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5" r:id="rId6"/>
    <p:sldId id="259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3031" y="1628800"/>
            <a:ext cx="8820472" cy="2808312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17-18-сабақ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Нәтиже сабақ. Мен не үйрендім?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3"/>
    </mc:Choice>
    <mc:Fallback xmlns="">
      <p:transition spd="slow" advTm="123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/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Тыңдалған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 мазмұнын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түсінесің,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мазмұны бойынша қойылған сұрақтарға жауап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бересің;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у», «и,й» әріптерінің емлесін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сақтап жазуды үйренесің.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92896"/>
            <a:ext cx="7416824" cy="40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4281656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kk-KZ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бе, құрметті оқушы! Бүгінгі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сабағымызда тарау бойынша алған білімімізді пысықтаймыз.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«Тізбек» ойынын ойнап жіберейік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бір сөз айтамын, сен берілген сөздің соңғы дыбысынан басталатын жаңа бір сөз тауып айту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Ай, йогурт, тау, уық.....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7268" y="2704"/>
            <a:ext cx="821718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1-жаттығу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тыңда. (Оқулық 35-бет)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бойынша мына сұрақтарға жауап бер: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Мерей теледидардан қандай хабар көрді?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 сұрақтың жауабын қайдан тапты?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Аю сөзінде қанша дыбыс, қанша әріп бар?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Сызбадан хабар жүргізуші мен Мерейдің сөйлеу әрекетінің қай түрін қолданғанын тап: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342900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14908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ауызекі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8641" y="4962369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йтты-тыңдады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3820" y="412485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73321" y="4962369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азды-оқыды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979712" y="371703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79712" y="37170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148064" y="371703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00192" y="369280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979712" y="4725144"/>
            <a:ext cx="0" cy="2694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59656" y="4124850"/>
            <a:ext cx="0" cy="869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547664" y="5596618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-мәтінді дұрыс тыңдап, сұрақтарға толық жауап бере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аю сөзінде қанша әріп, қанша дыбыс бар екенін анықтай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568952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1.Мерей теледидардан «Жануарлар әлемі» хабарын тамашалады.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2.Ол сұрақтың жауабын сөредегі анықтамалықтан тапты.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«Аю» сөзінде үш дыбыс, екі әріп бар.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424936" cy="633670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5-жаттығу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Қайсысы артық? Тапқан сөзіңнің неліктен артық екенін айт.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kk-KZ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kk-KZ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kk-KZ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          </a:t>
            </a:r>
            <a:r>
              <a:rPr lang="kk-KZ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kk-KZ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шуда 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тәулік        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иек   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әйнек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елу                   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 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жиен   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уық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қоңырау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сыйлық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сыйлау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    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сусын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тиын                әшекей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</a:t>
            </a:r>
          </a:p>
          <a:p>
            <a:pPr marL="45720" indent="0">
              <a:buNone/>
            </a:pPr>
            <a:r>
              <a:rPr lang="kk-KZ" sz="3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Әр </a:t>
            </a:r>
            <a:r>
              <a:rPr lang="kk-KZ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қатардағы артық сөзбен төрт сөйлем құрастырып жаз</a:t>
            </a:r>
            <a:r>
              <a:rPr lang="kk-KZ" sz="3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kk-KZ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«у», «и,й» әріптерінің емлесін сақтайды;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Әр қатардағы артық сөзбен сөйлем құрастырып жаза алады.</a:t>
            </a:r>
            <a:endParaRPr lang="kk-KZ" sz="24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3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6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79912" y="731520"/>
            <a:ext cx="4464496" cy="4022574"/>
          </a:xfrm>
        </p:spPr>
        <p:txBody>
          <a:bodyPr>
            <a:normAutofit fontScale="77500" lnSpcReduction="20000"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 жуып жүр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Иіс сезу мүшесі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Көру мүшесі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Үшкір нәрсемен шұқыма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Көз тию: белгілері, себептері, сақтану, емделу жолдары, оқылатын дұға,  хадисте не дейді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208823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16" descr="Ашық сабақ &quot;Менің кішкентай көмекшілерім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64804"/>
            <a:ext cx="2016224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18" descr="Возвращаем на лицо улыбку: имплантация зубов в Петах-Тикве - מלאבס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9" t="21617" r="15717" b="39891"/>
          <a:stretch>
            <a:fillRect/>
          </a:stretch>
        </p:blipFill>
        <p:spPr bwMode="auto">
          <a:xfrm>
            <a:off x="1259632" y="2708920"/>
            <a:ext cx="194421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19" descr="Пациенттің жеке бас гигиенасы - Әдістемелік көмек - Bilim - A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17032"/>
            <a:ext cx="144016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27584" y="5013176"/>
            <a:ext cx="7848872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Тапсырма: </a:t>
            </a:r>
            <a:r>
              <a:rPr lang="kk-KZ" sz="2400" dirty="0" smtClean="0">
                <a:solidFill>
                  <a:schemeClr val="bg2">
                    <a:lumMod val="50000"/>
                  </a:schemeClr>
                </a:solidFill>
              </a:rPr>
              <a:t>Суреттегі дене мүшелерінің бірімен сөйлем құрастырып жаз.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1560" y="0"/>
            <a:ext cx="799288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kk-KZ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7-жаттығу.</a:t>
            </a:r>
            <a: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 тиісті сезім мүшелерімен сәйкестендір:</a:t>
            </a:r>
            <a:endParaRPr lang="ru-RU" sz="20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9816" y="5909423"/>
            <a:ext cx="8262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-сөздерді тиісті сезім мүшелерімен сәйкестендіре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алады: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-сөйлем құрастырып жаза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3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1340768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kk-KZ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 - көру мүшесі.</a:t>
            </a:r>
          </a:p>
          <a:p>
            <a:pPr marL="45720" indent="0">
              <a:buNone/>
            </a:pP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Құлағыңды үшкір нәрсемен шұқыма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Тісіңді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жуып жүр.</a:t>
            </a:r>
          </a:p>
          <a:p>
            <a:pPr marL="45720" indent="0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Мұрын-иіс сезу мүшесі.</a:t>
            </a:r>
          </a:p>
          <a:p>
            <a:pPr marL="45720" indent="0">
              <a:buNone/>
            </a:pPr>
            <a:endParaRPr lang="kk-K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тісімді күнде жуамын. </a:t>
            </a:r>
          </a:p>
          <a:p>
            <a:pPr marL="4572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7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644870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«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Өзіме хат» әдісі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 білдім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 түсінбедім </a:t>
            </a:r>
            <a:r>
              <a:rPr lang="en-US" dirty="0"/>
              <a:t>______________________</a:t>
            </a:r>
            <a:endParaRPr lang="ru-RU" dirty="0"/>
          </a:p>
        </p:txBody>
      </p:sp>
      <p:pic>
        <p:nvPicPr>
          <p:cNvPr id="1026" name="Picture 2" descr="Хат алмасып тұрамысың, халайық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5256584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4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</TotalTime>
  <Words>333</Words>
  <Application>Microsoft Office PowerPoint</Application>
  <PresentationFormat>Экран (4:3)</PresentationFormat>
  <Paragraphs>79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Қазақ тілі. 2-сынып 17-18-сабақ Сабақтың тақырыбы: Нәтиже сабақ. Мен не үйрендім?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Тапсырма: Суреттегі дене мүшелерінің бірімен сөйлем құрастырып жаз.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 2-сынып 14-15-сабақ Сабақтың тақырыбы: Нәтиже сабақ. Мен не үйрендім?</dc:title>
  <dc:creator>Джайна</dc:creator>
  <cp:lastModifiedBy>Джайна</cp:lastModifiedBy>
  <cp:revision>15</cp:revision>
  <dcterms:created xsi:type="dcterms:W3CDTF">2020-07-24T06:31:58Z</dcterms:created>
  <dcterms:modified xsi:type="dcterms:W3CDTF">2020-08-14T08:43:13Z</dcterms:modified>
</cp:coreProperties>
</file>