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28" r:id="rId2"/>
    <p:sldId id="342" r:id="rId3"/>
    <p:sldId id="337" r:id="rId4"/>
    <p:sldId id="343" r:id="rId5"/>
    <p:sldId id="334" r:id="rId6"/>
    <p:sldId id="322" r:id="rId7"/>
    <p:sldId id="339" r:id="rId8"/>
    <p:sldId id="340" r:id="rId9"/>
    <p:sldId id="336" r:id="rId10"/>
    <p:sldId id="338" r:id="rId11"/>
    <p:sldId id="341" r:id="rId12"/>
    <p:sldId id="33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53" d="100"/>
          <a:sy n="53" d="100"/>
        </p:scale>
        <p:origin x="-18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80C0-35B9-4250-AD40-1B76DF9E588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E61B-C566-4A09-9AD4-99AC8709D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44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E61B-C566-4A09-9AD4-99AC8709D5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43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54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5054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73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32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55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4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17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405" y="668801"/>
            <a:ext cx="5145207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1567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29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3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1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6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7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05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7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5B477E-9FC6-49D4-8C37-003591FC7F0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396570-39A4-445E-8415-EA895E407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50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Gulnar\Downloads\Dialogue%20between%20Magzhan%20and%20Damina.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60648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Smiles – 2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Traditions and Customs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8. Home cooking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547663" cy="218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23528" y="188640"/>
            <a:ext cx="6552728" cy="936104"/>
          </a:xfrm>
          <a:prstGeom prst="wedgeRectCallout">
            <a:avLst>
              <a:gd name="adj1" fmla="val -39402"/>
              <a:gd name="adj2" fmla="val 626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sentences.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the sentences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True (T)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False (F)?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5679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having a birthday party._____</a:t>
            </a:r>
            <a:endParaRPr lang="en-US" sz="32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invited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her birthday. _____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is celebrating her birthday in a café. ______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 mummy is cooking meat with rice.______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likes eating fruit cake. ______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1628800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19864" y="2564904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304" y="4509120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5517232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8344" y="3573016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8924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food does your mother/sister cook at home?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412776"/>
            <a:ext cx="7560840" cy="158417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mother cooks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beshbarmak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home . </a:t>
            </a: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3356992"/>
            <a:ext cx="6336704" cy="122413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sister can make a cake. </a:t>
            </a: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1971675" cy="2314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187624" y="332656"/>
            <a:ext cx="65527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Reflection of the lesson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484784"/>
            <a:ext cx="4968552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no problems. All is clear.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I have some little problems.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I don’t understand many tasks.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need one’s help.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03"/>
          <p:cNvSpPr txBox="1">
            <a:spLocks/>
          </p:cNvSpPr>
          <p:nvPr/>
        </p:nvSpPr>
        <p:spPr>
          <a:xfrm>
            <a:off x="1255486" y="2344736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 FOR </a:t>
            </a:r>
            <a:b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ATTENTION!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9577"/>
    </mc:Choice>
    <mc:Fallback>
      <p:transition spd="slow" advTm="395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111_182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785680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r>
              <a:rPr lang="en-US" sz="3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FF00"/>
              </a:solidFill>
            </a:endParaRPr>
          </a:p>
        </p:txBody>
      </p:sp>
      <p:grpSp>
        <p:nvGrpSpPr>
          <p:cNvPr id="5" name="Shape 239"/>
          <p:cNvGrpSpPr/>
          <p:nvPr/>
        </p:nvGrpSpPr>
        <p:grpSpPr>
          <a:xfrm>
            <a:off x="395536" y="404664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FF00"/>
                </a:solidFill>
              </a:endParaRPr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3568" y="764704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What can you see?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it?</a:t>
            </a:r>
          </a:p>
          <a:p>
            <a:pPr lvl="0"/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111_182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337210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44827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2304256" cy="1527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129808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114925"/>
            <a:ext cx="23762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068960"/>
            <a:ext cx="2304256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11560" y="0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 need to cook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beshbarmak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45091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rice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594928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spaghetti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59492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onions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23488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noodles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44371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kazy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ulnar\Downloads\ГАЛОЧКА.jf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1700808"/>
            <a:ext cx="576063" cy="904304"/>
          </a:xfrm>
          <a:prstGeom prst="rect">
            <a:avLst/>
          </a:prstGeom>
          <a:noFill/>
        </p:spPr>
      </p:pic>
      <p:pic>
        <p:nvPicPr>
          <p:cNvPr id="25" name="Picture 2" descr="C:\Users\Gulnar\Downloads\ГАЛОЧКА.jf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628800"/>
            <a:ext cx="504056" cy="885882"/>
          </a:xfrm>
          <a:prstGeom prst="rect">
            <a:avLst/>
          </a:prstGeom>
          <a:noFill/>
        </p:spPr>
      </p:pic>
      <p:pic>
        <p:nvPicPr>
          <p:cNvPr id="26" name="Picture 2" descr="C:\Users\Gulnar\Downloads\ГАЛОЧКА.jf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37272"/>
            <a:ext cx="504056" cy="744103"/>
          </a:xfrm>
          <a:prstGeom prst="rect">
            <a:avLst/>
          </a:prstGeom>
          <a:noFill/>
        </p:spPr>
      </p:pic>
      <p:pic>
        <p:nvPicPr>
          <p:cNvPr id="27" name="Picture 2" descr="C:\Users\Gulnar\Downloads\ГАЛОЧКА.jf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761726"/>
            <a:ext cx="576064" cy="80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4"/>
          <p:cNvSpPr txBox="1">
            <a:spLocks/>
          </p:cNvSpPr>
          <p:nvPr/>
        </p:nvSpPr>
        <p:spPr>
          <a:xfrm>
            <a:off x="2051720" y="1052736"/>
            <a:ext cx="5040560" cy="29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theme of the lesson: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kumimoji="0" lang="en-US" sz="3600" b="1" i="0" u="none" strike="noStrike" kern="1200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Home</a:t>
            </a:r>
            <a:r>
              <a:rPr kumimoji="0" lang="en-US" sz="3600" b="1" i="0" u="none" strike="noStrike" kern="1200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cooking</a:t>
            </a:r>
            <a:r>
              <a:rPr kumimoji="0" lang="ru-RU" sz="3600" b="1" i="0" u="none" strike="noStrike" kern="1200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9"/>
          <p:cNvSpPr txBox="1">
            <a:spLocks/>
          </p:cNvSpPr>
          <p:nvPr/>
        </p:nvSpPr>
        <p:spPr>
          <a:xfrm>
            <a:off x="755576" y="1196752"/>
            <a:ext cx="5258400" cy="76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Today we will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new words;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some exercises;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how to use grammar construction     /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+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verb+ing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" name="Shape 194"/>
          <p:cNvGrpSpPr/>
          <p:nvPr/>
        </p:nvGrpSpPr>
        <p:grpSpPr>
          <a:xfrm>
            <a:off x="395536" y="1340768"/>
            <a:ext cx="309041" cy="403123"/>
            <a:chOff x="590250" y="244200"/>
            <a:chExt cx="407975" cy="532175"/>
          </a:xfrm>
        </p:grpSpPr>
        <p:sp>
          <p:nvSpPr>
            <p:cNvPr id="6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7a88ed58-96da-4007-a310-95741b58d5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7a88ed58-96da-4007-a310-95741b58d5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26064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304256" cy="152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27089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noodles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5"/>
            <a:ext cx="2448272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563888" y="26369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kazy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44827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804248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2376264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043608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onion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573016"/>
            <a:ext cx="2448272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707904" y="52292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573015"/>
            <a:ext cx="2376264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6516216" y="52292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cook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32656"/>
            <a:ext cx="59766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like + verb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124744"/>
            <a:ext cx="4752528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 use “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to say how we feel about an activity.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9552" y="2204864"/>
            <a:ext cx="5184576" cy="122413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like eating chocolate.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937867" cy="241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195736" y="3789040"/>
            <a:ext cx="4464496" cy="1440160"/>
          </a:xfrm>
          <a:prstGeom prst="wedgeRoundRectCallout">
            <a:avLst>
              <a:gd name="adj1" fmla="val -59522"/>
              <a:gd name="adj2" fmla="val -3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likes drinking milk and yogurt. 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41176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683568" y="548680"/>
            <a:ext cx="8136904" cy="612648"/>
          </a:xfrm>
          <a:prstGeom prst="wedgeRoundRectCallout">
            <a:avLst>
              <a:gd name="adj1" fmla="val -38901"/>
              <a:gd name="adj2" fmla="val 7713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, read and match. What do they like doing?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likes playing the guitar.</a:t>
            </a:r>
          </a:p>
          <a:p>
            <a:pPr marL="514350" indent="-51435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She likes making a cake.</a:t>
            </a:r>
          </a:p>
          <a:p>
            <a:pPr marL="514350" indent="-51435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C) They like reading a book.</a:t>
            </a:r>
          </a:p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514350" indent="-514350">
              <a:buAutoNum type="alphaUcParenR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D)I like eating an ice-cream. </a:t>
            </a:r>
          </a:p>
          <a:p>
            <a:pPr marL="514350" indent="-514350">
              <a:buAutoNum type="alphaUcParenR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30425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40769"/>
            <a:ext cx="244827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7"/>
            <a:ext cx="2411735" cy="112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619375" cy="130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Gulnar\Downloads\1 n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0184" y="1340768"/>
            <a:ext cx="332474" cy="432048"/>
          </a:xfrm>
          <a:prstGeom prst="rect">
            <a:avLst/>
          </a:prstGeom>
          <a:noFill/>
        </p:spPr>
      </p:pic>
      <p:pic>
        <p:nvPicPr>
          <p:cNvPr id="4103" name="Picture 7" descr="C:\Users\Gulnar\Downloads\2 n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780928"/>
            <a:ext cx="360040" cy="360040"/>
          </a:xfrm>
          <a:prstGeom prst="rect">
            <a:avLst/>
          </a:prstGeom>
          <a:noFill/>
        </p:spPr>
      </p:pic>
      <p:pic>
        <p:nvPicPr>
          <p:cNvPr id="4104" name="Picture 8" descr="C:\Users\Gulnar\Downloads\3 nu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6420" y="4221088"/>
            <a:ext cx="320036" cy="360040"/>
          </a:xfrm>
          <a:prstGeom prst="rect">
            <a:avLst/>
          </a:prstGeom>
          <a:noFill/>
        </p:spPr>
      </p:pic>
      <p:pic>
        <p:nvPicPr>
          <p:cNvPr id="4105" name="Picture 9" descr="C:\Users\Gulnar\Downloads\4 nu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4548" y="5733256"/>
            <a:ext cx="310943" cy="36004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4860032" y="198884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099" idx="1"/>
          </p:cNvCxnSpPr>
          <p:nvPr/>
        </p:nvCxnSpPr>
        <p:spPr>
          <a:xfrm flipV="1">
            <a:off x="4139952" y="1988841"/>
            <a:ext cx="2304256" cy="1224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60032" y="486916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101" idx="1"/>
          </p:cNvCxnSpPr>
          <p:nvPr/>
        </p:nvCxnSpPr>
        <p:spPr>
          <a:xfrm flipV="1">
            <a:off x="4572000" y="4872881"/>
            <a:ext cx="1512168" cy="1292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1835696" cy="301415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980728"/>
            <a:ext cx="1848926" cy="309634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Скругленная прямоугольная выноска 15"/>
          <p:cNvSpPr/>
          <p:nvPr/>
        </p:nvSpPr>
        <p:spPr>
          <a:xfrm>
            <a:off x="2051720" y="1124744"/>
            <a:ext cx="4320480" cy="288032"/>
          </a:xfrm>
          <a:prstGeom prst="wedgeRoundRectCallout">
            <a:avLst>
              <a:gd name="adj1" fmla="val -58575"/>
              <a:gd name="adj2" fmla="val 5337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How are you?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123728" y="1484784"/>
            <a:ext cx="4896544" cy="288032"/>
          </a:xfrm>
          <a:prstGeom prst="wedgeRoundRectCallout">
            <a:avLst>
              <a:gd name="adj1" fmla="val 54896"/>
              <a:gd name="adj2" fmla="val 49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 I’m good. And you 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051720" y="1844824"/>
            <a:ext cx="5184576" cy="576064"/>
          </a:xfrm>
          <a:prstGeom prst="wedgeRoundRectCallout">
            <a:avLst>
              <a:gd name="adj1" fmla="val -55377"/>
              <a:gd name="adj2" fmla="val -4537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I’m fine, thanks. I’m having a birthday party today. Can you come to my party?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051720" y="2492896"/>
            <a:ext cx="4968552" cy="576064"/>
          </a:xfrm>
          <a:prstGeom prst="wedgeRoundRectCallout">
            <a:avLst>
              <a:gd name="adj1" fmla="val 55529"/>
              <a:gd name="adj2" fmla="val -391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Oh, that's wonderful. I'd love to be there. Where are you celebrating it?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907704" y="3140968"/>
            <a:ext cx="5184576" cy="1296144"/>
          </a:xfrm>
          <a:prstGeom prst="wedgeRoundRectCallout">
            <a:avLst>
              <a:gd name="adj1" fmla="val -53594"/>
              <a:gd name="adj2" fmla="val -3855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my home, of course. My mummy is cooking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beshbarmak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a lot of tasty dishes. And my sister is making a chocolate cake. Because I like eating chocolate cake very much!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like eating chocolate cake?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835696" y="4509120"/>
            <a:ext cx="5976664" cy="576064"/>
          </a:xfrm>
          <a:prstGeom prst="wedgeRoundRectCallout">
            <a:avLst>
              <a:gd name="adj1" fmla="val 57960"/>
              <a:gd name="adj2" fmla="val -527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I do. But especially I like eating fruit cake.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time is the party?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763688" y="5157192"/>
            <a:ext cx="6480720" cy="360040"/>
          </a:xfrm>
          <a:prstGeom prst="wedgeRoundRectCallout">
            <a:avLst>
              <a:gd name="adj1" fmla="val -55393"/>
              <a:gd name="adj2" fmla="val -5369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6 o’clock in the evening. Bring your parents also.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691680" y="5589240"/>
            <a:ext cx="4896544" cy="288032"/>
          </a:xfrm>
          <a:prstGeom prst="wedgeRoundRectCallout">
            <a:avLst>
              <a:gd name="adj1" fmla="val 54716"/>
              <a:gd name="adj2" fmla="val -5369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will. Thank you for the invitation.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619672" y="5949280"/>
            <a:ext cx="5472608" cy="360040"/>
          </a:xfrm>
          <a:prstGeom prst="wedgeRoundRectCallout">
            <a:avLst>
              <a:gd name="adj1" fmla="val -56871"/>
              <a:gd name="adj2" fmla="val -4373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Bye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See you on my birthday!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547664" y="6381328"/>
            <a:ext cx="2160240" cy="288032"/>
          </a:xfrm>
          <a:prstGeom prst="wedgeRoundRectCallout">
            <a:avLst>
              <a:gd name="adj1" fmla="val 57645"/>
              <a:gd name="adj2" fmla="val -5369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Magzhan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Bye.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260648"/>
            <a:ext cx="806489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conversation between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Damina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Magzhan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Dialogue between Magzhan and Damina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7597</TotalTime>
  <Words>481</Words>
  <Application>Microsoft Office PowerPoint</Application>
  <PresentationFormat>Экран (4:3)</PresentationFormat>
  <Paragraphs>105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студент-4</dc:creator>
  <cp:lastModifiedBy>RePack by SPecialiST</cp:lastModifiedBy>
  <cp:revision>317</cp:revision>
  <dcterms:created xsi:type="dcterms:W3CDTF">2013-04-04T10:09:41Z</dcterms:created>
  <dcterms:modified xsi:type="dcterms:W3CDTF">2020-11-21T12:36:16Z</dcterms:modified>
</cp:coreProperties>
</file>