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1" r:id="rId3"/>
    <p:sldId id="256" r:id="rId4"/>
    <p:sldId id="257" r:id="rId5"/>
    <p:sldId id="292" r:id="rId6"/>
    <p:sldId id="295" r:id="rId7"/>
    <p:sldId id="296" r:id="rId8"/>
    <p:sldId id="297" r:id="rId9"/>
    <p:sldId id="298" r:id="rId10"/>
    <p:sldId id="299" r:id="rId11"/>
    <p:sldId id="293" r:id="rId12"/>
    <p:sldId id="300" r:id="rId13"/>
    <p:sldId id="294" r:id="rId14"/>
    <p:sldId id="301" r:id="rId15"/>
    <p:sldId id="302" r:id="rId16"/>
    <p:sldId id="276" r:id="rId17"/>
    <p:sldId id="288" r:id="rId18"/>
    <p:sldId id="29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D8218-6C59-4DA5-B69F-B5825EE5E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A9501D2-FD77-4DCE-8946-75BEED0E2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CFF75-F0B6-431A-866A-0AD8E7ED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CB3A98-2E3B-45A2-BF3C-ADF63821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D3B686-680A-4F63-8351-2CF01252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15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81C62-F8A0-4FA0-9B13-F00C3267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BFDC74-27B1-40D2-B955-36C99F107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C1045-9953-4957-ABB8-F0F2140D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6BD904-38A2-414B-9EB2-D2559CBB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FF67B6-F189-42B8-B01C-7FF5652D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6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4D8D5B4-7684-4810-82D4-4DC56B46A6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D53C05-59B3-4D3B-85D1-9A2657B98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B1A489-6C72-4A61-97B8-51BAD145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FA0DDC-2404-409B-9789-5B98BFBD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A464C1-04D7-49CF-A71E-969478C3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44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FB7B2-78A5-477D-B971-0968AE89A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5812C0-D046-4532-9CAF-9F8AC41C4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981CC9-FB11-47CB-9821-D521497B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68B44-D7EE-4816-BD18-3CE8A3D5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372CAA-F156-4720-B2A7-96DF92E42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03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3C7D42-7772-4483-841D-F292808D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56BF47-AEF9-4003-9996-87BC76799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3E5208-E886-474A-AE36-93A3C455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04CDAB-9C6D-44A6-8099-D8A2E4DC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97C707-D6BB-49D3-955F-A4672D04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05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3B301-A11F-4D7E-BC40-3A9FAD05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2DC072-7EB8-4011-B0E5-48E6CD479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95A66B-CDE1-41C6-8508-CADBD35D8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5051DB-D667-4D64-A1F2-3466BE571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1AF9CF-086D-401F-9AC9-18C832B7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30809D-E30B-46D0-85C0-B04D2210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49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4C314-089F-4861-8C25-31F064CB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BB2038-C3F5-4A90-869B-1D5DC20F8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556E8B-C9BF-4A98-91B5-ED2473F29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9BE1E41-6F68-49FB-B1A0-20C8936D4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30966A-E7B6-4F32-B8A6-502F7EB7B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6C3A67-4D5C-4BDC-B813-FF1DBEB8F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0331A40-9E1B-474B-BA34-774BBB5F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72368E-828E-4B9B-ADE7-027BF34A6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4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4E493-71FC-482C-AE2A-31999B94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9BC7AC-CCAB-49B0-8CD1-419DB39D1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3B2F6C-796B-4122-8846-83EA236A9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041DE4-958E-45FD-BF52-A79AE529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5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E22A4B-15E7-498B-8A56-79E02EB9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4A8742-E734-459B-A4B2-2E7A5A09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208971-CE24-4546-A0F8-0E10B985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6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B60CD-1B04-4095-AC80-D4E0F0C1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429396-6E2E-4012-AD3D-872973C4F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0557B5-786A-40F8-A152-F6E32A695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D129EB-57E3-4782-8E9A-69B6C9A5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81D819-2127-4B8D-8B2F-B79CB41F2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464E5E-E5B6-4BFC-9872-0473D16F3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81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C9F4B-1DE4-4657-8EDE-884AC1F2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75995D9-D2E8-4FC0-9AB6-1E5D6E55E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0FB395-096D-4B1E-B6D2-7F79B8975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30852B-235F-4F7B-8FDB-8BB70D430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5F4C57-2521-4DE7-8694-70EB9526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640AEB-3113-4D3A-9617-F10B735C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0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DDFD16-5CBA-46D1-A509-08E72276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10BE9F-7D2A-4295-87E2-562FC985A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7FF736-E099-4E39-B6A0-32AAB5CA6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AE49-DD9D-4860-81CA-ED84386B6F40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4C80E8-F8BE-45D0-A732-0A1FF5F3A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AAEF7-7542-4F7F-A0D8-09AB577D6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97BBF-3407-4B6C-B057-3E0273FEA0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8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BAC4881-BBD9-4DCD-8A45-DC3EFCB7A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9682"/>
            <a:ext cx="10515600" cy="4351338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2</a:t>
            </a: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5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body</a:t>
            </a: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10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Revision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74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98"/>
    </mc:Choice>
    <mc:Fallback xmlns="">
      <p:transition spd="slow" advTm="2359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8A4217-DE64-48E7-93CE-625047E09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" y="1516743"/>
            <a:ext cx="4550228" cy="4550228"/>
          </a:xfrm>
          <a:prstGeom prst="rect">
            <a:avLst/>
          </a:prstGeom>
        </p:spPr>
      </p:pic>
      <p:sp>
        <p:nvSpPr>
          <p:cNvPr id="5" name="Облачко с текстом: овальное 4">
            <a:extLst>
              <a:ext uri="{FF2B5EF4-FFF2-40B4-BE49-F238E27FC236}">
                <a16:creationId xmlns:a16="http://schemas.microsoft.com/office/drawing/2014/main" id="{8F0503EC-DCB2-4CB8-B59E-8696F9FBD66B}"/>
              </a:ext>
            </a:extLst>
          </p:cNvPr>
          <p:cNvSpPr/>
          <p:nvPr/>
        </p:nvSpPr>
        <p:spPr>
          <a:xfrm>
            <a:off x="5123543" y="791028"/>
            <a:ext cx="5196114" cy="26379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2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 the body parts with the actions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go!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606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10"/>
    </mc:Choice>
    <mc:Fallback xmlns="">
      <p:transition spd="slow" advTm="124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654D72-DCC7-4EB6-B470-2AE05BB4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I can…… with my………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8B79C27-C9B1-42B7-B9A2-38209DE010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" contras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871" y="1313425"/>
            <a:ext cx="4335121" cy="477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90"/>
    </mc:Choice>
    <mc:Fallback xmlns="">
      <p:transition spd="slow" advTm="668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8A4217-DE64-48E7-93CE-625047E09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" y="1516743"/>
            <a:ext cx="4550228" cy="4550228"/>
          </a:xfrm>
          <a:prstGeom prst="rect">
            <a:avLst/>
          </a:prstGeom>
        </p:spPr>
      </p:pic>
      <p:sp>
        <p:nvSpPr>
          <p:cNvPr id="5" name="Облачко с текстом: овальное 4">
            <a:extLst>
              <a:ext uri="{FF2B5EF4-FFF2-40B4-BE49-F238E27FC236}">
                <a16:creationId xmlns:a16="http://schemas.microsoft.com/office/drawing/2014/main" id="{8F0503EC-DCB2-4CB8-B59E-8696F9FBD66B}"/>
              </a:ext>
            </a:extLst>
          </p:cNvPr>
          <p:cNvSpPr/>
          <p:nvPr/>
        </p:nvSpPr>
        <p:spPr>
          <a:xfrm>
            <a:off x="5123543" y="791028"/>
            <a:ext cx="5196114" cy="26379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3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match the actions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things Let’s go! 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333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91"/>
    </mc:Choice>
    <mc:Fallback xmlns="">
      <p:transition spd="slow" advTm="128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37442-08A5-414B-A12B-F53F7376F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I can……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3A882CA-8D03-46E4-ADCF-28DB8B906F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6" b="5401"/>
          <a:stretch/>
        </p:blipFill>
        <p:spPr bwMode="auto">
          <a:xfrm>
            <a:off x="3628312" y="1308296"/>
            <a:ext cx="4935375" cy="478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721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95"/>
    </mc:Choice>
    <mc:Fallback xmlns="">
      <p:transition spd="slow" advTm="600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8A4217-DE64-48E7-93CE-625047E09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" y="1516743"/>
            <a:ext cx="4550228" cy="4550228"/>
          </a:xfrm>
          <a:prstGeom prst="rect">
            <a:avLst/>
          </a:prstGeom>
        </p:spPr>
      </p:pic>
      <p:sp>
        <p:nvSpPr>
          <p:cNvPr id="5" name="Облачко с текстом: овальное 4">
            <a:extLst>
              <a:ext uri="{FF2B5EF4-FFF2-40B4-BE49-F238E27FC236}">
                <a16:creationId xmlns:a16="http://schemas.microsoft.com/office/drawing/2014/main" id="{8F0503EC-DCB2-4CB8-B59E-8696F9FBD66B}"/>
              </a:ext>
            </a:extLst>
          </p:cNvPr>
          <p:cNvSpPr/>
          <p:nvPr/>
        </p:nvSpPr>
        <p:spPr>
          <a:xfrm>
            <a:off x="5081340" y="791029"/>
            <a:ext cx="5196114" cy="26379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 the sentences Let’s go! 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34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5"/>
    </mc:Choice>
    <mc:Fallback xmlns="">
      <p:transition spd="slow" advTm="117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F2D166C-233C-47A8-A087-171A26286328}"/>
              </a:ext>
            </a:extLst>
          </p:cNvPr>
          <p:cNvSpPr/>
          <p:nvPr/>
        </p:nvSpPr>
        <p:spPr>
          <a:xfrm>
            <a:off x="520505" y="1336312"/>
            <a:ext cx="73922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600" i="1" dirty="0">
                <a:latin typeface="Comic Sans MS" panose="030F0702030302020204" pitchFamily="66" charset="0"/>
              </a:rPr>
              <a:t>A tool used to measure length…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B582012-17F1-4646-9BA9-87EFC6270A65}"/>
              </a:ext>
            </a:extLst>
          </p:cNvPr>
          <p:cNvSpPr/>
          <p:nvPr/>
        </p:nvSpPr>
        <p:spPr>
          <a:xfrm>
            <a:off x="769952" y="3837354"/>
            <a:ext cx="6628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sz="3600" dirty="0">
                <a:latin typeface="Comic Sans MS" panose="030F0702030302020204" pitchFamily="66" charset="0"/>
              </a:rPr>
              <a:t>A tool used to measure length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819424-0BA0-4520-8CEE-E544EEFDF16A}"/>
              </a:ext>
            </a:extLst>
          </p:cNvPr>
          <p:cNvSpPr txBox="1"/>
          <p:nvPr/>
        </p:nvSpPr>
        <p:spPr>
          <a:xfrm>
            <a:off x="7912779" y="1260571"/>
            <a:ext cx="2412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ruler</a:t>
            </a:r>
            <a:endParaRPr lang="ru-RU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62A022-C366-43F8-8C2A-03B03B622A7C}"/>
              </a:ext>
            </a:extLst>
          </p:cNvPr>
          <p:cNvSpPr txBox="1"/>
          <p:nvPr/>
        </p:nvSpPr>
        <p:spPr>
          <a:xfrm>
            <a:off x="7624689" y="3837354"/>
            <a:ext cx="3587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measuring tape</a:t>
            </a:r>
            <a:endParaRPr lang="ru-RU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53E0BD4-DC2E-4C9C-84CA-BD17F81447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08" y="2143125"/>
            <a:ext cx="3562350" cy="128587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1B72A65-79EB-42D1-9506-91FE699F76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08" y="4464413"/>
            <a:ext cx="2032269" cy="19875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3538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400"/>
    </mc:Choice>
    <mc:Fallback xmlns="">
      <p:transition spd="slow" advTm="574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7537A-6C74-4BDE-86A9-F7ABBA96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E44E6E-922E-489F-B982-8BA8A23B9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1910"/>
            <a:ext cx="10515600" cy="4351338"/>
          </a:xfrm>
        </p:spPr>
        <p:txBody>
          <a:bodyPr>
            <a:normAutofit/>
          </a:bodyPr>
          <a:lstStyle/>
          <a:p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father works as a doctor.</a:t>
            </a:r>
            <a:endParaRPr lang="en-US" sz="4800" b="1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mother is a pianist.</a:t>
            </a:r>
            <a:endParaRPr lang="en-US" sz="4800" b="1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997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17"/>
    </mc:Choice>
    <mc:Fallback xmlns="">
      <p:transition spd="slow" advTm="439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86B73-EC18-4206-B51F-A64C5795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 filling ‘Place in a school’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00D0F-AE32-4CA9-85BF-16D4F9E97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There are balls in this room. You can jump and run in this room. It is a 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__ 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There are computers in this room. You can come and work there. It is a 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__ __ __ __ __ __ 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 __ 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There are many books there. You can come and read them.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__ __ __ __ __ 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There are food and drinks in the room. You can eat there.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__ __ __ __ __ 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There are many desks and chairs. You can see a teacher there. It is a 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__ __ __ __ r __ __ 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82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018"/>
    </mc:Choice>
    <mc:Fallback xmlns="">
      <p:transition spd="slow" advTm="1410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18E1320-2858-4009-BCC9-337F6D2C02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96596"/>
            <a:ext cx="4351338" cy="4351338"/>
          </a:xfrm>
          <a:prstGeom prst="rect">
            <a:avLst/>
          </a:prstGeom>
        </p:spPr>
      </p:pic>
      <p:sp>
        <p:nvSpPr>
          <p:cNvPr id="5" name="Облачко с текстом: овальное 4">
            <a:extLst>
              <a:ext uri="{FF2B5EF4-FFF2-40B4-BE49-F238E27FC236}">
                <a16:creationId xmlns:a16="http://schemas.microsoft.com/office/drawing/2014/main" id="{DD19BBDD-1D10-4C85-9A31-E55CCE0A9864}"/>
              </a:ext>
            </a:extLst>
          </p:cNvPr>
          <p:cNvSpPr/>
          <p:nvPr/>
        </p:nvSpPr>
        <p:spPr>
          <a:xfrm>
            <a:off x="5907314" y="1117600"/>
            <a:ext cx="4351338" cy="2311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you next time!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bye!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63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21"/>
    </mc:Choice>
    <mc:Fallback xmlns="">
      <p:transition spd="slow" advTm="98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3F11A4-5C57-4876-8FAC-46AF3D76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09343" cy="374786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Learners will be able to: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subjects and school objects;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vocabulary with / without teacher’s support;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spoken form of a limited range of everyday and classroom words;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and revise vocabulary of unit My school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C9E215F-1B95-449C-987B-A59BF09A7E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543" y="653142"/>
            <a:ext cx="5065486" cy="50654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7326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21"/>
    </mc:Choice>
    <mc:Fallback xmlns="">
      <p:transition spd="slow" advTm="284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BA409-671A-4174-A7D7-3E172F1954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Revision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F3D3BB-5DE8-4074-A3A6-B2841BF190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089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2"/>
    </mc:Choice>
    <mc:Fallback xmlns="">
      <p:transition spd="slow" advTm="22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268659-CC9D-45EA-9966-C0E314459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85" y="587829"/>
            <a:ext cx="5065486" cy="5065486"/>
          </a:xfrm>
          <a:prstGeom prst="rect">
            <a:avLst/>
          </a:prstGeom>
        </p:spPr>
      </p:pic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572B6B28-6246-441D-B1CA-26BD6F72665C}"/>
              </a:ext>
            </a:extLst>
          </p:cNvPr>
          <p:cNvSpPr/>
          <p:nvPr/>
        </p:nvSpPr>
        <p:spPr>
          <a:xfrm>
            <a:off x="6328231" y="420913"/>
            <a:ext cx="4542971" cy="388982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class!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 we will repeat with you everything that we have learned during our lessons!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go!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21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91"/>
    </mc:Choice>
    <mc:Fallback xmlns="">
      <p:transition spd="slow" advTm="129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8A4217-DE64-48E7-93CE-625047E09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" y="1516743"/>
            <a:ext cx="4550228" cy="4550228"/>
          </a:xfrm>
          <a:prstGeom prst="rect">
            <a:avLst/>
          </a:prstGeom>
        </p:spPr>
      </p:pic>
      <p:sp>
        <p:nvSpPr>
          <p:cNvPr id="5" name="Облачко с текстом: овальное 4">
            <a:extLst>
              <a:ext uri="{FF2B5EF4-FFF2-40B4-BE49-F238E27FC236}">
                <a16:creationId xmlns:a16="http://schemas.microsoft.com/office/drawing/2014/main" id="{8F0503EC-DCB2-4CB8-B59E-8696F9FBD66B}"/>
              </a:ext>
            </a:extLst>
          </p:cNvPr>
          <p:cNvSpPr/>
          <p:nvPr/>
        </p:nvSpPr>
        <p:spPr>
          <a:xfrm>
            <a:off x="5123543" y="791028"/>
            <a:ext cx="5196114" cy="26379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1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the pictures that you see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go!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63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59"/>
    </mc:Choice>
    <mc:Fallback xmlns="">
      <p:transition spd="slow" advTm="92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FFB53A-CA19-48A9-B948-1A71C952F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" y="1133547"/>
            <a:ext cx="3988264" cy="39882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3E8715-CF2E-42AD-AEDF-68B0DAC5CA8F}"/>
              </a:ext>
            </a:extLst>
          </p:cNvPr>
          <p:cNvSpPr txBox="1"/>
          <p:nvPr/>
        </p:nvSpPr>
        <p:spPr>
          <a:xfrm>
            <a:off x="4677581" y="5570806"/>
            <a:ext cx="3151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NOSE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485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0"/>
    </mc:Choice>
    <mc:Fallback xmlns="">
      <p:transition spd="slow" advTm="163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64D0699-ECC7-45D3-8E61-732587787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262" y="866261"/>
            <a:ext cx="4283685" cy="42836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4E8916-DB3D-4FB4-B408-6131F7DB4600}"/>
              </a:ext>
            </a:extLst>
          </p:cNvPr>
          <p:cNvSpPr txBox="1"/>
          <p:nvPr/>
        </p:nvSpPr>
        <p:spPr>
          <a:xfrm>
            <a:off x="4443046" y="5401679"/>
            <a:ext cx="33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TONGUE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824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6"/>
    </mc:Choice>
    <mc:Fallback xmlns="">
      <p:transition spd="slow" advTm="135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0EBB00-9241-4AAF-9ECF-98521A0B5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907" y="1940243"/>
            <a:ext cx="5472186" cy="27360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6D3A6B-8983-42E5-A484-AF47D72671EE}"/>
              </a:ext>
            </a:extLst>
          </p:cNvPr>
          <p:cNvSpPr txBox="1"/>
          <p:nvPr/>
        </p:nvSpPr>
        <p:spPr>
          <a:xfrm>
            <a:off x="5092505" y="5148775"/>
            <a:ext cx="3348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EARS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207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97"/>
    </mc:Choice>
    <mc:Fallback xmlns="">
      <p:transition spd="slow" advTm="147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4027DE-C64A-4CBA-A2FA-9AB2E3C04A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16" y="1395486"/>
            <a:ext cx="5522155" cy="31715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B277CA-F902-4B11-8451-A75A97A3FE1F}"/>
              </a:ext>
            </a:extLst>
          </p:cNvPr>
          <p:cNvSpPr txBox="1"/>
          <p:nvPr/>
        </p:nvSpPr>
        <p:spPr>
          <a:xfrm>
            <a:off x="4768948" y="5047015"/>
            <a:ext cx="2968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EYES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429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15"/>
    </mc:Choice>
    <mc:Fallback xmlns="">
      <p:transition spd="slow" advTm="13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3.2|4.4|5.9|7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1.4|2.2|5.6|23|2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8.2|13.4|20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0.1|0.8|26.1|9.2|14.7|1.6|20.1|2.3|20.5|4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8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9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182</Words>
  <Application>Microsoft Office PowerPoint</Application>
  <PresentationFormat>Широкоэкранный</PresentationFormat>
  <Paragraphs>51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Times New Roman</vt:lpstr>
      <vt:lpstr>Wingdings</vt:lpstr>
      <vt:lpstr>Тема Office</vt:lpstr>
      <vt:lpstr>Презентация PowerPoint</vt:lpstr>
      <vt:lpstr>Презентация PowerPoint</vt:lpstr>
      <vt:lpstr>Unit Revision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 can…… with my……… </vt:lpstr>
      <vt:lpstr>Презентация PowerPoint</vt:lpstr>
      <vt:lpstr>I can…… </vt:lpstr>
      <vt:lpstr>Презентация PowerPoint</vt:lpstr>
      <vt:lpstr>Презентация PowerPoint</vt:lpstr>
      <vt:lpstr>Translate</vt:lpstr>
      <vt:lpstr>Gap filling ‘Place in a school’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developers:  Zhimadilova Marzhan, Temirhankyzy Asem  #66 school-lyceum, Nur-Sultan</dc:title>
  <dc:creator>Acer</dc:creator>
  <cp:lastModifiedBy>Данагул</cp:lastModifiedBy>
  <cp:revision>31</cp:revision>
  <dcterms:created xsi:type="dcterms:W3CDTF">2020-12-05T08:28:29Z</dcterms:created>
  <dcterms:modified xsi:type="dcterms:W3CDTF">2024-12-16T11:01:02Z</dcterms:modified>
</cp:coreProperties>
</file>