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72" r:id="rId4"/>
    <p:sldId id="273" r:id="rId5"/>
    <p:sldId id="259" r:id="rId6"/>
    <p:sldId id="274" r:id="rId7"/>
    <p:sldId id="260" r:id="rId8"/>
    <p:sldId id="275" r:id="rId9"/>
    <p:sldId id="276" r:id="rId10"/>
    <p:sldId id="262" r:id="rId11"/>
    <p:sldId id="268" r:id="rId12"/>
    <p:sldId id="264" r:id="rId13"/>
    <p:sldId id="269" r:id="rId14"/>
    <p:sldId id="289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90" r:id="rId23"/>
    <p:sldId id="291" r:id="rId24"/>
    <p:sldId id="292" r:id="rId25"/>
    <p:sldId id="293" r:id="rId26"/>
    <p:sldId id="294" r:id="rId27"/>
    <p:sldId id="295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СИМВОЛИКА В ПЬЕСЕ «ВИШНЕВЫЙ САД»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. 11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846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1052736"/>
            <a:ext cx="7930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Проанализируйте высказывания героев о вишневом саде. Какое символическое значение он имеет в мировоззрении Раневской,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Гаева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Фирса, Лопахина, Трофимова, Ани? Заполните последнюю графу таблицы.</a:t>
            </a:r>
          </a:p>
        </p:txBody>
      </p:sp>
      <p:pic>
        <p:nvPicPr>
          <p:cNvPr id="11" name="Google Shape;4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077" y="3385751"/>
            <a:ext cx="4585741" cy="2868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2082"/>
              </p:ext>
            </p:extLst>
          </p:nvPr>
        </p:nvGraphicFramePr>
        <p:xfrm>
          <a:off x="59079" y="980728"/>
          <a:ext cx="861659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Герой 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Цитата о вишневом саде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Значение символа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Лопахин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“Ваше имение находится только в двадцати верстах от города, возле прошла железная дорога, и если вишневый сад и землю по реке разбить на дачные участки и отдавать потом в аренду под дачи, то вы будете иметь самое малое двадцать пять тысяч в год дохода”; “Вишневый сад теперь мой”.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Любовь Андреевна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“Если во всей губернии есть что-нибудь интересное, даже замечательное, так это только наш вишневый сад”; “О мое детство, чистота моя’ В этой детской я спала, глядела отсюда на сад, счастье просыпалось вместе со мною каждое утро... О сад мой!”;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“Посмотрите, покойная мама идет по саду... в белом платье!”; “Ведь я родилась здесь, здесь жили мои отец и мать, мой дед, я люблю этот дом, без вишневого сада я не понимаю своей жизни...”;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“О моя жизнь, моя молодость, счастье мое...”</a:t>
                      </a:r>
                      <a:endParaRPr lang="ru-RU" sz="18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-1776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43634"/>
              </p:ext>
            </p:extLst>
          </p:nvPr>
        </p:nvGraphicFramePr>
        <p:xfrm>
          <a:off x="113898" y="1151879"/>
          <a:ext cx="8616590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Герой 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Цитата о вишневом саде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Значение символа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Гаев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“И в “Энциклопедическом словаре” упоминается про этот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сад”; “Вот эта длинная аллея идет прямо, прямо, точно протянутый ремень, она блестит в лунные ночи. Ты помнишь? Не забыла?”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Фирс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“В прежнее время, лет сорок-пятьдесят назад, вишню сушили, мочили, мариновали, варенье варили...”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“И, бывало, сушеную вишню возами отправляли в Москву и Харьков. Денег было!”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Трофимов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“Вся Россия наш сад”;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“...ваш дед, прадед и все ваши предки были крепостники, владевшие живыми душами, и неужели с каждой вишни в саду, с каждого листика, с каждого ствола не глядят, на вас человеческие существа, неужели вы не слышите голосов...”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Аня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“Мы насадим новый сад...”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858349" y="1188556"/>
            <a:ext cx="337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pic>
        <p:nvPicPr>
          <p:cNvPr id="10" name="Google Shape;393;p12"/>
          <p:cNvPicPr preferRelativeResize="0"/>
          <p:nvPr/>
        </p:nvPicPr>
        <p:blipFill rotWithShape="1">
          <a:blip r:embed="rId4">
            <a:alphaModFix/>
          </a:blip>
          <a:srcRect l="58740" t="41932" b="26381"/>
          <a:stretch/>
        </p:blipFill>
        <p:spPr>
          <a:xfrm>
            <a:off x="3022995" y="2420888"/>
            <a:ext cx="3168600" cy="2433300"/>
          </a:xfrm>
          <a:prstGeom prst="roundRect">
            <a:avLst>
              <a:gd name="adj" fmla="val 44444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4006"/>
              </p:ext>
            </p:extLst>
          </p:nvPr>
        </p:nvGraphicFramePr>
        <p:xfrm>
          <a:off x="112412" y="1052736"/>
          <a:ext cx="861659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Герой 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Цитата о вишневом саде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Значение символа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Лопахин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“Ваше имение находится только в двадцати верстах от города, возле прошла железная дорога, и если вишневый сад и землю по реке разбить на дачные участки и отдавать потом в аренду под дачи, то вы будете иметь самое малое двадцать пять тысяч в год дохода”; “Вишневый сад теперь мой”.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Покупка имения –символ успешности </a:t>
                      </a:r>
                      <a:endParaRPr lang="ru-RU" sz="18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Любовь Андреевна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«Если во всей губернии есть что-нибудь интересное, даже замечательное, так это только наш вишневый сад»; «О мое детство, чистота моя…»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.«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этой детской я спала, глядела отсюда на сад, счастье просыпалось вместе со мною каждое утро... О сад мой!»;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«Посмотрите, покойная мама идет по саду... в белом платье!»; «Ведь я родилась здесь, здесь жили мои отец и мать, мой дед, я люблю этот дом, без вишневого сада я не понимаю своей жизни...»;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«О моя жизнь, моя молодость, счастье мое...».</a:t>
                      </a:r>
                      <a:endParaRPr lang="ru-RU" sz="18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Достопри-мечатель-ность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губернии,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детство, молодость,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воспомина-ния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отчий дом, жизнь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43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10148"/>
              </p:ext>
            </p:extLst>
          </p:nvPr>
        </p:nvGraphicFramePr>
        <p:xfrm>
          <a:off x="8880" y="980728"/>
          <a:ext cx="8790079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Герой 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Цитата о вишневом саде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Значение символа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Гаев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«И в «Энциклопедическом словаре» упоминается про этот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сад»; «Вот эта длинная аллея идет прямо, прямо, точно протянутый ремень, она блестит в лунные ночи. Ты помнишь? Не забыла?»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Олицетворение прошлой жизни, молодости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Фирс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«В прежнее время, лет сорок-пятьдесят назад, вишню сушили, мочили, мариновали, варенье варили...».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И, бывало, сушеную вишню возами отправляли в Москву и Харьков. Денег было!»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Родовое гнездо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Трофимов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«Вся Россия наш сад»;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...ваш дед, прадед и все ваши предки были крепостники, владевшие живыми душами, и неужели с каждой вишни в саду, с каждого листика, с каждого ствола </a:t>
                      </a:r>
                      <a:r>
                        <a:rPr lang="ru-RU" sz="18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не глядят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вас человеческие существа, неужели вы не слышите голосов...».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Сад— «вся Россия»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Аня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«Мы насадим новый сад...».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Сад-пережиток крепостничества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125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79426" y="980728"/>
            <a:ext cx="8108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текст. Используя материалы урока и текст, составьте ментальную карту, в которой определите символику вишневого сада.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426" y="2181057"/>
            <a:ext cx="83962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пьесах Чехова особое значение приобретают различные звуки (шум, пение птиц), которыми наполнен “Вишневый сад”. В начале пьесы в саду поют птицы, а в действии четвертом слышен “стук топора по дереву”. Этот диссонанс призван подчеркнуть гибель и разорение родового гнезда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Гаевых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Раневских.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Вишневый сад — символ красоты. Но кто же спасет красоту,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люди, которые способны ее ценить, не в силах за нее бороться, а люди энергичные и деятельные смотрят на нее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только как на источник выгоды и наживы?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00003" y="1166843"/>
            <a:ext cx="8375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Вишневый сад — символ дорогого сердцу прошлого и родного очага. Но можно ли идти вперед, когда за твоей спиной раздается стук топора, разрушающего все, что прежде было свято? Вишневый сад — символ добра, а потому такие выражения, как “подрубить корни”, “растоптать цветок” или “ударить по дереву топором” звучат кощунственно и бесчеловечно.</a:t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Символ вишневого сада в пьесе Чехова – это символ России, находящейся на перепутье своего развития, когда смешиваются идеологии, социальные слои и многие люди просто не представляют, что будет дальше.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3968" y="1825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00004" y="1268760"/>
            <a:ext cx="8088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Символика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пьесе.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Словосочетания: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участок земли, красота русской природы, красота жизни, дворянская усадьба, символ родины, богатство и красота родины, Россия на перепутье развития.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2282" y="378403"/>
            <a:ext cx="337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049513" y="347625"/>
            <a:ext cx="6922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Соблюдаем пунктуационные нормы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318" y="1628800"/>
            <a:ext cx="8043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Обособленные определения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это определения, выраженные одиночными прилагательными и причастиями, находящимися после определяемого слова. Обособленные определения выделяются запятыми.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Например: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Дождь, нудный и бесконечный, все еще лил и лил.</a:t>
            </a:r>
          </a:p>
        </p:txBody>
      </p:sp>
      <p:pic>
        <p:nvPicPr>
          <p:cNvPr id="13" name="Google Shape;3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924" y="3861048"/>
            <a:ext cx="2127931" cy="241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99592" y="1151879"/>
            <a:ext cx="6562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выявите авторскую позицию;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примените пунктуационные нормы при обособлении второстепенных членов предложений.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</a:t>
            </a:r>
            <a:endParaRPr lang="en-ID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45930" y="347625"/>
            <a:ext cx="6922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Соблюдаем пунктуационные нормы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04" y="1428878"/>
            <a:ext cx="8232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Обособленные дополнения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это дополнения, выраженные существительными с предлогами (несмотря на, невзирая на, кроме, вместо, помимо, наряду с, за исключением, исключая, включая и др.).Обособленные дополнения имеют значение  включения, исключения, замещения, т. е. ограничительное или расширительное значение. Обособленные дополнения, выраженные существительными с предлогами, выделяются запятыми.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Например: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Вместо веселой петербургской жизни, ожидала меня скука в стороне глухой и отдаленной.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588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346932" y="347625"/>
            <a:ext cx="6434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Использование языковых единиц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862" y="967376"/>
            <a:ext cx="8944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Расставьте недостающие знаки препинания при обособленных членах в предложениях из пьесы А. П. Чехова “Вишневый сад”. Какое значение имеет обособленное дополнение в последнем предложении?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862" y="2636912"/>
            <a:ext cx="8375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Ваши комнаты белая и фиолетовая такими же и остались, мамочка. 2. Когда я была маленькой девочкой, то мой отец и мамаша ездили по ярмаркам и давали представления очень хорошие (Шарлотта). 5. Вдруг раздается отдаленный звук, точно с неба, звук лопнувшей струны замирающий печальный. 4. В зале и гостиной нет никого кроме Любови Андреевны которая сидит, сжалась вся и горько плачет.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683682" y="378403"/>
            <a:ext cx="1959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306" y="1151879"/>
            <a:ext cx="83756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Ваши комнаты ,белая и фиолетовая, такими же и остались, мамочка – </a:t>
            </a:r>
            <a:r>
              <a:rPr lang="ru-RU" sz="22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обособлены определения, стоящие после определяемого существительного. 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Когда я была маленькой девочкой, то мой отец и мамаша ездили по ярмаркам и давали представления, очень хорошие (Шарлотта)- </a:t>
            </a:r>
            <a:r>
              <a:rPr lang="ru-RU" sz="22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обособлено определение, стоящее после определяемого существительного.</a:t>
            </a:r>
          </a:p>
          <a:p>
            <a:pPr marL="342900" indent="-342900">
              <a:buFontTx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Вдруг раздается отдаленный звук, точно с неба, звук лопнувшей струны, замирающий, печальный-</a:t>
            </a:r>
            <a:r>
              <a:rPr lang="ru-RU" sz="22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обособлено определение, стоящее после определяемого существительного.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зале и гостиной нет никого, кроме Любови Андреевны, которая сидит, сжалась вся и горько плачет- </a:t>
            </a:r>
            <a:r>
              <a:rPr lang="ru-RU" sz="22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обособлено дополнение, выраженное существительным с предлогом кроме, имеющим значение исключения.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355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2493482" y="260648"/>
            <a:ext cx="4157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«Свободный микрофон»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980728"/>
            <a:ext cx="808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бы у вас была возможность задать вопрос писателю А.П. Чехову, о чем бы вы его спросили?</a:t>
            </a:r>
          </a:p>
        </p:txBody>
      </p:sp>
      <p:pic>
        <p:nvPicPr>
          <p:cNvPr id="13" name="Picture 2" descr="C:\Users\Шынар\Desktop\ТК ХАБАР\УРОК для ХАБАР №45\depositphotos_42362327-stock-photo-3d-character-showing-microphon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49" y="2492896"/>
            <a:ext cx="3568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926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976819" y="378403"/>
            <a:ext cx="3139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Примерный ответ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409" y="2564904"/>
            <a:ext cx="8160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Почему у вас сад именно вишнёвый,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 не яблочный?</a:t>
            </a: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143439" y="409180"/>
            <a:ext cx="5040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Рефлексия «Игра слов»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628800"/>
            <a:ext cx="7930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Передайте смысл и толкование выражения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«Вишневый сад».</a:t>
            </a:r>
          </a:p>
        </p:txBody>
      </p:sp>
      <p:pic>
        <p:nvPicPr>
          <p:cNvPr id="9" name="Picture 2" descr="C:\Users\Шынар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0" y="2708920"/>
            <a:ext cx="4141789" cy="331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926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209221" y="378403"/>
            <a:ext cx="2674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Проверьте себя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51879"/>
            <a:ext cx="8160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Смысл выражения: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Символ дворянского усадебного быта в прошлом.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Толкование фразы: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пьесы А. П. Чехова (1903), в которой изображена жизнь оскудевших дворян в родовой усадьбе.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435;p15"/>
          <p:cNvGrpSpPr/>
          <p:nvPr/>
        </p:nvGrpSpPr>
        <p:grpSpPr>
          <a:xfrm>
            <a:off x="2896713" y="3411822"/>
            <a:ext cx="2715794" cy="2696468"/>
            <a:chOff x="7445524" y="393477"/>
            <a:chExt cx="3840465" cy="3840465"/>
          </a:xfrm>
        </p:grpSpPr>
        <p:pic>
          <p:nvPicPr>
            <p:cNvPr id="10" name="Google Shape;43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5524" y="393477"/>
              <a:ext cx="3840465" cy="3840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437;p15"/>
            <p:cNvSpPr txBox="1"/>
            <p:nvPr/>
          </p:nvSpPr>
          <p:spPr>
            <a:xfrm>
              <a:off x="9050988" y="1093624"/>
              <a:ext cx="718430" cy="190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!</a:t>
              </a:r>
              <a:endParaRPr sz="8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8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438803" y="378403"/>
            <a:ext cx="2215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Итоги урока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51879"/>
            <a:ext cx="7440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авторскую позицию;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применили пунктуационные нормы при обособлении второстепенных членов предложений.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93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51520" y="1151879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контексте произведения центральным символическим образом становится сам вишневый сад, о котором говорят все герои пьесы, вспоминая его с нежностью и ностальгией.</a:t>
            </a:r>
          </a:p>
        </p:txBody>
      </p:sp>
      <p:pic>
        <p:nvPicPr>
          <p:cNvPr id="10" name="Picture 2" descr="C:\Users\Шынар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92" y="2996952"/>
            <a:ext cx="5849938" cy="28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059832" y="360512"/>
            <a:ext cx="7651496" cy="11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Задание</a:t>
            </a:r>
            <a:endParaRPr lang="ru-RU" sz="2800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832" y="949239"/>
            <a:ext cx="6822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Сравните два понятия — </a:t>
            </a:r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сад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вишнёвый сад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Какое из понятий шире, какое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yже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Сделайте вывод.</a:t>
            </a:r>
          </a:p>
        </p:txBody>
      </p:sp>
      <p:pic>
        <p:nvPicPr>
          <p:cNvPr id="15" name="Google Shape;3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2492896"/>
            <a:ext cx="3570154" cy="283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943215" y="368262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Проверьте себя!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Сад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земли, засаженный деревьями, кустами, цветами.</a:t>
            </a:r>
            <a:endParaRPr lang="ru-RU" sz="24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Вишнёвый сад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земли, засаженный вишневыми деревьями.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Словосочетание «вишневый сад» имеет более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обширное понятие, чем понятие «сад» - определение «вишневый» уточняет, какими именно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насаждениями засажен участок.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90" y="4149080"/>
            <a:ext cx="2625350" cy="24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556634" y="378403"/>
            <a:ext cx="1677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472" y="1126817"/>
            <a:ext cx="7570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Какие ассоциации вызывает у вас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словосочетание </a:t>
            </a:r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вишнёвый сад?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Какое место принадлежит вишнёвому саду 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системе образов пьесы?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Сформулируйте и запишите два-три примера.</a:t>
            </a:r>
          </a:p>
        </p:txBody>
      </p:sp>
      <p:pic>
        <p:nvPicPr>
          <p:cNvPr id="10" name="Picture 2" descr="C:\Users\Шынар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83" y="34644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692636" y="347625"/>
            <a:ext cx="3829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Примерные ответы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936415"/>
            <a:ext cx="78910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Ассоциации к словосочетанию «вишнёвый сад».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Аромат вишни, цветение, весна, благоухание, радость.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Место вишнёвого сада в системе образов пьесы.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Вишневый сад — образ сложный и неоднозначный. Это не только конкретный сад, являющийся частью усадьбы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Раневской, но и образ-символ. Он символизирует не только красоту русской природы, но, главное, красоту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жизни людей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взрастивших этот сад и восторгавшихся им, той жизни, которая погибает вместе с гибелью сада.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2" descr="C:\Users\Шынар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05" y="4618101"/>
            <a:ext cx="1892895" cy="18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980728"/>
            <a:ext cx="7733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описания вишневого сада в авторских ремарках к декорациям. Определите, какое содержание внес в название пьесы писатель? Каково авторское отношение к саду?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04" y="2550388"/>
            <a:ext cx="8375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Декорация первого действия: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“Рассвет, скоро взойдет солнце. Уже май, цветут вишневые деревья, но в саду холодно, утренник”.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Декорация второго действия: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“В стороне, возвышаясь, темнеют тополи: там начинается вишневый сад... Скоро сядет солнце”.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Декорация четвертого действия: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“Слышно, как вдали стучат топором по дереву”.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финале: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“Становится тихо. Среди тишины раздается глухой стук топора по дереву, звучащий одиноко и грустно». Наступает тишина, и только слышно, как далеко в саду топором стучат по дереву».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00003" y="1340768"/>
            <a:ext cx="8375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название пьесы писатель внес одновременно конкретное и обобщенно- поэтическое содержание. Вишневый сад - это не только характерная принадлежность дворянской усадьбы, но и символ родины, её богатств и красоты.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Именно с садом автор сравнивает Россию, вкладывая это сравнение в уста Пети Трофимова: «Вся Россия – наш сад».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2085" y="260648"/>
            <a:ext cx="337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pic>
        <p:nvPicPr>
          <p:cNvPr id="12" name="Google Shape;3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372" y="3861048"/>
            <a:ext cx="2249296" cy="194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1838</Words>
  <Application>Microsoft Office PowerPoint</Application>
  <PresentationFormat>Экран (4:3)</PresentationFormat>
  <Paragraphs>176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56</cp:revision>
  <dcterms:created xsi:type="dcterms:W3CDTF">2020-07-18T05:19:20Z</dcterms:created>
  <dcterms:modified xsi:type="dcterms:W3CDTF">2024-12-13T16:26:52Z</dcterms:modified>
</cp:coreProperties>
</file>