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72" r:id="rId4"/>
    <p:sldId id="273" r:id="rId5"/>
    <p:sldId id="259" r:id="rId6"/>
    <p:sldId id="274" r:id="rId7"/>
    <p:sldId id="260" r:id="rId8"/>
    <p:sldId id="275" r:id="rId9"/>
    <p:sldId id="276" r:id="rId10"/>
    <p:sldId id="262" r:id="rId11"/>
    <p:sldId id="268" r:id="rId12"/>
    <p:sldId id="264" r:id="rId13"/>
    <p:sldId id="269" r:id="rId14"/>
    <p:sldId id="289" r:id="rId15"/>
    <p:sldId id="277" r:id="rId16"/>
    <p:sldId id="278" r:id="rId17"/>
    <p:sldId id="279" r:id="rId18"/>
    <p:sldId id="280" r:id="rId19"/>
    <p:sldId id="283" r:id="rId20"/>
    <p:sldId id="284" r:id="rId21"/>
    <p:sldId id="285" r:id="rId22"/>
    <p:sldId id="290" r:id="rId23"/>
    <p:sldId id="291" r:id="rId24"/>
    <p:sldId id="292" r:id="rId25"/>
    <p:sldId id="293" r:id="rId26"/>
    <p:sldId id="294" r:id="rId27"/>
    <p:sldId id="26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83" autoAdjust="0"/>
  </p:normalViewPr>
  <p:slideViewPr>
    <p:cSldViewPr>
      <p:cViewPr varScale="1">
        <p:scale>
          <a:sx n="80" d="100"/>
          <a:sy n="80" d="100"/>
        </p:scale>
        <p:origin x="152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6EE36F-404D-4874-AE34-C4C12EAF1970}" type="doc">
      <dgm:prSet loTypeId="urn:microsoft.com/office/officeart/2005/8/layout/cycle4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8C7444E4-C8E0-4085-AF44-0557A5591C42}">
      <dgm:prSet phldrT="[Текст]" custT="1"/>
      <dgm:spPr/>
      <dgm:t>
        <a:bodyPr anchor="t"/>
        <a:lstStyle/>
        <a:p>
          <a:pPr>
            <a:lnSpc>
              <a:spcPct val="100000"/>
            </a:lnSpc>
          </a:pPr>
          <a:r>
            <a:rPr lang="en-US" sz="1700" b="1" dirty="0" smtClean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S</a:t>
          </a:r>
          <a:r>
            <a:rPr lang="ru-RU" sz="1700" b="1" dirty="0" smtClean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- Сильные стороны</a:t>
          </a:r>
          <a:endParaRPr lang="ru-RU" sz="1700" b="1" dirty="0">
            <a:solidFill>
              <a:schemeClr val="tx1"/>
            </a:solidFill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63F143F4-FC73-4797-9050-EC7880128EA2}" type="parTrans" cxnId="{728F02F9-693F-45AB-AC85-3C8AFCE500A4}">
      <dgm:prSet/>
      <dgm:spPr/>
      <dgm:t>
        <a:bodyPr/>
        <a:lstStyle/>
        <a:p>
          <a:endParaRPr lang="ru-RU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9F6D2FB-148D-401C-B7DE-2AC4E6FF5038}" type="sibTrans" cxnId="{728F02F9-693F-45AB-AC85-3C8AFCE500A4}">
      <dgm:prSet/>
      <dgm:spPr/>
      <dgm:t>
        <a:bodyPr/>
        <a:lstStyle/>
        <a:p>
          <a:endParaRPr lang="ru-RU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406BDCE-729D-4E6F-8BC7-25792A7B5D13}">
      <dgm:prSet phldrT="[Текст]" phldr="1" custT="1"/>
      <dgm:spPr/>
      <dgm:t>
        <a:bodyPr/>
        <a:lstStyle/>
        <a:p>
          <a:endParaRPr lang="ru-RU" sz="18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47C5376-871C-4E1E-AF06-7DE75C0B10BD}" type="parTrans" cxnId="{E1F23C14-CD1D-4E15-964D-F10351DE7A16}">
      <dgm:prSet/>
      <dgm:spPr/>
      <dgm:t>
        <a:bodyPr/>
        <a:lstStyle/>
        <a:p>
          <a:endParaRPr lang="ru-RU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4050D17-BE39-4FEA-ADD7-803994FD1500}" type="sibTrans" cxnId="{E1F23C14-CD1D-4E15-964D-F10351DE7A16}">
      <dgm:prSet/>
      <dgm:spPr/>
      <dgm:t>
        <a:bodyPr/>
        <a:lstStyle/>
        <a:p>
          <a:endParaRPr lang="ru-RU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1AABDE3-6060-448E-9362-00A3B928FFFD}">
      <dgm:prSet phldrT="[Текст]" custT="1"/>
      <dgm:spPr/>
      <dgm:t>
        <a:bodyPr anchor="t"/>
        <a:lstStyle/>
        <a:p>
          <a:r>
            <a:rPr lang="en-US" sz="1800" b="1" dirty="0" smtClean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W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- Слабые стороны</a:t>
          </a:r>
          <a:endParaRPr lang="ru-RU" sz="1800" dirty="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D6BE1FC3-B489-4399-B1A0-5F562E2BD035}" type="parTrans" cxnId="{77CE9897-7190-4D10-A2DF-06FAC11AAFF4}">
      <dgm:prSet/>
      <dgm:spPr/>
      <dgm:t>
        <a:bodyPr/>
        <a:lstStyle/>
        <a:p>
          <a:endParaRPr lang="ru-RU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B20119D-ED4D-4452-84C6-2EDFF943A2B0}" type="sibTrans" cxnId="{77CE9897-7190-4D10-A2DF-06FAC11AAFF4}">
      <dgm:prSet/>
      <dgm:spPr/>
      <dgm:t>
        <a:bodyPr/>
        <a:lstStyle/>
        <a:p>
          <a:endParaRPr lang="ru-RU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964E0CF-7AED-4D56-ABEE-61BE9E53B4C7}">
      <dgm:prSet phldrT="[Текст]" phldr="1" custT="1"/>
      <dgm:spPr/>
      <dgm:t>
        <a:bodyPr/>
        <a:lstStyle/>
        <a:p>
          <a:endParaRPr lang="ru-RU" sz="18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6EFF706-1389-4E3B-8AAF-A22B247B711D}" type="parTrans" cxnId="{A80CA37B-AA43-454A-8497-730E1647946B}">
      <dgm:prSet/>
      <dgm:spPr/>
      <dgm:t>
        <a:bodyPr/>
        <a:lstStyle/>
        <a:p>
          <a:endParaRPr lang="ru-RU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D17C130-3809-42D1-8CF6-8D38BE51F4EC}" type="sibTrans" cxnId="{A80CA37B-AA43-454A-8497-730E1647946B}">
      <dgm:prSet/>
      <dgm:spPr/>
      <dgm:t>
        <a:bodyPr/>
        <a:lstStyle/>
        <a:p>
          <a:endParaRPr lang="ru-RU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8EE92CB-44C6-4D21-AFCD-3B785A2FEC95}">
      <dgm:prSet phldrT="[Текст]" custT="1"/>
      <dgm:spPr/>
      <dgm:t>
        <a:bodyPr anchor="t"/>
        <a:lstStyle/>
        <a:p>
          <a:r>
            <a:rPr lang="ru-RU" sz="20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 Т-Угрозы</a:t>
          </a:r>
          <a:endParaRPr lang="ru-RU" sz="2000" dirty="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04600A10-2AE3-4C5F-B200-357D5289A97C}" type="parTrans" cxnId="{24F20965-3BE9-4424-B597-1478684C901C}">
      <dgm:prSet/>
      <dgm:spPr/>
      <dgm:t>
        <a:bodyPr/>
        <a:lstStyle/>
        <a:p>
          <a:endParaRPr lang="ru-RU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C13E879-A6E4-4A18-BB1A-F16C46E5233A}" type="sibTrans" cxnId="{24F20965-3BE9-4424-B597-1478684C901C}">
      <dgm:prSet/>
      <dgm:spPr/>
      <dgm:t>
        <a:bodyPr/>
        <a:lstStyle/>
        <a:p>
          <a:endParaRPr lang="ru-RU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F94A6D0-64EB-4681-84F4-1C6A27ABBB7F}">
      <dgm:prSet phldrT="[Текст]" phldr="1" custT="1"/>
      <dgm:spPr/>
      <dgm:t>
        <a:bodyPr/>
        <a:lstStyle/>
        <a:p>
          <a:endParaRPr lang="ru-RU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5CD64FD-0A3F-4F76-B7B2-0F11919E58B5}" type="parTrans" cxnId="{4B59E581-3DDE-43C5-9C8F-DE299E81C928}">
      <dgm:prSet/>
      <dgm:spPr/>
      <dgm:t>
        <a:bodyPr/>
        <a:lstStyle/>
        <a:p>
          <a:endParaRPr lang="ru-RU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BF27E6C-2BA8-44A4-A5F3-EDDBE978C2F4}" type="sibTrans" cxnId="{4B59E581-3DDE-43C5-9C8F-DE299E81C928}">
      <dgm:prSet/>
      <dgm:spPr/>
      <dgm:t>
        <a:bodyPr/>
        <a:lstStyle/>
        <a:p>
          <a:endParaRPr lang="ru-RU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6DCB5C3-C846-4FEB-B515-AD3F83B32302}">
      <dgm:prSet phldrT="[Текст]" custT="1"/>
      <dgm:spPr/>
      <dgm:t>
        <a:bodyPr anchor="t"/>
        <a:lstStyle/>
        <a:p>
          <a:pPr algn="ctr"/>
          <a:r>
            <a:rPr lang="ru-RU" sz="2000" b="0" dirty="0" smtClean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О- </a:t>
          </a:r>
          <a:r>
            <a:rPr lang="ru-RU" sz="2000" b="0" dirty="0" err="1" smtClean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Возмож-ности</a:t>
          </a:r>
          <a:endParaRPr lang="ru-RU" sz="2000" b="0" dirty="0">
            <a:solidFill>
              <a:schemeClr val="bg1"/>
            </a:solidFill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842EA630-40B8-4E27-A21C-AF91980A78C5}" type="parTrans" cxnId="{FA1837B7-04E2-495A-85FB-5F59311F8958}">
      <dgm:prSet/>
      <dgm:spPr/>
      <dgm:t>
        <a:bodyPr/>
        <a:lstStyle/>
        <a:p>
          <a:endParaRPr lang="ru-RU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6AD638F-68BD-4A90-AF69-A19BB5431465}" type="sibTrans" cxnId="{FA1837B7-04E2-495A-85FB-5F59311F8958}">
      <dgm:prSet/>
      <dgm:spPr/>
      <dgm:t>
        <a:bodyPr/>
        <a:lstStyle/>
        <a:p>
          <a:endParaRPr lang="ru-RU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0013B2E-4720-4CC3-B1D1-F9E86A28F060}">
      <dgm:prSet phldrT="[Текст]" phldr="1" custT="1"/>
      <dgm:spPr/>
      <dgm:t>
        <a:bodyPr/>
        <a:lstStyle/>
        <a:p>
          <a:endParaRPr lang="ru-RU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0BBE2E1-DD4D-4553-B97E-510A83EE1D8F}" type="parTrans" cxnId="{E5020EB2-54BD-4C00-B4B1-A68E2FE8D4FC}">
      <dgm:prSet/>
      <dgm:spPr/>
      <dgm:t>
        <a:bodyPr/>
        <a:lstStyle/>
        <a:p>
          <a:endParaRPr lang="ru-RU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3582FDD-41C6-44B3-BB61-A5608542C291}" type="sibTrans" cxnId="{E5020EB2-54BD-4C00-B4B1-A68E2FE8D4FC}">
      <dgm:prSet/>
      <dgm:spPr/>
      <dgm:t>
        <a:bodyPr/>
        <a:lstStyle/>
        <a:p>
          <a:endParaRPr lang="ru-RU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A5849DB-1FCE-4BD3-B259-0B518462BF86}" type="pres">
      <dgm:prSet presAssocID="{206EE36F-404D-4874-AE34-C4C12EAF1970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A1E04C-C011-404F-A4D0-7745C2874954}" type="pres">
      <dgm:prSet presAssocID="{206EE36F-404D-4874-AE34-C4C12EAF1970}" presName="children" presStyleCnt="0"/>
      <dgm:spPr/>
    </dgm:pt>
    <dgm:pt modelId="{FBC428F0-545F-4B37-85F0-86CEC09A1542}" type="pres">
      <dgm:prSet presAssocID="{206EE36F-404D-4874-AE34-C4C12EAF1970}" presName="child1group" presStyleCnt="0"/>
      <dgm:spPr/>
    </dgm:pt>
    <dgm:pt modelId="{A8DBB72F-48EB-4A96-9AD8-ED165BA54482}" type="pres">
      <dgm:prSet presAssocID="{206EE36F-404D-4874-AE34-C4C12EAF1970}" presName="child1" presStyleLbl="bgAcc1" presStyleIdx="0" presStyleCnt="4"/>
      <dgm:spPr/>
      <dgm:t>
        <a:bodyPr/>
        <a:lstStyle/>
        <a:p>
          <a:endParaRPr lang="ru-RU"/>
        </a:p>
      </dgm:t>
    </dgm:pt>
    <dgm:pt modelId="{2514BD3A-0E48-43D7-B7E1-C4D3651F7F2D}" type="pres">
      <dgm:prSet presAssocID="{206EE36F-404D-4874-AE34-C4C12EAF1970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14E32E-8664-4404-B38C-B8E68B7EFC7F}" type="pres">
      <dgm:prSet presAssocID="{206EE36F-404D-4874-AE34-C4C12EAF1970}" presName="child2group" presStyleCnt="0"/>
      <dgm:spPr/>
    </dgm:pt>
    <dgm:pt modelId="{42FF72AE-4A93-42F7-A327-8ABFE598BF3F}" type="pres">
      <dgm:prSet presAssocID="{206EE36F-404D-4874-AE34-C4C12EAF1970}" presName="child2" presStyleLbl="bgAcc1" presStyleIdx="1" presStyleCnt="4"/>
      <dgm:spPr/>
      <dgm:t>
        <a:bodyPr/>
        <a:lstStyle/>
        <a:p>
          <a:endParaRPr lang="ru-RU"/>
        </a:p>
      </dgm:t>
    </dgm:pt>
    <dgm:pt modelId="{5D96A255-113D-40EE-9C15-5E19D9BED26C}" type="pres">
      <dgm:prSet presAssocID="{206EE36F-404D-4874-AE34-C4C12EAF1970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CB9F7C-0923-4E4E-A83A-AE70182B48E1}" type="pres">
      <dgm:prSet presAssocID="{206EE36F-404D-4874-AE34-C4C12EAF1970}" presName="child3group" presStyleCnt="0"/>
      <dgm:spPr/>
    </dgm:pt>
    <dgm:pt modelId="{9FC172E3-C9D8-4C16-9F8C-8C8B37876545}" type="pres">
      <dgm:prSet presAssocID="{206EE36F-404D-4874-AE34-C4C12EAF1970}" presName="child3" presStyleLbl="bgAcc1" presStyleIdx="2" presStyleCnt="4"/>
      <dgm:spPr/>
      <dgm:t>
        <a:bodyPr/>
        <a:lstStyle/>
        <a:p>
          <a:endParaRPr lang="ru-RU"/>
        </a:p>
      </dgm:t>
    </dgm:pt>
    <dgm:pt modelId="{0C5FC051-5F33-4BCA-8C24-357A0ABC7D49}" type="pres">
      <dgm:prSet presAssocID="{206EE36F-404D-4874-AE34-C4C12EAF1970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4509AA-BA04-404D-BA5D-9FC67D4343B9}" type="pres">
      <dgm:prSet presAssocID="{206EE36F-404D-4874-AE34-C4C12EAF1970}" presName="child4group" presStyleCnt="0"/>
      <dgm:spPr/>
    </dgm:pt>
    <dgm:pt modelId="{1C15D3D7-626A-4D9B-8663-D9132A95ABC0}" type="pres">
      <dgm:prSet presAssocID="{206EE36F-404D-4874-AE34-C4C12EAF1970}" presName="child4" presStyleLbl="bgAcc1" presStyleIdx="3" presStyleCnt="4"/>
      <dgm:spPr/>
      <dgm:t>
        <a:bodyPr/>
        <a:lstStyle/>
        <a:p>
          <a:endParaRPr lang="ru-RU"/>
        </a:p>
      </dgm:t>
    </dgm:pt>
    <dgm:pt modelId="{9C7E88CB-212E-4342-8154-1556639C89F8}" type="pres">
      <dgm:prSet presAssocID="{206EE36F-404D-4874-AE34-C4C12EAF1970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9340D6-D955-406C-BB3A-EA9DBC734CC7}" type="pres">
      <dgm:prSet presAssocID="{206EE36F-404D-4874-AE34-C4C12EAF1970}" presName="childPlaceholder" presStyleCnt="0"/>
      <dgm:spPr/>
    </dgm:pt>
    <dgm:pt modelId="{1814196C-AA1A-4A9D-9A4B-66943957E1DA}" type="pres">
      <dgm:prSet presAssocID="{206EE36F-404D-4874-AE34-C4C12EAF1970}" presName="circle" presStyleCnt="0"/>
      <dgm:spPr/>
    </dgm:pt>
    <dgm:pt modelId="{3A4BACF2-0CAA-4287-A8C6-811C9E2585BC}" type="pres">
      <dgm:prSet presAssocID="{206EE36F-404D-4874-AE34-C4C12EAF1970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9280AF-3275-455F-A7EE-DF77F5D60763}" type="pres">
      <dgm:prSet presAssocID="{206EE36F-404D-4874-AE34-C4C12EAF1970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5C5A76-0E7D-4158-83AA-16114320F803}" type="pres">
      <dgm:prSet presAssocID="{206EE36F-404D-4874-AE34-C4C12EAF1970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B4A81E-9960-40ED-9C97-E192E7C88520}" type="pres">
      <dgm:prSet presAssocID="{206EE36F-404D-4874-AE34-C4C12EAF1970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CC3B18-A86A-490D-8EF0-CCDBB604FAA1}" type="pres">
      <dgm:prSet presAssocID="{206EE36F-404D-4874-AE34-C4C12EAF1970}" presName="quadrantPlaceholder" presStyleCnt="0"/>
      <dgm:spPr/>
    </dgm:pt>
    <dgm:pt modelId="{314A1A3C-D399-4510-A4EE-A54AC2D12124}" type="pres">
      <dgm:prSet presAssocID="{206EE36F-404D-4874-AE34-C4C12EAF1970}" presName="center1" presStyleLbl="fgShp" presStyleIdx="0" presStyleCnt="2"/>
      <dgm:spPr/>
    </dgm:pt>
    <dgm:pt modelId="{72F72968-16D8-4A44-9741-2BE5FCB4A11C}" type="pres">
      <dgm:prSet presAssocID="{206EE36F-404D-4874-AE34-C4C12EAF1970}" presName="center2" presStyleLbl="fgShp" presStyleIdx="1" presStyleCnt="2"/>
      <dgm:spPr/>
    </dgm:pt>
  </dgm:ptLst>
  <dgm:cxnLst>
    <dgm:cxn modelId="{ECB9528A-443B-4998-93A1-04FA77F271A0}" type="presOf" srcId="{4964E0CF-7AED-4D56-ABEE-61BE9E53B4C7}" destId="{5D96A255-113D-40EE-9C15-5E19D9BED26C}" srcOrd="1" destOrd="0" presId="urn:microsoft.com/office/officeart/2005/8/layout/cycle4"/>
    <dgm:cxn modelId="{E0E89452-6C44-4ABF-B538-A9B2426A30EF}" type="presOf" srcId="{9F94A6D0-64EB-4681-84F4-1C6A27ABBB7F}" destId="{9FC172E3-C9D8-4C16-9F8C-8C8B37876545}" srcOrd="0" destOrd="0" presId="urn:microsoft.com/office/officeart/2005/8/layout/cycle4"/>
    <dgm:cxn modelId="{4B59E581-3DDE-43C5-9C8F-DE299E81C928}" srcId="{E8EE92CB-44C6-4D21-AFCD-3B785A2FEC95}" destId="{9F94A6D0-64EB-4681-84F4-1C6A27ABBB7F}" srcOrd="0" destOrd="0" parTransId="{35CD64FD-0A3F-4F76-B7B2-0F11919E58B5}" sibTransId="{9BF27E6C-2BA8-44A4-A5F3-EDDBE978C2F4}"/>
    <dgm:cxn modelId="{E5020EB2-54BD-4C00-B4B1-A68E2FE8D4FC}" srcId="{B6DCB5C3-C846-4FEB-B515-AD3F83B32302}" destId="{60013B2E-4720-4CC3-B1D1-F9E86A28F060}" srcOrd="0" destOrd="0" parTransId="{30BBE2E1-DD4D-4553-B97E-510A83EE1D8F}" sibTransId="{B3582FDD-41C6-44B3-BB61-A5608542C291}"/>
    <dgm:cxn modelId="{95037C10-87F5-4213-BAD4-44D13C333146}" type="presOf" srcId="{B6DCB5C3-C846-4FEB-B515-AD3F83B32302}" destId="{01B4A81E-9960-40ED-9C97-E192E7C88520}" srcOrd="0" destOrd="0" presId="urn:microsoft.com/office/officeart/2005/8/layout/cycle4"/>
    <dgm:cxn modelId="{932148B5-C617-4579-BAFA-1E1FB095B441}" type="presOf" srcId="{9406BDCE-729D-4E6F-8BC7-25792A7B5D13}" destId="{A8DBB72F-48EB-4A96-9AD8-ED165BA54482}" srcOrd="0" destOrd="0" presId="urn:microsoft.com/office/officeart/2005/8/layout/cycle4"/>
    <dgm:cxn modelId="{5E05B13B-9E9C-4DD5-B314-11D39C2BEF9C}" type="presOf" srcId="{206EE36F-404D-4874-AE34-C4C12EAF1970}" destId="{4A5849DB-1FCE-4BD3-B259-0B518462BF86}" srcOrd="0" destOrd="0" presId="urn:microsoft.com/office/officeart/2005/8/layout/cycle4"/>
    <dgm:cxn modelId="{B7ACFC1F-302E-4D61-A3D3-5A80DAF41955}" type="presOf" srcId="{9406BDCE-729D-4E6F-8BC7-25792A7B5D13}" destId="{2514BD3A-0E48-43D7-B7E1-C4D3651F7F2D}" srcOrd="1" destOrd="0" presId="urn:microsoft.com/office/officeart/2005/8/layout/cycle4"/>
    <dgm:cxn modelId="{46FAD8D2-0407-4B67-AD7A-660C7098B214}" type="presOf" srcId="{8C7444E4-C8E0-4085-AF44-0557A5591C42}" destId="{3A4BACF2-0CAA-4287-A8C6-811C9E2585BC}" srcOrd="0" destOrd="0" presId="urn:microsoft.com/office/officeart/2005/8/layout/cycle4"/>
    <dgm:cxn modelId="{E1F23C14-CD1D-4E15-964D-F10351DE7A16}" srcId="{8C7444E4-C8E0-4085-AF44-0557A5591C42}" destId="{9406BDCE-729D-4E6F-8BC7-25792A7B5D13}" srcOrd="0" destOrd="0" parTransId="{447C5376-871C-4E1E-AF06-7DE75C0B10BD}" sibTransId="{C4050D17-BE39-4FEA-ADD7-803994FD1500}"/>
    <dgm:cxn modelId="{14E7555F-0951-43C1-8467-ED9743F599E3}" type="presOf" srcId="{60013B2E-4720-4CC3-B1D1-F9E86A28F060}" destId="{9C7E88CB-212E-4342-8154-1556639C89F8}" srcOrd="1" destOrd="0" presId="urn:microsoft.com/office/officeart/2005/8/layout/cycle4"/>
    <dgm:cxn modelId="{77CE9897-7190-4D10-A2DF-06FAC11AAFF4}" srcId="{206EE36F-404D-4874-AE34-C4C12EAF1970}" destId="{D1AABDE3-6060-448E-9362-00A3B928FFFD}" srcOrd="1" destOrd="0" parTransId="{D6BE1FC3-B489-4399-B1A0-5F562E2BD035}" sibTransId="{5B20119D-ED4D-4452-84C6-2EDFF943A2B0}"/>
    <dgm:cxn modelId="{6BAF8E94-87A4-40F3-9C3D-538DE6012E9E}" type="presOf" srcId="{9F94A6D0-64EB-4681-84F4-1C6A27ABBB7F}" destId="{0C5FC051-5F33-4BCA-8C24-357A0ABC7D49}" srcOrd="1" destOrd="0" presId="urn:microsoft.com/office/officeart/2005/8/layout/cycle4"/>
    <dgm:cxn modelId="{7262F918-EFA7-40A4-BF49-D985B473783F}" type="presOf" srcId="{D1AABDE3-6060-448E-9362-00A3B928FFFD}" destId="{449280AF-3275-455F-A7EE-DF77F5D60763}" srcOrd="0" destOrd="0" presId="urn:microsoft.com/office/officeart/2005/8/layout/cycle4"/>
    <dgm:cxn modelId="{A80CA37B-AA43-454A-8497-730E1647946B}" srcId="{D1AABDE3-6060-448E-9362-00A3B928FFFD}" destId="{4964E0CF-7AED-4D56-ABEE-61BE9E53B4C7}" srcOrd="0" destOrd="0" parTransId="{86EFF706-1389-4E3B-8AAF-A22B247B711D}" sibTransId="{0D17C130-3809-42D1-8CF6-8D38BE51F4EC}"/>
    <dgm:cxn modelId="{668D0F00-4425-4109-B620-6C02A65CC414}" type="presOf" srcId="{E8EE92CB-44C6-4D21-AFCD-3B785A2FEC95}" destId="{A55C5A76-0E7D-4158-83AA-16114320F803}" srcOrd="0" destOrd="0" presId="urn:microsoft.com/office/officeart/2005/8/layout/cycle4"/>
    <dgm:cxn modelId="{728F02F9-693F-45AB-AC85-3C8AFCE500A4}" srcId="{206EE36F-404D-4874-AE34-C4C12EAF1970}" destId="{8C7444E4-C8E0-4085-AF44-0557A5591C42}" srcOrd="0" destOrd="0" parTransId="{63F143F4-FC73-4797-9050-EC7880128EA2}" sibTransId="{39F6D2FB-148D-401C-B7DE-2AC4E6FF5038}"/>
    <dgm:cxn modelId="{E49A22BE-F35C-44B1-8AD0-FA3B63E068CC}" type="presOf" srcId="{4964E0CF-7AED-4D56-ABEE-61BE9E53B4C7}" destId="{42FF72AE-4A93-42F7-A327-8ABFE598BF3F}" srcOrd="0" destOrd="0" presId="urn:microsoft.com/office/officeart/2005/8/layout/cycle4"/>
    <dgm:cxn modelId="{24F20965-3BE9-4424-B597-1478684C901C}" srcId="{206EE36F-404D-4874-AE34-C4C12EAF1970}" destId="{E8EE92CB-44C6-4D21-AFCD-3B785A2FEC95}" srcOrd="2" destOrd="0" parTransId="{04600A10-2AE3-4C5F-B200-357D5289A97C}" sibTransId="{AC13E879-A6E4-4A18-BB1A-F16C46E5233A}"/>
    <dgm:cxn modelId="{FA1837B7-04E2-495A-85FB-5F59311F8958}" srcId="{206EE36F-404D-4874-AE34-C4C12EAF1970}" destId="{B6DCB5C3-C846-4FEB-B515-AD3F83B32302}" srcOrd="3" destOrd="0" parTransId="{842EA630-40B8-4E27-A21C-AF91980A78C5}" sibTransId="{F6AD638F-68BD-4A90-AF69-A19BB5431465}"/>
    <dgm:cxn modelId="{9A425F40-51BF-404F-BAEA-89A4F02A9B9D}" type="presOf" srcId="{60013B2E-4720-4CC3-B1D1-F9E86A28F060}" destId="{1C15D3D7-626A-4D9B-8663-D9132A95ABC0}" srcOrd="0" destOrd="0" presId="urn:microsoft.com/office/officeart/2005/8/layout/cycle4"/>
    <dgm:cxn modelId="{0491262E-831A-45CE-AB63-0DBD88CDA9C2}" type="presParOf" srcId="{4A5849DB-1FCE-4BD3-B259-0B518462BF86}" destId="{88A1E04C-C011-404F-A4D0-7745C2874954}" srcOrd="0" destOrd="0" presId="urn:microsoft.com/office/officeart/2005/8/layout/cycle4"/>
    <dgm:cxn modelId="{2CC002D3-8DBE-48D2-A23B-3675E1DA0551}" type="presParOf" srcId="{88A1E04C-C011-404F-A4D0-7745C2874954}" destId="{FBC428F0-545F-4B37-85F0-86CEC09A1542}" srcOrd="0" destOrd="0" presId="urn:microsoft.com/office/officeart/2005/8/layout/cycle4"/>
    <dgm:cxn modelId="{B0F5437E-F3A4-4DA0-B0EE-5C8CB97631B3}" type="presParOf" srcId="{FBC428F0-545F-4B37-85F0-86CEC09A1542}" destId="{A8DBB72F-48EB-4A96-9AD8-ED165BA54482}" srcOrd="0" destOrd="0" presId="urn:microsoft.com/office/officeart/2005/8/layout/cycle4"/>
    <dgm:cxn modelId="{CA3A5132-8397-41C9-864A-48781D49D839}" type="presParOf" srcId="{FBC428F0-545F-4B37-85F0-86CEC09A1542}" destId="{2514BD3A-0E48-43D7-B7E1-C4D3651F7F2D}" srcOrd="1" destOrd="0" presId="urn:microsoft.com/office/officeart/2005/8/layout/cycle4"/>
    <dgm:cxn modelId="{45673AB5-2B55-4FAF-904B-A0AA260A54E1}" type="presParOf" srcId="{88A1E04C-C011-404F-A4D0-7745C2874954}" destId="{7414E32E-8664-4404-B38C-B8E68B7EFC7F}" srcOrd="1" destOrd="0" presId="urn:microsoft.com/office/officeart/2005/8/layout/cycle4"/>
    <dgm:cxn modelId="{79BD4DE9-D1B1-44C4-967F-A41AEF542F3F}" type="presParOf" srcId="{7414E32E-8664-4404-B38C-B8E68B7EFC7F}" destId="{42FF72AE-4A93-42F7-A327-8ABFE598BF3F}" srcOrd="0" destOrd="0" presId="urn:microsoft.com/office/officeart/2005/8/layout/cycle4"/>
    <dgm:cxn modelId="{5B2E588E-8ADD-4F3D-96CA-949FCBFFFD6B}" type="presParOf" srcId="{7414E32E-8664-4404-B38C-B8E68B7EFC7F}" destId="{5D96A255-113D-40EE-9C15-5E19D9BED26C}" srcOrd="1" destOrd="0" presId="urn:microsoft.com/office/officeart/2005/8/layout/cycle4"/>
    <dgm:cxn modelId="{FCB35B88-37A6-4799-8151-8E895A4A3640}" type="presParOf" srcId="{88A1E04C-C011-404F-A4D0-7745C2874954}" destId="{FFCB9F7C-0923-4E4E-A83A-AE70182B48E1}" srcOrd="2" destOrd="0" presId="urn:microsoft.com/office/officeart/2005/8/layout/cycle4"/>
    <dgm:cxn modelId="{47793884-6A39-4192-B616-D468F1F6A2E9}" type="presParOf" srcId="{FFCB9F7C-0923-4E4E-A83A-AE70182B48E1}" destId="{9FC172E3-C9D8-4C16-9F8C-8C8B37876545}" srcOrd="0" destOrd="0" presId="urn:microsoft.com/office/officeart/2005/8/layout/cycle4"/>
    <dgm:cxn modelId="{A59CFDFC-F98B-4C1E-AE98-7B237F13C0E5}" type="presParOf" srcId="{FFCB9F7C-0923-4E4E-A83A-AE70182B48E1}" destId="{0C5FC051-5F33-4BCA-8C24-357A0ABC7D49}" srcOrd="1" destOrd="0" presId="urn:microsoft.com/office/officeart/2005/8/layout/cycle4"/>
    <dgm:cxn modelId="{35128E7A-35A0-483F-8EB6-C3FE21666E7D}" type="presParOf" srcId="{88A1E04C-C011-404F-A4D0-7745C2874954}" destId="{3A4509AA-BA04-404D-BA5D-9FC67D4343B9}" srcOrd="3" destOrd="0" presId="urn:microsoft.com/office/officeart/2005/8/layout/cycle4"/>
    <dgm:cxn modelId="{61C9244D-FC83-46D5-BF81-6334E9FA114A}" type="presParOf" srcId="{3A4509AA-BA04-404D-BA5D-9FC67D4343B9}" destId="{1C15D3D7-626A-4D9B-8663-D9132A95ABC0}" srcOrd="0" destOrd="0" presId="urn:microsoft.com/office/officeart/2005/8/layout/cycle4"/>
    <dgm:cxn modelId="{CDAC2E1F-1104-43E2-9E85-397E7595D955}" type="presParOf" srcId="{3A4509AA-BA04-404D-BA5D-9FC67D4343B9}" destId="{9C7E88CB-212E-4342-8154-1556639C89F8}" srcOrd="1" destOrd="0" presId="urn:microsoft.com/office/officeart/2005/8/layout/cycle4"/>
    <dgm:cxn modelId="{D4EFD527-4455-4DE8-B6C3-54E0162916A5}" type="presParOf" srcId="{88A1E04C-C011-404F-A4D0-7745C2874954}" destId="{A79340D6-D955-406C-BB3A-EA9DBC734CC7}" srcOrd="4" destOrd="0" presId="urn:microsoft.com/office/officeart/2005/8/layout/cycle4"/>
    <dgm:cxn modelId="{9DADB40C-5F4E-4F1A-BF5D-F12916AFC91C}" type="presParOf" srcId="{4A5849DB-1FCE-4BD3-B259-0B518462BF86}" destId="{1814196C-AA1A-4A9D-9A4B-66943957E1DA}" srcOrd="1" destOrd="0" presId="urn:microsoft.com/office/officeart/2005/8/layout/cycle4"/>
    <dgm:cxn modelId="{EF161FE4-9D5D-4CE4-822F-E0048886EF02}" type="presParOf" srcId="{1814196C-AA1A-4A9D-9A4B-66943957E1DA}" destId="{3A4BACF2-0CAA-4287-A8C6-811C9E2585BC}" srcOrd="0" destOrd="0" presId="urn:microsoft.com/office/officeart/2005/8/layout/cycle4"/>
    <dgm:cxn modelId="{09A9A854-875E-48CB-AE30-278F2BCBDF28}" type="presParOf" srcId="{1814196C-AA1A-4A9D-9A4B-66943957E1DA}" destId="{449280AF-3275-455F-A7EE-DF77F5D60763}" srcOrd="1" destOrd="0" presId="urn:microsoft.com/office/officeart/2005/8/layout/cycle4"/>
    <dgm:cxn modelId="{B01AEE1E-CCD2-4AFF-A432-B9051B07C818}" type="presParOf" srcId="{1814196C-AA1A-4A9D-9A4B-66943957E1DA}" destId="{A55C5A76-0E7D-4158-83AA-16114320F803}" srcOrd="2" destOrd="0" presId="urn:microsoft.com/office/officeart/2005/8/layout/cycle4"/>
    <dgm:cxn modelId="{05DD6A41-2380-47FE-B38D-C408D786D4F5}" type="presParOf" srcId="{1814196C-AA1A-4A9D-9A4B-66943957E1DA}" destId="{01B4A81E-9960-40ED-9C97-E192E7C88520}" srcOrd="3" destOrd="0" presId="urn:microsoft.com/office/officeart/2005/8/layout/cycle4"/>
    <dgm:cxn modelId="{883C00F4-FBB4-46AC-927F-4533A03C6684}" type="presParOf" srcId="{1814196C-AA1A-4A9D-9A4B-66943957E1DA}" destId="{AECC3B18-A86A-490D-8EF0-CCDBB604FAA1}" srcOrd="4" destOrd="0" presId="urn:microsoft.com/office/officeart/2005/8/layout/cycle4"/>
    <dgm:cxn modelId="{4BC98884-4815-4D7C-AEDA-6E0C651BA4BA}" type="presParOf" srcId="{4A5849DB-1FCE-4BD3-B259-0B518462BF86}" destId="{314A1A3C-D399-4510-A4EE-A54AC2D12124}" srcOrd="2" destOrd="0" presId="urn:microsoft.com/office/officeart/2005/8/layout/cycle4"/>
    <dgm:cxn modelId="{9F0D8537-137A-4A45-9030-53ADB2D3486B}" type="presParOf" srcId="{4A5849DB-1FCE-4BD3-B259-0B518462BF86}" destId="{72F72968-16D8-4A44-9741-2BE5FCB4A11C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6EE36F-404D-4874-AE34-C4C12EAF1970}" type="doc">
      <dgm:prSet loTypeId="urn:microsoft.com/office/officeart/2005/8/layout/cycle4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8C7444E4-C8E0-4085-AF44-0557A5591C42}">
      <dgm:prSet phldrT="[Текст]" custT="1"/>
      <dgm:spPr/>
      <dgm:t>
        <a:bodyPr anchor="t"/>
        <a:lstStyle/>
        <a:p>
          <a:pPr>
            <a:lnSpc>
              <a:spcPct val="100000"/>
            </a:lnSpc>
          </a:pPr>
          <a:r>
            <a:rPr lang="en-US" sz="1600" b="1" dirty="0" smtClean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S</a:t>
          </a:r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- Сильные стороны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63F143F4-FC73-4797-9050-EC7880128EA2}" type="parTrans" cxnId="{728F02F9-693F-45AB-AC85-3C8AFCE500A4}">
      <dgm:prSet/>
      <dgm:spPr/>
      <dgm:t>
        <a:bodyPr/>
        <a:lstStyle/>
        <a:p>
          <a:endParaRPr lang="ru-RU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9F6D2FB-148D-401C-B7DE-2AC4E6FF5038}" type="sibTrans" cxnId="{728F02F9-693F-45AB-AC85-3C8AFCE500A4}">
      <dgm:prSet/>
      <dgm:spPr/>
      <dgm:t>
        <a:bodyPr/>
        <a:lstStyle/>
        <a:p>
          <a:endParaRPr lang="ru-RU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406BDCE-729D-4E6F-8BC7-25792A7B5D13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Молодость, вера в себя</a:t>
          </a:r>
          <a:endParaRPr lang="ru-RU" sz="1800" dirty="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447C5376-871C-4E1E-AF06-7DE75C0B10BD}" type="parTrans" cxnId="{E1F23C14-CD1D-4E15-964D-F10351DE7A16}">
      <dgm:prSet/>
      <dgm:spPr/>
      <dgm:t>
        <a:bodyPr/>
        <a:lstStyle/>
        <a:p>
          <a:endParaRPr lang="ru-RU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4050D17-BE39-4FEA-ADD7-803994FD1500}" type="sibTrans" cxnId="{E1F23C14-CD1D-4E15-964D-F10351DE7A16}">
      <dgm:prSet/>
      <dgm:spPr/>
      <dgm:t>
        <a:bodyPr/>
        <a:lstStyle/>
        <a:p>
          <a:endParaRPr lang="ru-RU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1AABDE3-6060-448E-9362-00A3B928FFFD}">
      <dgm:prSet phldrT="[Текст]" custT="1"/>
      <dgm:spPr/>
      <dgm:t>
        <a:bodyPr anchor="t"/>
        <a:lstStyle/>
        <a:p>
          <a:r>
            <a:rPr lang="en-US" sz="1600" b="1" dirty="0" smtClean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W</a:t>
          </a:r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- Слабые стороны</a:t>
          </a:r>
          <a:endParaRPr lang="ru-RU" sz="1600" dirty="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D6BE1FC3-B489-4399-B1A0-5F562E2BD035}" type="parTrans" cxnId="{77CE9897-7190-4D10-A2DF-06FAC11AAFF4}">
      <dgm:prSet/>
      <dgm:spPr/>
      <dgm:t>
        <a:bodyPr/>
        <a:lstStyle/>
        <a:p>
          <a:endParaRPr lang="ru-RU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B20119D-ED4D-4452-84C6-2EDFF943A2B0}" type="sibTrans" cxnId="{77CE9897-7190-4D10-A2DF-06FAC11AAFF4}">
      <dgm:prSet/>
      <dgm:spPr/>
      <dgm:t>
        <a:bodyPr/>
        <a:lstStyle/>
        <a:p>
          <a:endParaRPr lang="ru-RU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964E0CF-7AED-4D56-ABEE-61BE9E53B4C7}">
      <dgm:prSet phldrT="[Текст]" custT="1"/>
      <dgm:spPr/>
      <dgm:t>
        <a:bodyPr anchor="b"/>
        <a:lstStyle/>
        <a:p>
          <a:pPr algn="r"/>
          <a:r>
            <a:rPr lang="ru-RU" sz="18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Наивность в суждениях,   </a:t>
          </a:r>
          <a:endParaRPr lang="ru-RU" sz="1800" dirty="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86EFF706-1389-4E3B-8AAF-A22B247B711D}" type="parTrans" cxnId="{A80CA37B-AA43-454A-8497-730E1647946B}">
      <dgm:prSet/>
      <dgm:spPr/>
      <dgm:t>
        <a:bodyPr/>
        <a:lstStyle/>
        <a:p>
          <a:endParaRPr lang="ru-RU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D17C130-3809-42D1-8CF6-8D38BE51F4EC}" type="sibTrans" cxnId="{A80CA37B-AA43-454A-8497-730E1647946B}">
      <dgm:prSet/>
      <dgm:spPr/>
      <dgm:t>
        <a:bodyPr/>
        <a:lstStyle/>
        <a:p>
          <a:endParaRPr lang="ru-RU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8EE92CB-44C6-4D21-AFCD-3B785A2FEC95}">
      <dgm:prSet phldrT="[Текст]" custT="1"/>
      <dgm:spPr/>
      <dgm:t>
        <a:bodyPr anchor="t"/>
        <a:lstStyle/>
        <a:p>
          <a:r>
            <a:rPr lang="ru-RU" sz="18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 Т-Угрозы</a:t>
          </a:r>
          <a:endParaRPr lang="ru-RU" sz="1800" dirty="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04600A10-2AE3-4C5F-B200-357D5289A97C}" type="parTrans" cxnId="{24F20965-3BE9-4424-B597-1478684C901C}">
      <dgm:prSet/>
      <dgm:spPr/>
      <dgm:t>
        <a:bodyPr/>
        <a:lstStyle/>
        <a:p>
          <a:endParaRPr lang="ru-RU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C13E879-A6E4-4A18-BB1A-F16C46E5233A}" type="sibTrans" cxnId="{24F20965-3BE9-4424-B597-1478684C901C}">
      <dgm:prSet/>
      <dgm:spPr/>
      <dgm:t>
        <a:bodyPr/>
        <a:lstStyle/>
        <a:p>
          <a:endParaRPr lang="ru-RU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F94A6D0-64EB-4681-84F4-1C6A27ABBB7F}">
      <dgm:prSet phldrT="[Текст]" custT="1"/>
      <dgm:spPr/>
      <dgm:t>
        <a:bodyPr/>
        <a:lstStyle/>
        <a:p>
          <a:pPr algn="r"/>
          <a:r>
            <a:rPr lang="ru-RU" sz="18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Пустословие, громкие речи</a:t>
          </a:r>
          <a:endParaRPr lang="ru-RU" sz="1800" dirty="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35CD64FD-0A3F-4F76-B7B2-0F11919E58B5}" type="parTrans" cxnId="{4B59E581-3DDE-43C5-9C8F-DE299E81C928}">
      <dgm:prSet/>
      <dgm:spPr/>
      <dgm:t>
        <a:bodyPr/>
        <a:lstStyle/>
        <a:p>
          <a:endParaRPr lang="ru-RU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BF27E6C-2BA8-44A4-A5F3-EDDBE978C2F4}" type="sibTrans" cxnId="{4B59E581-3DDE-43C5-9C8F-DE299E81C928}">
      <dgm:prSet/>
      <dgm:spPr/>
      <dgm:t>
        <a:bodyPr/>
        <a:lstStyle/>
        <a:p>
          <a:endParaRPr lang="ru-RU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6DCB5C3-C846-4FEB-B515-AD3F83B32302}">
      <dgm:prSet phldrT="[Текст]" custT="1"/>
      <dgm:spPr/>
      <dgm:t>
        <a:bodyPr anchor="t"/>
        <a:lstStyle/>
        <a:p>
          <a:pPr algn="ctr"/>
          <a:r>
            <a:rPr lang="ru-RU" sz="1800" b="0" dirty="0" smtClean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О- </a:t>
          </a:r>
          <a:r>
            <a:rPr lang="ru-RU" sz="1800" b="0" dirty="0" err="1" smtClean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Возмож-ности</a:t>
          </a:r>
          <a:endParaRPr lang="ru-RU" sz="1800" b="0" dirty="0">
            <a:solidFill>
              <a:schemeClr val="bg1"/>
            </a:solidFill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842EA630-40B8-4E27-A21C-AF91980A78C5}" type="parTrans" cxnId="{FA1837B7-04E2-495A-85FB-5F59311F8958}">
      <dgm:prSet/>
      <dgm:spPr/>
      <dgm:t>
        <a:bodyPr/>
        <a:lstStyle/>
        <a:p>
          <a:endParaRPr lang="ru-RU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6AD638F-68BD-4A90-AF69-A19BB5431465}" type="sibTrans" cxnId="{FA1837B7-04E2-495A-85FB-5F59311F8958}">
      <dgm:prSet/>
      <dgm:spPr/>
      <dgm:t>
        <a:bodyPr/>
        <a:lstStyle/>
        <a:p>
          <a:endParaRPr lang="ru-RU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0013B2E-4720-4CC3-B1D1-F9E86A28F060}">
      <dgm:prSet phldrT="[Текст]" custT="1"/>
      <dgm:spPr/>
      <dgm:t>
        <a:bodyPr anchor="t"/>
        <a:lstStyle/>
        <a:p>
          <a:r>
            <a:rPr lang="ru-RU" sz="18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Для воплощения мечты нужно  действие</a:t>
          </a:r>
          <a:endParaRPr lang="ru-RU" sz="1800" dirty="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30BBE2E1-DD4D-4553-B97E-510A83EE1D8F}" type="parTrans" cxnId="{E5020EB2-54BD-4C00-B4B1-A68E2FE8D4FC}">
      <dgm:prSet/>
      <dgm:spPr/>
      <dgm:t>
        <a:bodyPr/>
        <a:lstStyle/>
        <a:p>
          <a:endParaRPr lang="ru-RU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3582FDD-41C6-44B3-BB61-A5608542C291}" type="sibTrans" cxnId="{E5020EB2-54BD-4C00-B4B1-A68E2FE8D4FC}">
      <dgm:prSet/>
      <dgm:spPr/>
      <dgm:t>
        <a:bodyPr/>
        <a:lstStyle/>
        <a:p>
          <a:endParaRPr lang="ru-RU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E0A75F8-9D05-45C8-80C9-B212B1BFC810}">
      <dgm:prSet phldrT="[Текст]" custT="1"/>
      <dgm:spPr/>
      <dgm:t>
        <a:bodyPr anchor="b"/>
        <a:lstStyle/>
        <a:p>
          <a:pPr algn="r"/>
          <a:r>
            <a:rPr lang="ru-RU" sz="18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 мечты</a:t>
          </a:r>
          <a:endParaRPr lang="ru-RU" sz="1800" dirty="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3E7308B4-8885-425A-B838-D30D558DD7F8}" type="parTrans" cxnId="{821F6569-F4EB-455D-BB95-A8E0C4C01C32}">
      <dgm:prSet/>
      <dgm:spPr/>
      <dgm:t>
        <a:bodyPr/>
        <a:lstStyle/>
        <a:p>
          <a:endParaRPr lang="ru-RU"/>
        </a:p>
      </dgm:t>
    </dgm:pt>
    <dgm:pt modelId="{D839FBB5-B6D6-4F06-A500-07B7D6E8785D}" type="sibTrans" cxnId="{821F6569-F4EB-455D-BB95-A8E0C4C01C32}">
      <dgm:prSet/>
      <dgm:spPr/>
      <dgm:t>
        <a:bodyPr/>
        <a:lstStyle/>
        <a:p>
          <a:endParaRPr lang="ru-RU"/>
        </a:p>
      </dgm:t>
    </dgm:pt>
    <dgm:pt modelId="{4A5849DB-1FCE-4BD3-B259-0B518462BF86}" type="pres">
      <dgm:prSet presAssocID="{206EE36F-404D-4874-AE34-C4C12EAF1970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A1E04C-C011-404F-A4D0-7745C2874954}" type="pres">
      <dgm:prSet presAssocID="{206EE36F-404D-4874-AE34-C4C12EAF1970}" presName="children" presStyleCnt="0"/>
      <dgm:spPr/>
    </dgm:pt>
    <dgm:pt modelId="{FBC428F0-545F-4B37-85F0-86CEC09A1542}" type="pres">
      <dgm:prSet presAssocID="{206EE36F-404D-4874-AE34-C4C12EAF1970}" presName="child1group" presStyleCnt="0"/>
      <dgm:spPr/>
    </dgm:pt>
    <dgm:pt modelId="{A8DBB72F-48EB-4A96-9AD8-ED165BA54482}" type="pres">
      <dgm:prSet presAssocID="{206EE36F-404D-4874-AE34-C4C12EAF1970}" presName="child1" presStyleLbl="bgAcc1" presStyleIdx="0" presStyleCnt="4" custScaleX="152563" custLinFactNeighborX="-11817" custLinFactNeighborY="-1014"/>
      <dgm:spPr/>
      <dgm:t>
        <a:bodyPr/>
        <a:lstStyle/>
        <a:p>
          <a:endParaRPr lang="ru-RU"/>
        </a:p>
      </dgm:t>
    </dgm:pt>
    <dgm:pt modelId="{2514BD3A-0E48-43D7-B7E1-C4D3651F7F2D}" type="pres">
      <dgm:prSet presAssocID="{206EE36F-404D-4874-AE34-C4C12EAF1970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14E32E-8664-4404-B38C-B8E68B7EFC7F}" type="pres">
      <dgm:prSet presAssocID="{206EE36F-404D-4874-AE34-C4C12EAF1970}" presName="child2group" presStyleCnt="0"/>
      <dgm:spPr/>
    </dgm:pt>
    <dgm:pt modelId="{42FF72AE-4A93-42F7-A327-8ABFE598BF3F}" type="pres">
      <dgm:prSet presAssocID="{206EE36F-404D-4874-AE34-C4C12EAF1970}" presName="child2" presStyleLbl="bgAcc1" presStyleIdx="1" presStyleCnt="4" custScaleX="166556"/>
      <dgm:spPr/>
      <dgm:t>
        <a:bodyPr/>
        <a:lstStyle/>
        <a:p>
          <a:endParaRPr lang="ru-RU"/>
        </a:p>
      </dgm:t>
    </dgm:pt>
    <dgm:pt modelId="{5D96A255-113D-40EE-9C15-5E19D9BED26C}" type="pres">
      <dgm:prSet presAssocID="{206EE36F-404D-4874-AE34-C4C12EAF1970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CB9F7C-0923-4E4E-A83A-AE70182B48E1}" type="pres">
      <dgm:prSet presAssocID="{206EE36F-404D-4874-AE34-C4C12EAF1970}" presName="child3group" presStyleCnt="0"/>
      <dgm:spPr/>
    </dgm:pt>
    <dgm:pt modelId="{9FC172E3-C9D8-4C16-9F8C-8C8B37876545}" type="pres">
      <dgm:prSet presAssocID="{206EE36F-404D-4874-AE34-C4C12EAF1970}" presName="child3" presStyleLbl="bgAcc1" presStyleIdx="2" presStyleCnt="4" custScaleX="178917"/>
      <dgm:spPr/>
      <dgm:t>
        <a:bodyPr/>
        <a:lstStyle/>
        <a:p>
          <a:endParaRPr lang="ru-RU"/>
        </a:p>
      </dgm:t>
    </dgm:pt>
    <dgm:pt modelId="{0C5FC051-5F33-4BCA-8C24-357A0ABC7D49}" type="pres">
      <dgm:prSet presAssocID="{206EE36F-404D-4874-AE34-C4C12EAF1970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4509AA-BA04-404D-BA5D-9FC67D4343B9}" type="pres">
      <dgm:prSet presAssocID="{206EE36F-404D-4874-AE34-C4C12EAF1970}" presName="child4group" presStyleCnt="0"/>
      <dgm:spPr/>
    </dgm:pt>
    <dgm:pt modelId="{1C15D3D7-626A-4D9B-8663-D9132A95ABC0}" type="pres">
      <dgm:prSet presAssocID="{206EE36F-404D-4874-AE34-C4C12EAF1970}" presName="child4" presStyleLbl="bgAcc1" presStyleIdx="3" presStyleCnt="4" custScaleX="162569" custLinFactNeighborX="-22978" custLinFactNeighborY="5327"/>
      <dgm:spPr/>
      <dgm:t>
        <a:bodyPr/>
        <a:lstStyle/>
        <a:p>
          <a:endParaRPr lang="ru-RU"/>
        </a:p>
      </dgm:t>
    </dgm:pt>
    <dgm:pt modelId="{9C7E88CB-212E-4342-8154-1556639C89F8}" type="pres">
      <dgm:prSet presAssocID="{206EE36F-404D-4874-AE34-C4C12EAF1970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9340D6-D955-406C-BB3A-EA9DBC734CC7}" type="pres">
      <dgm:prSet presAssocID="{206EE36F-404D-4874-AE34-C4C12EAF1970}" presName="childPlaceholder" presStyleCnt="0"/>
      <dgm:spPr/>
    </dgm:pt>
    <dgm:pt modelId="{1814196C-AA1A-4A9D-9A4B-66943957E1DA}" type="pres">
      <dgm:prSet presAssocID="{206EE36F-404D-4874-AE34-C4C12EAF1970}" presName="circle" presStyleCnt="0"/>
      <dgm:spPr/>
    </dgm:pt>
    <dgm:pt modelId="{3A4BACF2-0CAA-4287-A8C6-811C9E2585BC}" type="pres">
      <dgm:prSet presAssocID="{206EE36F-404D-4874-AE34-C4C12EAF1970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9280AF-3275-455F-A7EE-DF77F5D60763}" type="pres">
      <dgm:prSet presAssocID="{206EE36F-404D-4874-AE34-C4C12EAF1970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5C5A76-0E7D-4158-83AA-16114320F803}" type="pres">
      <dgm:prSet presAssocID="{206EE36F-404D-4874-AE34-C4C12EAF1970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B4A81E-9960-40ED-9C97-E192E7C88520}" type="pres">
      <dgm:prSet presAssocID="{206EE36F-404D-4874-AE34-C4C12EAF1970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CC3B18-A86A-490D-8EF0-CCDBB604FAA1}" type="pres">
      <dgm:prSet presAssocID="{206EE36F-404D-4874-AE34-C4C12EAF1970}" presName="quadrantPlaceholder" presStyleCnt="0"/>
      <dgm:spPr/>
    </dgm:pt>
    <dgm:pt modelId="{314A1A3C-D399-4510-A4EE-A54AC2D12124}" type="pres">
      <dgm:prSet presAssocID="{206EE36F-404D-4874-AE34-C4C12EAF1970}" presName="center1" presStyleLbl="fgShp" presStyleIdx="0" presStyleCnt="2"/>
      <dgm:spPr/>
    </dgm:pt>
    <dgm:pt modelId="{72F72968-16D8-4A44-9741-2BE5FCB4A11C}" type="pres">
      <dgm:prSet presAssocID="{206EE36F-404D-4874-AE34-C4C12EAF1970}" presName="center2" presStyleLbl="fgShp" presStyleIdx="1" presStyleCnt="2"/>
      <dgm:spPr/>
    </dgm:pt>
  </dgm:ptLst>
  <dgm:cxnLst>
    <dgm:cxn modelId="{042117AC-3CFE-4677-9BEE-4CB4559CC153}" type="presOf" srcId="{8C7444E4-C8E0-4085-AF44-0557A5591C42}" destId="{3A4BACF2-0CAA-4287-A8C6-811C9E2585BC}" srcOrd="0" destOrd="0" presId="urn:microsoft.com/office/officeart/2005/8/layout/cycle4"/>
    <dgm:cxn modelId="{77CE9897-7190-4D10-A2DF-06FAC11AAFF4}" srcId="{206EE36F-404D-4874-AE34-C4C12EAF1970}" destId="{D1AABDE3-6060-448E-9362-00A3B928FFFD}" srcOrd="1" destOrd="0" parTransId="{D6BE1FC3-B489-4399-B1A0-5F562E2BD035}" sibTransId="{5B20119D-ED4D-4452-84C6-2EDFF943A2B0}"/>
    <dgm:cxn modelId="{16E95580-DB4A-4B93-9F33-089E01745E14}" type="presOf" srcId="{9406BDCE-729D-4E6F-8BC7-25792A7B5D13}" destId="{2514BD3A-0E48-43D7-B7E1-C4D3651F7F2D}" srcOrd="1" destOrd="0" presId="urn:microsoft.com/office/officeart/2005/8/layout/cycle4"/>
    <dgm:cxn modelId="{FA1837B7-04E2-495A-85FB-5F59311F8958}" srcId="{206EE36F-404D-4874-AE34-C4C12EAF1970}" destId="{B6DCB5C3-C846-4FEB-B515-AD3F83B32302}" srcOrd="3" destOrd="0" parTransId="{842EA630-40B8-4E27-A21C-AF91980A78C5}" sibTransId="{F6AD638F-68BD-4A90-AF69-A19BB5431465}"/>
    <dgm:cxn modelId="{E5020EB2-54BD-4C00-B4B1-A68E2FE8D4FC}" srcId="{B6DCB5C3-C846-4FEB-B515-AD3F83B32302}" destId="{60013B2E-4720-4CC3-B1D1-F9E86A28F060}" srcOrd="0" destOrd="0" parTransId="{30BBE2E1-DD4D-4553-B97E-510A83EE1D8F}" sibTransId="{B3582FDD-41C6-44B3-BB61-A5608542C291}"/>
    <dgm:cxn modelId="{821F6569-F4EB-455D-BB95-A8E0C4C01C32}" srcId="{D1AABDE3-6060-448E-9362-00A3B928FFFD}" destId="{0E0A75F8-9D05-45C8-80C9-B212B1BFC810}" srcOrd="1" destOrd="0" parTransId="{3E7308B4-8885-425A-B838-D30D558DD7F8}" sibTransId="{D839FBB5-B6D6-4F06-A500-07B7D6E8785D}"/>
    <dgm:cxn modelId="{A80CA37B-AA43-454A-8497-730E1647946B}" srcId="{D1AABDE3-6060-448E-9362-00A3B928FFFD}" destId="{4964E0CF-7AED-4D56-ABEE-61BE9E53B4C7}" srcOrd="0" destOrd="0" parTransId="{86EFF706-1389-4E3B-8AAF-A22B247B711D}" sibTransId="{0D17C130-3809-42D1-8CF6-8D38BE51F4EC}"/>
    <dgm:cxn modelId="{0C1E90D1-C1FF-4801-8615-4706AC4B9D2D}" type="presOf" srcId="{E8EE92CB-44C6-4D21-AFCD-3B785A2FEC95}" destId="{A55C5A76-0E7D-4158-83AA-16114320F803}" srcOrd="0" destOrd="0" presId="urn:microsoft.com/office/officeart/2005/8/layout/cycle4"/>
    <dgm:cxn modelId="{FAF25327-5ADD-44FF-B869-A5A01A0A7EFE}" type="presOf" srcId="{B6DCB5C3-C846-4FEB-B515-AD3F83B32302}" destId="{01B4A81E-9960-40ED-9C97-E192E7C88520}" srcOrd="0" destOrd="0" presId="urn:microsoft.com/office/officeart/2005/8/layout/cycle4"/>
    <dgm:cxn modelId="{C555E1B8-928C-4403-BE44-2369552EDFBA}" type="presOf" srcId="{0E0A75F8-9D05-45C8-80C9-B212B1BFC810}" destId="{42FF72AE-4A93-42F7-A327-8ABFE598BF3F}" srcOrd="0" destOrd="1" presId="urn:microsoft.com/office/officeart/2005/8/layout/cycle4"/>
    <dgm:cxn modelId="{60D20095-19FD-496E-8A1F-9F48EC7F331A}" type="presOf" srcId="{4964E0CF-7AED-4D56-ABEE-61BE9E53B4C7}" destId="{5D96A255-113D-40EE-9C15-5E19D9BED26C}" srcOrd="1" destOrd="0" presId="urn:microsoft.com/office/officeart/2005/8/layout/cycle4"/>
    <dgm:cxn modelId="{552DCEA5-03E1-47B5-9682-F41E04469F77}" type="presOf" srcId="{9406BDCE-729D-4E6F-8BC7-25792A7B5D13}" destId="{A8DBB72F-48EB-4A96-9AD8-ED165BA54482}" srcOrd="0" destOrd="0" presId="urn:microsoft.com/office/officeart/2005/8/layout/cycle4"/>
    <dgm:cxn modelId="{4F47C572-B155-498D-AFBE-3AC97B732BE7}" type="presOf" srcId="{4964E0CF-7AED-4D56-ABEE-61BE9E53B4C7}" destId="{42FF72AE-4A93-42F7-A327-8ABFE598BF3F}" srcOrd="0" destOrd="0" presId="urn:microsoft.com/office/officeart/2005/8/layout/cycle4"/>
    <dgm:cxn modelId="{24F20965-3BE9-4424-B597-1478684C901C}" srcId="{206EE36F-404D-4874-AE34-C4C12EAF1970}" destId="{E8EE92CB-44C6-4D21-AFCD-3B785A2FEC95}" srcOrd="2" destOrd="0" parTransId="{04600A10-2AE3-4C5F-B200-357D5289A97C}" sibTransId="{AC13E879-A6E4-4A18-BB1A-F16C46E5233A}"/>
    <dgm:cxn modelId="{4B59E581-3DDE-43C5-9C8F-DE299E81C928}" srcId="{E8EE92CB-44C6-4D21-AFCD-3B785A2FEC95}" destId="{9F94A6D0-64EB-4681-84F4-1C6A27ABBB7F}" srcOrd="0" destOrd="0" parTransId="{35CD64FD-0A3F-4F76-B7B2-0F11919E58B5}" sibTransId="{9BF27E6C-2BA8-44A4-A5F3-EDDBE978C2F4}"/>
    <dgm:cxn modelId="{E1F23C14-CD1D-4E15-964D-F10351DE7A16}" srcId="{8C7444E4-C8E0-4085-AF44-0557A5591C42}" destId="{9406BDCE-729D-4E6F-8BC7-25792A7B5D13}" srcOrd="0" destOrd="0" parTransId="{447C5376-871C-4E1E-AF06-7DE75C0B10BD}" sibTransId="{C4050D17-BE39-4FEA-ADD7-803994FD1500}"/>
    <dgm:cxn modelId="{7773FE83-7C69-48E5-B164-73F81BD3E56B}" type="presOf" srcId="{206EE36F-404D-4874-AE34-C4C12EAF1970}" destId="{4A5849DB-1FCE-4BD3-B259-0B518462BF86}" srcOrd="0" destOrd="0" presId="urn:microsoft.com/office/officeart/2005/8/layout/cycle4"/>
    <dgm:cxn modelId="{D999B5AB-7C41-4D3C-92FD-7F3EA1469DB5}" type="presOf" srcId="{9F94A6D0-64EB-4681-84F4-1C6A27ABBB7F}" destId="{9FC172E3-C9D8-4C16-9F8C-8C8B37876545}" srcOrd="0" destOrd="0" presId="urn:microsoft.com/office/officeart/2005/8/layout/cycle4"/>
    <dgm:cxn modelId="{A31DB19D-0698-48AD-8A70-05C25DCF4312}" type="presOf" srcId="{9F94A6D0-64EB-4681-84F4-1C6A27ABBB7F}" destId="{0C5FC051-5F33-4BCA-8C24-357A0ABC7D49}" srcOrd="1" destOrd="0" presId="urn:microsoft.com/office/officeart/2005/8/layout/cycle4"/>
    <dgm:cxn modelId="{F428E360-71A5-4DF8-8557-B97749F757BC}" type="presOf" srcId="{60013B2E-4720-4CC3-B1D1-F9E86A28F060}" destId="{9C7E88CB-212E-4342-8154-1556639C89F8}" srcOrd="1" destOrd="0" presId="urn:microsoft.com/office/officeart/2005/8/layout/cycle4"/>
    <dgm:cxn modelId="{07BA68EC-3470-4756-8608-67BE38533328}" type="presOf" srcId="{60013B2E-4720-4CC3-B1D1-F9E86A28F060}" destId="{1C15D3D7-626A-4D9B-8663-D9132A95ABC0}" srcOrd="0" destOrd="0" presId="urn:microsoft.com/office/officeart/2005/8/layout/cycle4"/>
    <dgm:cxn modelId="{728F02F9-693F-45AB-AC85-3C8AFCE500A4}" srcId="{206EE36F-404D-4874-AE34-C4C12EAF1970}" destId="{8C7444E4-C8E0-4085-AF44-0557A5591C42}" srcOrd="0" destOrd="0" parTransId="{63F143F4-FC73-4797-9050-EC7880128EA2}" sibTransId="{39F6D2FB-148D-401C-B7DE-2AC4E6FF5038}"/>
    <dgm:cxn modelId="{880F7D22-96CE-4B5C-BC7F-7F439F0D1686}" type="presOf" srcId="{0E0A75F8-9D05-45C8-80C9-B212B1BFC810}" destId="{5D96A255-113D-40EE-9C15-5E19D9BED26C}" srcOrd="1" destOrd="1" presId="urn:microsoft.com/office/officeart/2005/8/layout/cycle4"/>
    <dgm:cxn modelId="{EB385D16-F8A6-4E94-86CC-0DE20C0882D2}" type="presOf" srcId="{D1AABDE3-6060-448E-9362-00A3B928FFFD}" destId="{449280AF-3275-455F-A7EE-DF77F5D60763}" srcOrd="0" destOrd="0" presId="urn:microsoft.com/office/officeart/2005/8/layout/cycle4"/>
    <dgm:cxn modelId="{6E325EDB-44F3-40A6-A781-61F966B35C36}" type="presParOf" srcId="{4A5849DB-1FCE-4BD3-B259-0B518462BF86}" destId="{88A1E04C-C011-404F-A4D0-7745C2874954}" srcOrd="0" destOrd="0" presId="urn:microsoft.com/office/officeart/2005/8/layout/cycle4"/>
    <dgm:cxn modelId="{4FC66B73-DB68-491B-8ECB-665D86D4B446}" type="presParOf" srcId="{88A1E04C-C011-404F-A4D0-7745C2874954}" destId="{FBC428F0-545F-4B37-85F0-86CEC09A1542}" srcOrd="0" destOrd="0" presId="urn:microsoft.com/office/officeart/2005/8/layout/cycle4"/>
    <dgm:cxn modelId="{8B2FD27A-A6FA-4E37-9C01-CFDB8757964A}" type="presParOf" srcId="{FBC428F0-545F-4B37-85F0-86CEC09A1542}" destId="{A8DBB72F-48EB-4A96-9AD8-ED165BA54482}" srcOrd="0" destOrd="0" presId="urn:microsoft.com/office/officeart/2005/8/layout/cycle4"/>
    <dgm:cxn modelId="{AD32D2E3-B805-4CFD-B916-9FBDFC86E220}" type="presParOf" srcId="{FBC428F0-545F-4B37-85F0-86CEC09A1542}" destId="{2514BD3A-0E48-43D7-B7E1-C4D3651F7F2D}" srcOrd="1" destOrd="0" presId="urn:microsoft.com/office/officeart/2005/8/layout/cycle4"/>
    <dgm:cxn modelId="{7BF35962-725B-4A74-9307-FEB223F738AC}" type="presParOf" srcId="{88A1E04C-C011-404F-A4D0-7745C2874954}" destId="{7414E32E-8664-4404-B38C-B8E68B7EFC7F}" srcOrd="1" destOrd="0" presId="urn:microsoft.com/office/officeart/2005/8/layout/cycle4"/>
    <dgm:cxn modelId="{779BE3F9-E84F-42E7-8645-078201ABFDF2}" type="presParOf" srcId="{7414E32E-8664-4404-B38C-B8E68B7EFC7F}" destId="{42FF72AE-4A93-42F7-A327-8ABFE598BF3F}" srcOrd="0" destOrd="0" presId="urn:microsoft.com/office/officeart/2005/8/layout/cycle4"/>
    <dgm:cxn modelId="{6B01CF9A-EB28-4EF9-8069-BE64795A3361}" type="presParOf" srcId="{7414E32E-8664-4404-B38C-B8E68B7EFC7F}" destId="{5D96A255-113D-40EE-9C15-5E19D9BED26C}" srcOrd="1" destOrd="0" presId="urn:microsoft.com/office/officeart/2005/8/layout/cycle4"/>
    <dgm:cxn modelId="{31915BD6-2C7C-40CB-8811-8481AA8643D4}" type="presParOf" srcId="{88A1E04C-C011-404F-A4D0-7745C2874954}" destId="{FFCB9F7C-0923-4E4E-A83A-AE70182B48E1}" srcOrd="2" destOrd="0" presId="urn:microsoft.com/office/officeart/2005/8/layout/cycle4"/>
    <dgm:cxn modelId="{139AF8A5-B436-4835-B489-A51D171B64A4}" type="presParOf" srcId="{FFCB9F7C-0923-4E4E-A83A-AE70182B48E1}" destId="{9FC172E3-C9D8-4C16-9F8C-8C8B37876545}" srcOrd="0" destOrd="0" presId="urn:microsoft.com/office/officeart/2005/8/layout/cycle4"/>
    <dgm:cxn modelId="{42A328CC-B2E9-4EA8-9B01-143931CFACD6}" type="presParOf" srcId="{FFCB9F7C-0923-4E4E-A83A-AE70182B48E1}" destId="{0C5FC051-5F33-4BCA-8C24-357A0ABC7D49}" srcOrd="1" destOrd="0" presId="urn:microsoft.com/office/officeart/2005/8/layout/cycle4"/>
    <dgm:cxn modelId="{955AA919-29D2-41C2-9D5B-D248937A3A15}" type="presParOf" srcId="{88A1E04C-C011-404F-A4D0-7745C2874954}" destId="{3A4509AA-BA04-404D-BA5D-9FC67D4343B9}" srcOrd="3" destOrd="0" presId="urn:microsoft.com/office/officeart/2005/8/layout/cycle4"/>
    <dgm:cxn modelId="{FF29D336-C1EA-497A-AFC7-3141269D3161}" type="presParOf" srcId="{3A4509AA-BA04-404D-BA5D-9FC67D4343B9}" destId="{1C15D3D7-626A-4D9B-8663-D9132A95ABC0}" srcOrd="0" destOrd="0" presId="urn:microsoft.com/office/officeart/2005/8/layout/cycle4"/>
    <dgm:cxn modelId="{6756FFF6-D6C7-402A-BA5F-0475E3EA43AF}" type="presParOf" srcId="{3A4509AA-BA04-404D-BA5D-9FC67D4343B9}" destId="{9C7E88CB-212E-4342-8154-1556639C89F8}" srcOrd="1" destOrd="0" presId="urn:microsoft.com/office/officeart/2005/8/layout/cycle4"/>
    <dgm:cxn modelId="{70D0FBBC-29C0-4328-BA0B-D8D5BDF529E8}" type="presParOf" srcId="{88A1E04C-C011-404F-A4D0-7745C2874954}" destId="{A79340D6-D955-406C-BB3A-EA9DBC734CC7}" srcOrd="4" destOrd="0" presId="urn:microsoft.com/office/officeart/2005/8/layout/cycle4"/>
    <dgm:cxn modelId="{A8777A87-EB86-44DD-869F-F24AB4F7D174}" type="presParOf" srcId="{4A5849DB-1FCE-4BD3-B259-0B518462BF86}" destId="{1814196C-AA1A-4A9D-9A4B-66943957E1DA}" srcOrd="1" destOrd="0" presId="urn:microsoft.com/office/officeart/2005/8/layout/cycle4"/>
    <dgm:cxn modelId="{F55763CF-1740-40C6-8235-B8C3B3944A76}" type="presParOf" srcId="{1814196C-AA1A-4A9D-9A4B-66943957E1DA}" destId="{3A4BACF2-0CAA-4287-A8C6-811C9E2585BC}" srcOrd="0" destOrd="0" presId="urn:microsoft.com/office/officeart/2005/8/layout/cycle4"/>
    <dgm:cxn modelId="{9B14D6C2-47F9-4E13-A87E-28440B61C3FB}" type="presParOf" srcId="{1814196C-AA1A-4A9D-9A4B-66943957E1DA}" destId="{449280AF-3275-455F-A7EE-DF77F5D60763}" srcOrd="1" destOrd="0" presId="urn:microsoft.com/office/officeart/2005/8/layout/cycle4"/>
    <dgm:cxn modelId="{A546C356-F0A4-4833-9C74-D2B9B8796219}" type="presParOf" srcId="{1814196C-AA1A-4A9D-9A4B-66943957E1DA}" destId="{A55C5A76-0E7D-4158-83AA-16114320F803}" srcOrd="2" destOrd="0" presId="urn:microsoft.com/office/officeart/2005/8/layout/cycle4"/>
    <dgm:cxn modelId="{144DE979-21FC-452F-BFAF-D19E95DAB8A5}" type="presParOf" srcId="{1814196C-AA1A-4A9D-9A4B-66943957E1DA}" destId="{01B4A81E-9960-40ED-9C97-E192E7C88520}" srcOrd="3" destOrd="0" presId="urn:microsoft.com/office/officeart/2005/8/layout/cycle4"/>
    <dgm:cxn modelId="{8197AC3D-3FA7-4A19-9A6E-5FD26C84DABA}" type="presParOf" srcId="{1814196C-AA1A-4A9D-9A4B-66943957E1DA}" destId="{AECC3B18-A86A-490D-8EF0-CCDBB604FAA1}" srcOrd="4" destOrd="0" presId="urn:microsoft.com/office/officeart/2005/8/layout/cycle4"/>
    <dgm:cxn modelId="{298D38D4-FE0C-43A1-8CA0-308917328E34}" type="presParOf" srcId="{4A5849DB-1FCE-4BD3-B259-0B518462BF86}" destId="{314A1A3C-D399-4510-A4EE-A54AC2D12124}" srcOrd="2" destOrd="0" presId="urn:microsoft.com/office/officeart/2005/8/layout/cycle4"/>
    <dgm:cxn modelId="{3A4BE0BC-4879-4363-BEC2-DF176C3D7E6C}" type="presParOf" srcId="{4A5849DB-1FCE-4BD3-B259-0B518462BF86}" destId="{72F72968-16D8-4A44-9741-2BE5FCB4A11C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C172E3-C9D8-4C16-9F8C-8C8B37876545}">
      <dsp:nvSpPr>
        <dsp:cNvPr id="0" name=""/>
        <dsp:cNvSpPr/>
      </dsp:nvSpPr>
      <dsp:spPr>
        <a:xfrm>
          <a:off x="3950969" y="2662766"/>
          <a:ext cx="1934421" cy="12530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558822" y="3003559"/>
        <a:ext cx="1299043" cy="884747"/>
      </dsp:txXfrm>
    </dsp:sp>
    <dsp:sp modelId="{1C15D3D7-626A-4D9B-8663-D9132A95ABC0}">
      <dsp:nvSpPr>
        <dsp:cNvPr id="0" name=""/>
        <dsp:cNvSpPr/>
      </dsp:nvSpPr>
      <dsp:spPr>
        <a:xfrm>
          <a:off x="794808" y="2662766"/>
          <a:ext cx="1934421" cy="12530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822334" y="3003559"/>
        <a:ext cx="1299043" cy="884747"/>
      </dsp:txXfrm>
    </dsp:sp>
    <dsp:sp modelId="{42FF72AE-4A93-42F7-A327-8ABFE598BF3F}">
      <dsp:nvSpPr>
        <dsp:cNvPr id="0" name=""/>
        <dsp:cNvSpPr/>
      </dsp:nvSpPr>
      <dsp:spPr>
        <a:xfrm>
          <a:off x="3950969" y="0"/>
          <a:ext cx="1934421" cy="12530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558822" y="27526"/>
        <a:ext cx="1299043" cy="884747"/>
      </dsp:txXfrm>
    </dsp:sp>
    <dsp:sp modelId="{A8DBB72F-48EB-4A96-9AD8-ED165BA54482}">
      <dsp:nvSpPr>
        <dsp:cNvPr id="0" name=""/>
        <dsp:cNvSpPr/>
      </dsp:nvSpPr>
      <dsp:spPr>
        <a:xfrm>
          <a:off x="794808" y="0"/>
          <a:ext cx="1934421" cy="12530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822334" y="27526"/>
        <a:ext cx="1299043" cy="884747"/>
      </dsp:txXfrm>
    </dsp:sp>
    <dsp:sp modelId="{3A4BACF2-0CAA-4287-A8C6-811C9E2585BC}">
      <dsp:nvSpPr>
        <dsp:cNvPr id="0" name=""/>
        <dsp:cNvSpPr/>
      </dsp:nvSpPr>
      <dsp:spPr>
        <a:xfrm>
          <a:off x="1605385" y="223202"/>
          <a:ext cx="1695555" cy="1695555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S</a:t>
          </a:r>
          <a:r>
            <a:rPr lang="ru-RU" sz="1700" b="1" kern="1200" dirty="0" smtClean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- Сильные стороны</a:t>
          </a:r>
          <a:endParaRPr lang="ru-RU" sz="1700" b="1" kern="1200" dirty="0">
            <a:solidFill>
              <a:schemeClr val="tx1"/>
            </a:solidFill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sp:txBody>
      <dsp:txXfrm>
        <a:off x="2102002" y="719819"/>
        <a:ext cx="1198938" cy="1198938"/>
      </dsp:txXfrm>
    </dsp:sp>
    <dsp:sp modelId="{449280AF-3275-455F-A7EE-DF77F5D60763}">
      <dsp:nvSpPr>
        <dsp:cNvPr id="0" name=""/>
        <dsp:cNvSpPr/>
      </dsp:nvSpPr>
      <dsp:spPr>
        <a:xfrm rot="5400000">
          <a:off x="3379258" y="223202"/>
          <a:ext cx="1695555" cy="1695555"/>
        </a:xfrm>
        <a:prstGeom prst="pieWedge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W</a:t>
          </a: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- Слабые стороны</a:t>
          </a:r>
          <a:endParaRPr lang="ru-RU" sz="1800" kern="1200" dirty="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sp:txBody>
      <dsp:txXfrm rot="-5400000">
        <a:off x="3379258" y="719819"/>
        <a:ext cx="1198938" cy="1198938"/>
      </dsp:txXfrm>
    </dsp:sp>
    <dsp:sp modelId="{A55C5A76-0E7D-4158-83AA-16114320F803}">
      <dsp:nvSpPr>
        <dsp:cNvPr id="0" name=""/>
        <dsp:cNvSpPr/>
      </dsp:nvSpPr>
      <dsp:spPr>
        <a:xfrm rot="10800000">
          <a:off x="3379258" y="1997074"/>
          <a:ext cx="1695555" cy="1695555"/>
        </a:xfrm>
        <a:prstGeom prst="pieWedge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 Т-Угрозы</a:t>
          </a:r>
          <a:endParaRPr lang="ru-RU" sz="2000" kern="1200" dirty="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sp:txBody>
      <dsp:txXfrm rot="10800000">
        <a:off x="3379258" y="1997074"/>
        <a:ext cx="1198938" cy="1198938"/>
      </dsp:txXfrm>
    </dsp:sp>
    <dsp:sp modelId="{01B4A81E-9960-40ED-9C97-E192E7C88520}">
      <dsp:nvSpPr>
        <dsp:cNvPr id="0" name=""/>
        <dsp:cNvSpPr/>
      </dsp:nvSpPr>
      <dsp:spPr>
        <a:xfrm rot="16200000">
          <a:off x="1605385" y="1997074"/>
          <a:ext cx="1695555" cy="1695555"/>
        </a:xfrm>
        <a:prstGeom prst="pieWedg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О- </a:t>
          </a:r>
          <a:r>
            <a:rPr lang="ru-RU" sz="2000" b="0" kern="1200" dirty="0" err="1" smtClean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Возмож-ности</a:t>
          </a:r>
          <a:endParaRPr lang="ru-RU" sz="2000" b="0" kern="1200" dirty="0">
            <a:solidFill>
              <a:schemeClr val="bg1"/>
            </a:solidFill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sp:txBody>
      <dsp:txXfrm rot="5400000">
        <a:off x="2102002" y="1997074"/>
        <a:ext cx="1198938" cy="1198938"/>
      </dsp:txXfrm>
    </dsp:sp>
    <dsp:sp modelId="{314A1A3C-D399-4510-A4EE-A54AC2D12124}">
      <dsp:nvSpPr>
        <dsp:cNvPr id="0" name=""/>
        <dsp:cNvSpPr/>
      </dsp:nvSpPr>
      <dsp:spPr>
        <a:xfrm>
          <a:off x="3047391" y="1605491"/>
          <a:ext cx="585417" cy="509058"/>
        </a:xfrm>
        <a:prstGeom prst="circular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F72968-16D8-4A44-9741-2BE5FCB4A11C}">
      <dsp:nvSpPr>
        <dsp:cNvPr id="0" name=""/>
        <dsp:cNvSpPr/>
      </dsp:nvSpPr>
      <dsp:spPr>
        <a:xfrm rot="10800000">
          <a:off x="3047391" y="1801283"/>
          <a:ext cx="585417" cy="509058"/>
        </a:xfrm>
        <a:prstGeom prst="circular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C172E3-C9D8-4C16-9F8C-8C8B37876545}">
      <dsp:nvSpPr>
        <dsp:cNvPr id="0" name=""/>
        <dsp:cNvSpPr/>
      </dsp:nvSpPr>
      <dsp:spPr>
        <a:xfrm>
          <a:off x="3108616" y="2662766"/>
          <a:ext cx="3461008" cy="12530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Пустословие, громкие речи</a:t>
          </a:r>
          <a:endParaRPr lang="ru-RU" sz="1800" kern="1200" dirty="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sp:txBody>
      <dsp:txXfrm>
        <a:off x="4174445" y="3003559"/>
        <a:ext cx="2367654" cy="884747"/>
      </dsp:txXfrm>
    </dsp:sp>
    <dsp:sp modelId="{1C15D3D7-626A-4D9B-8663-D9132A95ABC0}">
      <dsp:nvSpPr>
        <dsp:cNvPr id="0" name=""/>
        <dsp:cNvSpPr/>
      </dsp:nvSpPr>
      <dsp:spPr>
        <a:xfrm>
          <a:off x="0" y="2662766"/>
          <a:ext cx="3144769" cy="12530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Для воплощения мечты нужно  действие</a:t>
          </a:r>
          <a:endParaRPr lang="ru-RU" sz="1800" kern="1200" dirty="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sp:txBody>
      <dsp:txXfrm>
        <a:off x="27526" y="3003559"/>
        <a:ext cx="2146286" cy="884747"/>
      </dsp:txXfrm>
    </dsp:sp>
    <dsp:sp modelId="{42FF72AE-4A93-42F7-A327-8ABFE598BF3F}">
      <dsp:nvSpPr>
        <dsp:cNvPr id="0" name=""/>
        <dsp:cNvSpPr/>
      </dsp:nvSpPr>
      <dsp:spPr>
        <a:xfrm>
          <a:off x="3228173" y="0"/>
          <a:ext cx="3221895" cy="12530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marL="171450" lvl="1" indent="-171450" algn="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Наивность в суждениях,   </a:t>
          </a:r>
          <a:endParaRPr lang="ru-RU" sz="1800" kern="1200" dirty="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  <a:p>
          <a:pPr marL="171450" lvl="1" indent="-171450" algn="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 мечты</a:t>
          </a:r>
          <a:endParaRPr lang="ru-RU" sz="1800" kern="1200" dirty="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sp:txBody>
      <dsp:txXfrm>
        <a:off x="4222267" y="27526"/>
        <a:ext cx="2200274" cy="884747"/>
      </dsp:txXfrm>
    </dsp:sp>
    <dsp:sp modelId="{A8DBB72F-48EB-4A96-9AD8-ED165BA54482}">
      <dsp:nvSpPr>
        <dsp:cNvPr id="0" name=""/>
        <dsp:cNvSpPr/>
      </dsp:nvSpPr>
      <dsp:spPr>
        <a:xfrm>
          <a:off x="0" y="0"/>
          <a:ext cx="2951211" cy="12530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Молодость, вера в себя</a:t>
          </a:r>
          <a:endParaRPr lang="ru-RU" sz="1800" kern="1200" dirty="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sp:txBody>
      <dsp:txXfrm>
        <a:off x="27526" y="27526"/>
        <a:ext cx="2010796" cy="884747"/>
      </dsp:txXfrm>
    </dsp:sp>
    <dsp:sp modelId="{3A4BACF2-0CAA-4287-A8C6-811C9E2585BC}">
      <dsp:nvSpPr>
        <dsp:cNvPr id="0" name=""/>
        <dsp:cNvSpPr/>
      </dsp:nvSpPr>
      <dsp:spPr>
        <a:xfrm>
          <a:off x="1605385" y="223202"/>
          <a:ext cx="1695555" cy="1695555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S</a:t>
          </a: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- Сильные стороны</a:t>
          </a:r>
          <a:endParaRPr lang="ru-RU" sz="1600" b="1" kern="1200" dirty="0">
            <a:solidFill>
              <a:schemeClr val="tx1"/>
            </a:solidFill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sp:txBody>
      <dsp:txXfrm>
        <a:off x="2102002" y="719819"/>
        <a:ext cx="1198938" cy="1198938"/>
      </dsp:txXfrm>
    </dsp:sp>
    <dsp:sp modelId="{449280AF-3275-455F-A7EE-DF77F5D60763}">
      <dsp:nvSpPr>
        <dsp:cNvPr id="0" name=""/>
        <dsp:cNvSpPr/>
      </dsp:nvSpPr>
      <dsp:spPr>
        <a:xfrm rot="5400000">
          <a:off x="3379258" y="223202"/>
          <a:ext cx="1695555" cy="1695555"/>
        </a:xfrm>
        <a:prstGeom prst="pieWedge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W</a:t>
          </a: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- Слабые стороны</a:t>
          </a:r>
          <a:endParaRPr lang="ru-RU" sz="1600" kern="1200" dirty="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sp:txBody>
      <dsp:txXfrm rot="-5400000">
        <a:off x="3379258" y="719819"/>
        <a:ext cx="1198938" cy="1198938"/>
      </dsp:txXfrm>
    </dsp:sp>
    <dsp:sp modelId="{A55C5A76-0E7D-4158-83AA-16114320F803}">
      <dsp:nvSpPr>
        <dsp:cNvPr id="0" name=""/>
        <dsp:cNvSpPr/>
      </dsp:nvSpPr>
      <dsp:spPr>
        <a:xfrm rot="10800000">
          <a:off x="3379258" y="1997074"/>
          <a:ext cx="1695555" cy="1695555"/>
        </a:xfrm>
        <a:prstGeom prst="pieWedge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  Т-Угрозы</a:t>
          </a:r>
          <a:endParaRPr lang="ru-RU" sz="1800" kern="1200" dirty="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sp:txBody>
      <dsp:txXfrm rot="10800000">
        <a:off x="3379258" y="1997074"/>
        <a:ext cx="1198938" cy="1198938"/>
      </dsp:txXfrm>
    </dsp:sp>
    <dsp:sp modelId="{01B4A81E-9960-40ED-9C97-E192E7C88520}">
      <dsp:nvSpPr>
        <dsp:cNvPr id="0" name=""/>
        <dsp:cNvSpPr/>
      </dsp:nvSpPr>
      <dsp:spPr>
        <a:xfrm rot="16200000">
          <a:off x="1605385" y="1997074"/>
          <a:ext cx="1695555" cy="1695555"/>
        </a:xfrm>
        <a:prstGeom prst="pieWedg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О- </a:t>
          </a:r>
          <a:r>
            <a:rPr lang="ru-RU" sz="1800" b="0" kern="1200" dirty="0" err="1" smtClean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Возмож-ности</a:t>
          </a:r>
          <a:endParaRPr lang="ru-RU" sz="1800" b="0" kern="1200" dirty="0">
            <a:solidFill>
              <a:schemeClr val="bg1"/>
            </a:solidFill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sp:txBody>
      <dsp:txXfrm rot="5400000">
        <a:off x="2102002" y="1997074"/>
        <a:ext cx="1198938" cy="1198938"/>
      </dsp:txXfrm>
    </dsp:sp>
    <dsp:sp modelId="{314A1A3C-D399-4510-A4EE-A54AC2D12124}">
      <dsp:nvSpPr>
        <dsp:cNvPr id="0" name=""/>
        <dsp:cNvSpPr/>
      </dsp:nvSpPr>
      <dsp:spPr>
        <a:xfrm>
          <a:off x="3047391" y="1605491"/>
          <a:ext cx="585417" cy="509058"/>
        </a:xfrm>
        <a:prstGeom prst="circular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F72968-16D8-4A44-9741-2BE5FCB4A11C}">
      <dsp:nvSpPr>
        <dsp:cNvPr id="0" name=""/>
        <dsp:cNvSpPr/>
      </dsp:nvSpPr>
      <dsp:spPr>
        <a:xfrm rot="10800000">
          <a:off x="3047391" y="1801283"/>
          <a:ext cx="585417" cy="509058"/>
        </a:xfrm>
        <a:prstGeom prst="circular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55F07-9B93-4A33-9D17-25598FABCBF4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8B5E5-E8E0-4B36-833C-7BA223E12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870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73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4339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945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945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536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457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536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76;p1"/>
          <p:cNvSpPr>
            <a:spLocks noChangeArrowheads="1"/>
          </p:cNvSpPr>
          <p:nvPr/>
        </p:nvSpPr>
        <p:spPr bwMode="auto">
          <a:xfrm>
            <a:off x="735755" y="2996952"/>
            <a:ext cx="7711857" cy="167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654" tIns="24815" rIns="49654" bIns="24815"/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kk-KZ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«ВИШНЕВЫЙ САД».</a:t>
            </a:r>
          </a:p>
          <a:p>
            <a:pPr algn="ctr"/>
            <a:r>
              <a:rPr lang="kk-KZ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РАЗГОВОРЫ О БУДУЩЕМ.</a:t>
            </a:r>
          </a:p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altLang="ru-RU" sz="2500" b="1" dirty="0" smtClean="0">
                <a:solidFill>
                  <a:srgbClr val="090F78"/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>Русский </a:t>
            </a:r>
            <a:r>
              <a:rPr lang="ru-RU" altLang="ru-RU" sz="2500" b="1" dirty="0">
                <a:solidFill>
                  <a:srgbClr val="090F78"/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>язык и литература. </a:t>
            </a:r>
            <a:r>
              <a:rPr lang="ru-RU" altLang="ru-RU" sz="2500" b="1" dirty="0" smtClean="0">
                <a:solidFill>
                  <a:srgbClr val="090F78"/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>11 класс</a:t>
            </a:r>
          </a:p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endParaRPr lang="ru-RU" altLang="ru-RU" sz="2500" b="1" dirty="0">
              <a:solidFill>
                <a:srgbClr val="090F78"/>
              </a:solidFill>
              <a:latin typeface="Times New Roman" pitchFamily="18" charset="0"/>
              <a:cs typeface="Times New Roman" pitchFamily="18" charset="0"/>
              <a:sym typeface="Century Gothic" pitchFamily="34" charset="0"/>
            </a:endParaRPr>
          </a:p>
        </p:txBody>
      </p:sp>
      <p:cxnSp>
        <p:nvCxnSpPr>
          <p:cNvPr id="2051" name="Google Shape;77;p1"/>
          <p:cNvCxnSpPr>
            <a:cxnSpLocks noChangeShapeType="1"/>
          </p:cNvCxnSpPr>
          <p:nvPr/>
        </p:nvCxnSpPr>
        <p:spPr bwMode="auto">
          <a:xfrm>
            <a:off x="1058836" y="5189215"/>
            <a:ext cx="6939449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" name="Google Shape;78;p1"/>
          <p:cNvCxnSpPr>
            <a:cxnSpLocks noChangeShapeType="1"/>
          </p:cNvCxnSpPr>
          <p:nvPr/>
        </p:nvCxnSpPr>
        <p:spPr bwMode="auto">
          <a:xfrm>
            <a:off x="1179653" y="5300084"/>
            <a:ext cx="6712749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7021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48461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717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911B8CC8-BCC4-420D-87EE-02BC376945E1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10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717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2759979" y="378403"/>
            <a:ext cx="35271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Прочитайте текст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0004" y="1028343"/>
            <a:ext cx="82324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Аня </a:t>
            </a:r>
            <a:r>
              <a:rPr lang="ru-RU" sz="24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(смеясь). 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Спасибо прохожему, напугал Варю, теперь мы одни.</a:t>
            </a:r>
          </a:p>
          <a:p>
            <a:r>
              <a:rPr lang="ru-RU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Трофимов. 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Варя боится, а вдруг мы полюбим друг друга, и целые дни не отходит от нас. Она своей узкой головой не может понять, что мы выше любви. Обойти то мелкое и призрачное, что мешает быть свободным и</a:t>
            </a:r>
          </a:p>
          <a:p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счастливым, вот цель и смысл нашей жизни. Вперёд! Мы идём неудержимо к яркой звезде, которая горит там вдали! Вперёд! Не отставай, друзья!</a:t>
            </a:r>
          </a:p>
          <a:p>
            <a:r>
              <a:rPr lang="ru-RU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Аня </a:t>
            </a:r>
            <a:r>
              <a:rPr lang="ru-RU" sz="24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(всплёскивая руками). 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Как хорошо вы говорите!</a:t>
            </a:r>
          </a:p>
          <a:p>
            <a:r>
              <a:rPr lang="ru-RU" sz="24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Пауза.</a:t>
            </a:r>
          </a:p>
          <a:p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Сегодня здесь дивно!</a:t>
            </a:r>
          </a:p>
          <a:p>
            <a:r>
              <a:rPr lang="ru-RU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Трофимов. 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Да, погода удивительная.</a:t>
            </a:r>
          </a:p>
        </p:txBody>
      </p:sp>
    </p:spTree>
    <p:extLst>
      <p:ext uri="{BB962C8B-B14F-4D97-AF65-F5344CB8AC3E}">
        <p14:creationId xmlns:p14="http://schemas.microsoft.com/office/powerpoint/2010/main" val="149967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6290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717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911B8CC8-BCC4-420D-87EE-02BC376945E1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11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717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Прямоугольник 3"/>
          <p:cNvSpPr/>
          <p:nvPr/>
        </p:nvSpPr>
        <p:spPr>
          <a:xfrm>
            <a:off x="300003" y="1305342"/>
            <a:ext cx="837566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Аня. 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Что вы со мной сделали, Петя, отчего я уже не люблю вишнёвого сада, как прежде? Я любила его так нежно, мне казалось, на земле нет лучше места, как наш сад.</a:t>
            </a:r>
          </a:p>
          <a:p>
            <a:r>
              <a:rPr lang="ru-RU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Трофимов. 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Вся Россия наш сад. Земля велика и прекрасна, есть на ней</a:t>
            </a:r>
          </a:p>
          <a:p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много чудесных мест.</a:t>
            </a:r>
          </a:p>
          <a:p>
            <a:r>
              <a:rPr lang="ru-RU" sz="24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Пауза.</a:t>
            </a:r>
          </a:p>
          <a:p>
            <a:r>
              <a:rPr lang="ru-RU" sz="24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…</a:t>
            </a:r>
            <a:r>
              <a:rPr lang="ru-RU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Аня. 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Дом, в котором мы живём, давно уже не наш дом, и я уйду, даю вам слово.</a:t>
            </a:r>
          </a:p>
          <a:p>
            <a:r>
              <a:rPr lang="ru-RU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Трофимов. 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Если у вас есть ключи от хозяйства, то бросьте их в колодец и уходите. Будьте свободны как ветер.</a:t>
            </a:r>
          </a:p>
        </p:txBody>
      </p:sp>
    </p:spTree>
    <p:extLst>
      <p:ext uri="{BB962C8B-B14F-4D97-AF65-F5344CB8AC3E}">
        <p14:creationId xmlns:p14="http://schemas.microsoft.com/office/powerpoint/2010/main" val="354545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91631" y="-19713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12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Прямоугольник 2"/>
          <p:cNvSpPr/>
          <p:nvPr/>
        </p:nvSpPr>
        <p:spPr>
          <a:xfrm>
            <a:off x="300003" y="1151879"/>
            <a:ext cx="847476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Аня </a:t>
            </a:r>
            <a:r>
              <a:rPr lang="ru-RU" sz="24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(в восторге). 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Как хорошо вы сказали!</a:t>
            </a:r>
          </a:p>
          <a:p>
            <a:r>
              <a:rPr lang="ru-RU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Трофимов. 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Верьте мне, Аня, верьте! Мне ещё нет тридцати, я молод, я ещё студент, но я уже столько вынес! Как зима, так я голоден, болен, встревожен, беден, как нищий, и — куда только судьба не гоняла меня, где я только не был! И всё же душа моя всегда, во всякую минуту, и днём и ночью, была полна неизъяснимых предчувствий. Я предчувствую счастье,</a:t>
            </a:r>
          </a:p>
          <a:p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Аня, я уже вижу его...</a:t>
            </a:r>
          </a:p>
          <a:p>
            <a:r>
              <a:rPr lang="ru-RU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Аня </a:t>
            </a:r>
            <a:r>
              <a:rPr lang="ru-RU" sz="24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(задумчиво). 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Восходит луна.</a:t>
            </a:r>
            <a:endParaRPr lang="ru-RU" sz="2400" i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88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19879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Прямоугольник 2"/>
          <p:cNvSpPr/>
          <p:nvPr/>
        </p:nvSpPr>
        <p:spPr>
          <a:xfrm>
            <a:off x="2483059" y="316847"/>
            <a:ext cx="42484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Структура эссе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0004" y="1193055"/>
            <a:ext cx="799451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а) тезис (то есть утверждение, которое нужно доказать);</a:t>
            </a:r>
          </a:p>
          <a:p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б) основная часть — аргументы (представляются доказательства, доводы и</a:t>
            </a:r>
          </a:p>
          <a:p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примеры);</a:t>
            </a:r>
          </a:p>
          <a:p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в) вывод (обычно совпадает с той мыслью, которая высказывается в начале</a:t>
            </a:r>
          </a:p>
          <a:p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текста).</a:t>
            </a:r>
            <a:endParaRPr lang="ru-RU" sz="24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97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6290" y="-32802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Прямоугольник 2"/>
          <p:cNvSpPr/>
          <p:nvPr/>
        </p:nvSpPr>
        <p:spPr>
          <a:xfrm>
            <a:off x="3655353" y="347625"/>
            <a:ext cx="19038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Задание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7596" y="932400"/>
            <a:ext cx="77335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Напишите дискуссионное эссе на тему: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«Верите ли вы, что Аня и Петя посадят новый сад?»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0003" y="2024969"/>
            <a:ext cx="83756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Используйте в своей работе производные предлоги: </a:t>
            </a:r>
            <a:r>
              <a:rPr lang="ru-RU" sz="24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 течение, в продолжение, в отличие, вследствие, в заключение, ввиду, по причине, насчёт, согласно, благодаря, вопреки, несмотря на, невзирая на.</a:t>
            </a:r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C:\Users\Шынар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296" y="3933056"/>
            <a:ext cx="3129078" cy="202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30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5431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15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2490983" y="338281"/>
            <a:ext cx="3960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kk-KZ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Примерные ответы</a:t>
            </a:r>
            <a:endParaRPr lang="kk-KZ" sz="32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8998" y="1955212"/>
            <a:ext cx="83844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kk-KZ" sz="2400" dirty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8998" y="1268760"/>
            <a:ext cx="810942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Я 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не думаю, что Петя и Аня смогут посадить новый сад, лучше прежнего. Петя очень красиво размышляет о благе всего человечества, призывает к действию, но что ждет его, он и сам не знает </a:t>
            </a:r>
            <a:r>
              <a:rPr lang="ru-RU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 причине того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что он пустослов. Почти так же восторженно к будущему стремится и Аня. </a:t>
            </a:r>
            <a:r>
              <a:rPr lang="ru-RU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Несмотря ни на 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что она искренне верит, что сможет сдать экзамен в гимназии, и найти работу. «Мы построим, новый сад!» – говорит юная семнадцатилетняя девушка. Петя и Аня – это новые люди, зарождающийся слой - интеллигенция, для которых во главе угла стоит нравственная красота. </a:t>
            </a:r>
          </a:p>
          <a:p>
            <a:r>
              <a:rPr lang="ru-RU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32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-31255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16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300003" y="1166843"/>
            <a:ext cx="837566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Петя увлёк своими демократическими идеями Аню, которая выражает готовность следовать за ним, свято веря в прекрасную мечту о новом цветущем саде. Но эта юная семнадцатилетняя девушка, </a:t>
            </a:r>
            <a:r>
              <a:rPr lang="ru-RU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невзирая на 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то, что сведения о жизни почерпнуты в основном из книг, чистая, наивная и непосредственная, ещё не сталкивалась с реальностью. Неизвестно, хватит ли ей духовных сил, стойкости и мужества, чтобы до конца пройти путь страданий, труда и лишений. Сумеет ли она сохранить ту горячую веру в лучшее, которая заставляет её без сожаления проститься со старой жизнью? </a:t>
            </a:r>
          </a:p>
        </p:txBody>
      </p:sp>
    </p:spTree>
    <p:extLst>
      <p:ext uri="{BB962C8B-B14F-4D97-AF65-F5344CB8AC3E}">
        <p14:creationId xmlns:p14="http://schemas.microsoft.com/office/powerpoint/2010/main" val="87332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17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457472" y="1183647"/>
            <a:ext cx="7930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Следовательно, 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чтобы прекрасная мечта стала явью, молодое поколение должно соединить в себе высокую культуру, образованность с практическим знанием действительности, волей, настойчивостью, трудолюбием, гуманными целями, то есть воплотить в себе лучшие черты чеховских героев.</a:t>
            </a:r>
          </a:p>
        </p:txBody>
      </p:sp>
    </p:spTree>
    <p:extLst>
      <p:ext uri="{BB962C8B-B14F-4D97-AF65-F5344CB8AC3E}">
        <p14:creationId xmlns:p14="http://schemas.microsoft.com/office/powerpoint/2010/main" val="87332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29322" y="-801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18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Прямоугольник 2"/>
          <p:cNvSpPr/>
          <p:nvPr/>
        </p:nvSpPr>
        <p:spPr>
          <a:xfrm>
            <a:off x="1043608" y="980728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 каких случаях обстоятельство обособляется?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0003" y="1455964"/>
            <a:ext cx="847476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Обстоятельства </a:t>
            </a:r>
            <a:r>
              <a:rPr lang="ru-RU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обособляются (выделяются запятыми с двух сторон)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 в следующих случаях:</a:t>
            </a:r>
          </a:p>
          <a:p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1. Если обстоятельство выражено деепричастным оборотом, независимо от его места в предложении. </a:t>
            </a:r>
            <a:r>
              <a:rPr lang="ru-RU" sz="24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Ганя</a:t>
            </a:r>
            <a:r>
              <a:rPr lang="ru-RU" sz="24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оставшись один, схватил себя за голову.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(Ф.М. Достоевский. «Идиот»).</a:t>
            </a:r>
          </a:p>
          <a:p>
            <a:r>
              <a:rPr lang="ru-RU" sz="24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Оставшись один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 — обстоятельство, выраженное деепричастным оборотом. Оно выделяется запятыми с двух сторон. </a:t>
            </a:r>
          </a:p>
          <a:p>
            <a:r>
              <a:rPr lang="ru-RU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Исключение. 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Если деепричастный оборот представляет собой фразеологизм, то он не обособляется. Пример: </a:t>
            </a:r>
            <a:r>
              <a:rPr lang="ru-RU" sz="24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работать спустя рукава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44995" y="347625"/>
            <a:ext cx="6984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Соблюдаем пунктуационные нормы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32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44022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19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Прямоугольник 2"/>
          <p:cNvSpPr/>
          <p:nvPr/>
        </p:nvSpPr>
        <p:spPr>
          <a:xfrm>
            <a:off x="300003" y="980728"/>
            <a:ext cx="83756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 каких случаях обстоятельство обособляется?</a:t>
            </a:r>
          </a:p>
          <a:p>
            <a:endParaRPr lang="ru-RU" sz="2400" dirty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4033" y="1389983"/>
            <a:ext cx="882295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2. Если обстоятельство выражено одиночным деепричастием.</a:t>
            </a:r>
          </a:p>
          <a:p>
            <a:r>
              <a:rPr lang="ru-RU" sz="24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Более всех интересовались князем, конечно, в доме Епанчиных, </a:t>
            </a:r>
          </a:p>
          <a:p>
            <a:r>
              <a:rPr lang="ru-RU" sz="24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 которыми он, уезжая, даже не успел и проститься.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(Ф.М. Достоевский. «Идиот»).</a:t>
            </a:r>
            <a:r>
              <a:rPr lang="ru-RU" sz="24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Уезжая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 — обстоятельство, выраженное одиночным </a:t>
            </a:r>
          </a:p>
          <a:p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деепричастием. Оно выделяется запятыми с двух сторон.</a:t>
            </a:r>
          </a:p>
          <a:p>
            <a:r>
              <a:rPr lang="ru-RU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Исключение. 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Если одиночное деепричастие стоит в конце предложения и близко по значению к наречию, то оно, как правило, не обособляется. Пример: </a:t>
            </a:r>
            <a:r>
              <a:rPr lang="ru-RU" sz="24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Князь стоял задумавшись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(Ф.М. Достоевский. «Идиот»)</a:t>
            </a:r>
          </a:p>
        </p:txBody>
      </p:sp>
      <p:pic>
        <p:nvPicPr>
          <p:cNvPr id="10" name="Google Shape;446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36096" y="4653136"/>
            <a:ext cx="2898756" cy="18578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332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5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Rectangle 144">
            <a:extLst>
              <a:ext uri="{FF2B5EF4-FFF2-40B4-BE49-F238E27FC236}">
                <a16:creationId xmlns:a16="http://schemas.microsoft.com/office/drawing/2014/main" id="{CD91E988-7A18-4398-B6F1-77F363DEF83B}"/>
              </a:ext>
            </a:extLst>
          </p:cNvPr>
          <p:cNvSpPr/>
          <p:nvPr/>
        </p:nvSpPr>
        <p:spPr>
          <a:xfrm>
            <a:off x="928812" y="1340768"/>
            <a:ext cx="70567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-напишете дискуссионное эссе;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-используете производные предлоги;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-примените пунктуационные нормы при обособлении второстепенных членов предложений.</a:t>
            </a:r>
          </a:p>
        </p:txBody>
      </p:sp>
      <p:sp>
        <p:nvSpPr>
          <p:cNvPr id="7" name="Title 14">
            <a:extLst>
              <a:ext uri="{FF2B5EF4-FFF2-40B4-BE49-F238E27FC236}">
                <a16:creationId xmlns:a16="http://schemas.microsoft.com/office/drawing/2014/main" id="{072D82C0-95C0-4E5C-AB55-C42DD3D5C8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5000" y="489857"/>
            <a:ext cx="6860276" cy="653859"/>
          </a:xfrm>
        </p:spPr>
        <p:txBody>
          <a:bodyPr/>
          <a:lstStyle/>
          <a:p>
            <a:r>
              <a:rPr lang="kk-KZ" sz="36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Сегодня на уроке</a:t>
            </a:r>
            <a:endParaRPr lang="en-ID" sz="36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Google Shape;485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27784" y="3140968"/>
            <a:ext cx="3240360" cy="2736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616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91631" y="-19713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20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91630" y="980728"/>
            <a:ext cx="88229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Найдите обособленные обстоятельства, объясните, чем они выражены и каковы условия их обособления. 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Спишите, расставив знаки препинания.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2912" y="2146896"/>
            <a:ext cx="682535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1) Чехов находил однообразие отсутствие ярких событий поступков порой даже мыслей пристально вглядываясь в обыденное существование рядовых людей.</a:t>
            </a:r>
          </a:p>
          <a:p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2) Человечество идёт вперёд совершенствуя свои силы.</a:t>
            </a:r>
          </a:p>
          <a:p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3) Чехов создавал пьесу «Вишнёвый сад» 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преодолевая 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смертельный недуг.</a:t>
            </a:r>
          </a:p>
        </p:txBody>
      </p:sp>
      <p:pic>
        <p:nvPicPr>
          <p:cNvPr id="11" name="Google Shape;454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58694" y="2161156"/>
            <a:ext cx="1955892" cy="35793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332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28104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21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2987824" y="378403"/>
            <a:ext cx="27944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Проверьте себя!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5153" y="1052736"/>
            <a:ext cx="676636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arenR"/>
            </a:pP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Чехов находил однообразие, отсутствие ярких событий, поступков, порой даже мыслей, </a:t>
            </a:r>
            <a:r>
              <a:rPr lang="ru-RU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пристально вглядываясь в обыденное существование рядовых людей 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— обстоятельство, выраженное деепричастным оборотом. </a:t>
            </a:r>
          </a:p>
          <a:p>
            <a:pPr marL="457200" indent="-457200">
              <a:buFontTx/>
              <a:buAutoNum type="arabicParenR"/>
            </a:pP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Человечество идёт вперёд, </a:t>
            </a:r>
            <a:r>
              <a:rPr lang="ru-RU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совершенствуя свои силы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— обстоятельство, выраженное деепричастным оборотом. </a:t>
            </a:r>
          </a:p>
          <a:p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3)  Чехов создавал пьесу «Вишнёвый сад» (1903), </a:t>
            </a:r>
          </a:p>
          <a:p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</a:t>
            </a:r>
            <a:r>
              <a:rPr lang="ru-RU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преодолевая смертельный недуг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—   </a:t>
            </a:r>
          </a:p>
          <a:p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обстоятельство, выраженное деепричастным  </a:t>
            </a:r>
          </a:p>
          <a:p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оборотом. </a:t>
            </a:r>
            <a:endParaRPr lang="ru-RU" sz="24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Google Shape;471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06277" y="1151879"/>
            <a:ext cx="2656783" cy="24459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332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6834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buSzPts val="1100"/>
              </a:pPr>
              <a:t>22</a:t>
            </a:fld>
            <a:endParaRPr lang="ru-RU" altLang="ru-RU" sz="1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Прямоугольник 2"/>
          <p:cNvSpPr/>
          <p:nvPr/>
        </p:nvSpPr>
        <p:spPr>
          <a:xfrm>
            <a:off x="332976" y="980728"/>
            <a:ext cx="81994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Используя метод SWOT-анализа, исследуйте проблемы молодого поколения, олицетворяющего будущее. 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109510536"/>
              </p:ext>
            </p:extLst>
          </p:nvPr>
        </p:nvGraphicFramePr>
        <p:xfrm>
          <a:off x="1267195" y="1988840"/>
          <a:ext cx="6680200" cy="3915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0138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-19713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buSzPts val="1100"/>
              </a:pPr>
              <a:t>23</a:t>
            </a:fld>
            <a:endParaRPr lang="ru-RU" altLang="ru-RU" sz="1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Прямоугольник 2"/>
          <p:cNvSpPr/>
          <p:nvPr/>
        </p:nvSpPr>
        <p:spPr>
          <a:xfrm>
            <a:off x="2542891" y="378403"/>
            <a:ext cx="38293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Примерные ответы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211026974"/>
              </p:ext>
            </p:extLst>
          </p:nvPr>
        </p:nvGraphicFramePr>
        <p:xfrm>
          <a:off x="1276018" y="1387296"/>
          <a:ext cx="6680200" cy="3915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0138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19382" y="-52822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3465589" y="260648"/>
            <a:ext cx="24198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Рефлексия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1630" y="1151657"/>
            <a:ext cx="88229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Запишите слова-ассоциации к ключевому словосочетанию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636902" y="2190355"/>
            <a:ext cx="4053458" cy="689523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Молодое поколение</a:t>
            </a:r>
            <a:endParaRPr lang="ru-RU" sz="2800" b="1" dirty="0">
              <a:solidFill>
                <a:schemeClr val="accent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07531" y="2537046"/>
            <a:ext cx="2044700" cy="1889860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352231" y="3632793"/>
            <a:ext cx="2044700" cy="1889860"/>
          </a:xfrm>
          <a:prstGeom prst="ellipse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763813" y="3708694"/>
            <a:ext cx="2044700" cy="1889860"/>
          </a:xfrm>
          <a:prstGeom prst="ellips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808513" y="2537046"/>
            <a:ext cx="2044700" cy="1889860"/>
          </a:xfrm>
          <a:prstGeom prst="ellipse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лево 14"/>
          <p:cNvSpPr/>
          <p:nvPr/>
        </p:nvSpPr>
        <p:spPr>
          <a:xfrm rot="19829635">
            <a:off x="2098231" y="2537046"/>
            <a:ext cx="444500" cy="381022"/>
          </a:xfrm>
          <a:prstGeom prst="leftArrow">
            <a:avLst>
              <a:gd name="adj1" fmla="val 63332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лево 15"/>
          <p:cNvSpPr/>
          <p:nvPr/>
        </p:nvSpPr>
        <p:spPr>
          <a:xfrm rot="16200000">
            <a:off x="3152331" y="3069215"/>
            <a:ext cx="444500" cy="381022"/>
          </a:xfrm>
          <a:prstGeom prst="leftArrow">
            <a:avLst>
              <a:gd name="adj1" fmla="val 63332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лево 16"/>
          <p:cNvSpPr/>
          <p:nvPr/>
        </p:nvSpPr>
        <p:spPr>
          <a:xfrm rot="16200000">
            <a:off x="5563913" y="3076903"/>
            <a:ext cx="444500" cy="381022"/>
          </a:xfrm>
          <a:prstGeom prst="leftArrow">
            <a:avLst>
              <a:gd name="adj1" fmla="val 63332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лево 17"/>
          <p:cNvSpPr/>
          <p:nvPr/>
        </p:nvSpPr>
        <p:spPr>
          <a:xfrm rot="11994373">
            <a:off x="6776774" y="2434566"/>
            <a:ext cx="444500" cy="381022"/>
          </a:xfrm>
          <a:prstGeom prst="leftArrow">
            <a:avLst>
              <a:gd name="adj1" fmla="val 63332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38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44118" y="24628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25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2888568" y="316847"/>
            <a:ext cx="35433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Проверьте себя!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650650" y="1871216"/>
            <a:ext cx="4053458" cy="689523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Молодое поколение</a:t>
            </a:r>
            <a:endParaRPr lang="ru-RU" sz="2800" b="1" dirty="0">
              <a:solidFill>
                <a:schemeClr val="accent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21279" y="2217907"/>
            <a:ext cx="2044700" cy="1889860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Энергия</a:t>
            </a:r>
            <a:endParaRPr lang="ru-RU" sz="20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334229" y="3313653"/>
            <a:ext cx="2165350" cy="1965761"/>
          </a:xfrm>
          <a:prstGeom prst="ellipse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Реши-</a:t>
            </a:r>
            <a:r>
              <a:rPr lang="ru-RU" sz="20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тельность</a:t>
            </a:r>
            <a:endParaRPr lang="ru-RU" sz="20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777561" y="3389555"/>
            <a:ext cx="2044700" cy="1889860"/>
          </a:xfrm>
          <a:prstGeom prst="ellips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Новые идеи</a:t>
            </a:r>
            <a:endParaRPr lang="ru-RU" sz="20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822261" y="2217907"/>
            <a:ext cx="2044700" cy="1889860"/>
          </a:xfrm>
          <a:prstGeom prst="ellipse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Смелость</a:t>
            </a:r>
            <a:endParaRPr lang="ru-RU" sz="20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Стрелка влево 14"/>
          <p:cNvSpPr/>
          <p:nvPr/>
        </p:nvSpPr>
        <p:spPr>
          <a:xfrm rot="19829635">
            <a:off x="2111979" y="2217907"/>
            <a:ext cx="444500" cy="381022"/>
          </a:xfrm>
          <a:prstGeom prst="leftArrow">
            <a:avLst>
              <a:gd name="adj1" fmla="val 63332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лево 15"/>
          <p:cNvSpPr/>
          <p:nvPr/>
        </p:nvSpPr>
        <p:spPr>
          <a:xfrm rot="16200000">
            <a:off x="3166079" y="2750076"/>
            <a:ext cx="444500" cy="381022"/>
          </a:xfrm>
          <a:prstGeom prst="leftArrow">
            <a:avLst>
              <a:gd name="adj1" fmla="val 63332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лево 16"/>
          <p:cNvSpPr/>
          <p:nvPr/>
        </p:nvSpPr>
        <p:spPr>
          <a:xfrm rot="16200000">
            <a:off x="5577661" y="2757764"/>
            <a:ext cx="444500" cy="381022"/>
          </a:xfrm>
          <a:prstGeom prst="leftArrow">
            <a:avLst>
              <a:gd name="adj1" fmla="val 63332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лево 17"/>
          <p:cNvSpPr/>
          <p:nvPr/>
        </p:nvSpPr>
        <p:spPr>
          <a:xfrm rot="11994373">
            <a:off x="6790522" y="2115427"/>
            <a:ext cx="444500" cy="381022"/>
          </a:xfrm>
          <a:prstGeom prst="leftArrow">
            <a:avLst>
              <a:gd name="adj1" fmla="val 63332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2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6290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26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3354580" y="347625"/>
            <a:ext cx="25054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Итоги урока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8480" y="1151879"/>
            <a:ext cx="707460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-написали дискуссионное эссе;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-использовали производные предлоги;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-применили пунктуационные нормы при обособлении второстепенных членов предложений.</a:t>
            </a:r>
          </a:p>
        </p:txBody>
      </p:sp>
    </p:spTree>
    <p:extLst>
      <p:ext uri="{BB962C8B-B14F-4D97-AF65-F5344CB8AC3E}">
        <p14:creationId xmlns:p14="http://schemas.microsoft.com/office/powerpoint/2010/main" val="399522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576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1229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821A6F7-481E-498F-84C7-CBF5D40C926D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27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1229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3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Google Shape;574;p91"/>
          <p:cNvSpPr txBox="1"/>
          <p:nvPr/>
        </p:nvSpPr>
        <p:spPr>
          <a:xfrm>
            <a:off x="66516" y="944541"/>
            <a:ext cx="4646564" cy="977658"/>
          </a:xfrm>
          <a:prstGeom prst="rect">
            <a:avLst/>
          </a:prstGeom>
          <a:noFill/>
          <a:ln>
            <a:noFill/>
          </a:ln>
        </p:spPr>
        <p:txBody>
          <a:bodyPr spcFirstLastPara="1" lIns="93712" tIns="93712" rIns="93712" bIns="93712" anchor="ctr"/>
          <a:lstStyle/>
          <a:p>
            <a:pPr>
              <a:defRPr/>
            </a:pPr>
            <a:r>
              <a:rPr lang="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fortaa"/>
              </a:rPr>
              <a:t>Баршаға қолжетімді, сапалы білім!</a:t>
            </a:r>
            <a:endParaRPr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omfortaa"/>
            </a:endParaRPr>
          </a:p>
        </p:txBody>
      </p:sp>
      <p:sp>
        <p:nvSpPr>
          <p:cNvPr id="10" name="Google Shape;575;p91"/>
          <p:cNvSpPr txBox="1"/>
          <p:nvPr/>
        </p:nvSpPr>
        <p:spPr>
          <a:xfrm>
            <a:off x="4570643" y="5084106"/>
            <a:ext cx="4380595" cy="1052529"/>
          </a:xfrm>
          <a:prstGeom prst="rect">
            <a:avLst/>
          </a:prstGeom>
          <a:noFill/>
          <a:ln>
            <a:noFill/>
          </a:ln>
        </p:spPr>
        <p:txBody>
          <a:bodyPr spcFirstLastPara="1" lIns="93712" tIns="93712" rIns="93712" bIns="93712" anchor="t"/>
          <a:lstStyle/>
          <a:p>
            <a:pPr algn="r">
              <a:defRPr/>
            </a:pPr>
            <a:r>
              <a:rPr lang="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fortaa"/>
              </a:rPr>
              <a:t>Качественное образование, </a:t>
            </a:r>
          </a:p>
          <a:p>
            <a:pPr algn="r">
              <a:defRPr/>
            </a:pPr>
            <a:r>
              <a:rPr lang="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fortaa"/>
              </a:rPr>
              <a:t>доступное всем!</a:t>
            </a:r>
            <a:endParaRPr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omfortaa"/>
            </a:endParaRPr>
          </a:p>
        </p:txBody>
      </p:sp>
      <p:grpSp>
        <p:nvGrpSpPr>
          <p:cNvPr id="12297" name="Группа 1"/>
          <p:cNvGrpSpPr>
            <a:grpSpLocks/>
          </p:cNvGrpSpPr>
          <p:nvPr/>
        </p:nvGrpSpPr>
        <p:grpSpPr bwMode="auto">
          <a:xfrm>
            <a:off x="1631694" y="1470086"/>
            <a:ext cx="5888758" cy="4398737"/>
            <a:chOff x="1037227" y="1115985"/>
            <a:chExt cx="7369006" cy="5190811"/>
          </a:xfrm>
        </p:grpSpPr>
        <p:sp>
          <p:nvSpPr>
            <p:cNvPr id="12298" name="Freeform 39"/>
            <p:cNvSpPr>
              <a:spLocks/>
            </p:cNvSpPr>
            <p:nvPr/>
          </p:nvSpPr>
          <p:spPr bwMode="auto">
            <a:xfrm>
              <a:off x="2896244" y="2393834"/>
              <a:ext cx="3609482" cy="3912962"/>
            </a:xfrm>
            <a:custGeom>
              <a:avLst/>
              <a:gdLst>
                <a:gd name="T0" fmla="*/ 129202 w 4437063"/>
                <a:gd name="T1" fmla="*/ 14352 h 4810125"/>
                <a:gd name="T2" fmla="*/ 281174 w 4437063"/>
                <a:gd name="T3" fmla="*/ 26388 h 4810125"/>
                <a:gd name="T4" fmla="*/ 264200 w 4437063"/>
                <a:gd name="T5" fmla="*/ 122473 h 4810125"/>
                <a:gd name="T6" fmla="*/ 227076 w 4437063"/>
                <a:gd name="T7" fmla="*/ 220773 h 4810125"/>
                <a:gd name="T8" fmla="*/ 254830 w 4437063"/>
                <a:gd name="T9" fmla="*/ 284527 h 4810125"/>
                <a:gd name="T10" fmla="*/ 286817 w 4437063"/>
                <a:gd name="T11" fmla="*/ 265189 h 4810125"/>
                <a:gd name="T12" fmla="*/ 331697 w 4437063"/>
                <a:gd name="T13" fmla="*/ 166587 h 4810125"/>
                <a:gd name="T14" fmla="*/ 409975 w 4437063"/>
                <a:gd name="T15" fmla="*/ 107465 h 4810125"/>
                <a:gd name="T16" fmla="*/ 431030 w 4437063"/>
                <a:gd name="T17" fmla="*/ 29309 h 4810125"/>
                <a:gd name="T18" fmla="*/ 409925 w 4437063"/>
                <a:gd name="T19" fmla="*/ 119200 h 4810125"/>
                <a:gd name="T20" fmla="*/ 335878 w 4437063"/>
                <a:gd name="T21" fmla="*/ 178270 h 4810125"/>
                <a:gd name="T22" fmla="*/ 299712 w 4437063"/>
                <a:gd name="T23" fmla="*/ 271534 h 4810125"/>
                <a:gd name="T24" fmla="*/ 279361 w 4437063"/>
                <a:gd name="T25" fmla="*/ 328138 h 4810125"/>
                <a:gd name="T26" fmla="*/ 349125 w 4437063"/>
                <a:gd name="T27" fmla="*/ 222133 h 4810125"/>
                <a:gd name="T28" fmla="*/ 471429 w 4437063"/>
                <a:gd name="T29" fmla="*/ 205816 h 4810125"/>
                <a:gd name="T30" fmla="*/ 541747 w 4437063"/>
                <a:gd name="T31" fmla="*/ 146041 h 4810125"/>
                <a:gd name="T32" fmla="*/ 526081 w 4437063"/>
                <a:gd name="T33" fmla="*/ 174141 h 4810125"/>
                <a:gd name="T34" fmla="*/ 448711 w 4437063"/>
                <a:gd name="T35" fmla="*/ 222434 h 4810125"/>
                <a:gd name="T36" fmla="*/ 356178 w 4437063"/>
                <a:gd name="T37" fmla="*/ 239103 h 4810125"/>
                <a:gd name="T38" fmla="*/ 310643 w 4437063"/>
                <a:gd name="T39" fmla="*/ 345964 h 4810125"/>
                <a:gd name="T40" fmla="*/ 402772 w 4437063"/>
                <a:gd name="T41" fmla="*/ 301398 h 4810125"/>
                <a:gd name="T42" fmla="*/ 460397 w 4437063"/>
                <a:gd name="T43" fmla="*/ 267354 h 4810125"/>
                <a:gd name="T44" fmla="*/ 441910 w 4437063"/>
                <a:gd name="T45" fmla="*/ 275210 h 4810125"/>
                <a:gd name="T46" fmla="*/ 390885 w 4437063"/>
                <a:gd name="T47" fmla="*/ 322850 h 4810125"/>
                <a:gd name="T48" fmla="*/ 403945 w 4437063"/>
                <a:gd name="T49" fmla="*/ 349196 h 4810125"/>
                <a:gd name="T50" fmla="*/ 486597 w 4437063"/>
                <a:gd name="T51" fmla="*/ 348792 h 4810125"/>
                <a:gd name="T52" fmla="*/ 483525 w 4437063"/>
                <a:gd name="T53" fmla="*/ 349094 h 4810125"/>
                <a:gd name="T54" fmla="*/ 400269 w 4437063"/>
                <a:gd name="T55" fmla="*/ 354685 h 4810125"/>
                <a:gd name="T56" fmla="*/ 338699 w 4437063"/>
                <a:gd name="T57" fmla="*/ 351151 h 4810125"/>
                <a:gd name="T58" fmla="*/ 292357 w 4437063"/>
                <a:gd name="T59" fmla="*/ 415359 h 4810125"/>
                <a:gd name="T60" fmla="*/ 236848 w 4437063"/>
                <a:gd name="T61" fmla="*/ 535313 h 4810125"/>
                <a:gd name="T62" fmla="*/ 226219 w 4437063"/>
                <a:gd name="T63" fmla="*/ 399647 h 4810125"/>
                <a:gd name="T64" fmla="*/ 124317 w 4437063"/>
                <a:gd name="T65" fmla="*/ 323051 h 4810125"/>
                <a:gd name="T66" fmla="*/ 32087 w 4437063"/>
                <a:gd name="T67" fmla="*/ 306484 h 4810125"/>
                <a:gd name="T68" fmla="*/ 6246 w 4437063"/>
                <a:gd name="T69" fmla="*/ 263628 h 4810125"/>
                <a:gd name="T70" fmla="*/ 51430 w 4437063"/>
                <a:gd name="T71" fmla="*/ 303764 h 4810125"/>
                <a:gd name="T72" fmla="*/ 169148 w 4437063"/>
                <a:gd name="T73" fmla="*/ 328893 h 4810125"/>
                <a:gd name="T74" fmla="*/ 204660 w 4437063"/>
                <a:gd name="T75" fmla="*/ 335037 h 4810125"/>
                <a:gd name="T76" fmla="*/ 97771 w 4437063"/>
                <a:gd name="T77" fmla="*/ 272240 h 4810125"/>
                <a:gd name="T78" fmla="*/ 13702 w 4437063"/>
                <a:gd name="T79" fmla="*/ 252750 h 4810125"/>
                <a:gd name="T80" fmla="*/ 35311 w 4437063"/>
                <a:gd name="T81" fmla="*/ 260405 h 4810125"/>
                <a:gd name="T82" fmla="*/ 147085 w 4437063"/>
                <a:gd name="T83" fmla="*/ 273751 h 4810125"/>
                <a:gd name="T84" fmla="*/ 231055 w 4437063"/>
                <a:gd name="T85" fmla="*/ 314944 h 4810125"/>
                <a:gd name="T86" fmla="*/ 157260 w 4437063"/>
                <a:gd name="T87" fmla="*/ 233815 h 4810125"/>
                <a:gd name="T88" fmla="*/ 53445 w 4437063"/>
                <a:gd name="T89" fmla="*/ 215284 h 4810125"/>
                <a:gd name="T90" fmla="*/ 67347 w 4437063"/>
                <a:gd name="T91" fmla="*/ 204558 h 4810125"/>
                <a:gd name="T92" fmla="*/ 152828 w 4437063"/>
                <a:gd name="T93" fmla="*/ 213320 h 4810125"/>
                <a:gd name="T94" fmla="*/ 149503 w 4437063"/>
                <a:gd name="T95" fmla="*/ 160443 h 4810125"/>
                <a:gd name="T96" fmla="*/ 116812 w 4437063"/>
                <a:gd name="T97" fmla="*/ 92106 h 4810125"/>
                <a:gd name="T98" fmla="*/ 98225 w 4437063"/>
                <a:gd name="T99" fmla="*/ 53531 h 4810125"/>
                <a:gd name="T100" fmla="*/ 150360 w 4437063"/>
                <a:gd name="T101" fmla="*/ 118947 h 4810125"/>
                <a:gd name="T102" fmla="*/ 178467 w 4437063"/>
                <a:gd name="T103" fmla="*/ 218306 h 4810125"/>
                <a:gd name="T104" fmla="*/ 204459 w 4437063"/>
                <a:gd name="T105" fmla="*/ 214578 h 4810125"/>
                <a:gd name="T106" fmla="*/ 204559 w 4437063"/>
                <a:gd name="T107" fmla="*/ 112955 h 4810125"/>
                <a:gd name="T108" fmla="*/ 181086 w 4437063"/>
                <a:gd name="T109" fmla="*/ 39984 h 4810125"/>
                <a:gd name="T110" fmla="*/ 147538 w 4437063"/>
                <a:gd name="T111" fmla="*/ 16467 h 4810125"/>
                <a:gd name="T112" fmla="*/ 209194 w 4437063"/>
                <a:gd name="T113" fmla="*/ 65215 h 4810125"/>
                <a:gd name="T114" fmla="*/ 208388 w 4437063"/>
                <a:gd name="T115" fmla="*/ 143270 h 4810125"/>
                <a:gd name="T116" fmla="*/ 215642 w 4437063"/>
                <a:gd name="T117" fmla="*/ 185975 h 4810125"/>
                <a:gd name="T118" fmla="*/ 253318 w 4437063"/>
                <a:gd name="T119" fmla="*/ 117840 h 4810125"/>
                <a:gd name="T120" fmla="*/ 291048 w 4437063"/>
                <a:gd name="T121" fmla="*/ 10525 h 481012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437063"/>
                <a:gd name="T184" fmla="*/ 0 h 4810125"/>
                <a:gd name="T185" fmla="*/ 4437063 w 4437063"/>
                <a:gd name="T186" fmla="*/ 4810125 h 481012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437063" h="4810125">
                  <a:moveTo>
                    <a:pt x="4437063" y="1081703"/>
                  </a:moveTo>
                  <a:lnTo>
                    <a:pt x="4429592" y="1082685"/>
                  </a:lnTo>
                  <a:lnTo>
                    <a:pt x="4431507" y="1082099"/>
                  </a:lnTo>
                  <a:lnTo>
                    <a:pt x="4437063" y="1081703"/>
                  </a:lnTo>
                  <a:close/>
                  <a:moveTo>
                    <a:pt x="717614" y="207531"/>
                  </a:moveTo>
                  <a:lnTo>
                    <a:pt x="721403" y="232026"/>
                  </a:lnTo>
                  <a:lnTo>
                    <a:pt x="718408" y="217055"/>
                  </a:lnTo>
                  <a:lnTo>
                    <a:pt x="717614" y="207531"/>
                  </a:lnTo>
                  <a:close/>
                  <a:moveTo>
                    <a:pt x="1031570" y="111900"/>
                  </a:moveTo>
                  <a:lnTo>
                    <a:pt x="1043178" y="113447"/>
                  </a:lnTo>
                  <a:lnTo>
                    <a:pt x="1020457" y="113884"/>
                  </a:lnTo>
                  <a:lnTo>
                    <a:pt x="1016885" y="113884"/>
                  </a:lnTo>
                  <a:lnTo>
                    <a:pt x="1018075" y="113091"/>
                  </a:lnTo>
                  <a:lnTo>
                    <a:pt x="1031570" y="111900"/>
                  </a:lnTo>
                  <a:close/>
                  <a:moveTo>
                    <a:pt x="2559676" y="0"/>
                  </a:moveTo>
                  <a:lnTo>
                    <a:pt x="2574759" y="1190"/>
                  </a:lnTo>
                  <a:lnTo>
                    <a:pt x="2563248" y="1587"/>
                  </a:lnTo>
                  <a:lnTo>
                    <a:pt x="2494583" y="11904"/>
                  </a:lnTo>
                  <a:lnTo>
                    <a:pt x="2435443" y="27380"/>
                  </a:lnTo>
                  <a:lnTo>
                    <a:pt x="2404484" y="39681"/>
                  </a:lnTo>
                  <a:lnTo>
                    <a:pt x="2387020" y="47617"/>
                  </a:lnTo>
                  <a:lnTo>
                    <a:pt x="2351298" y="68648"/>
                  </a:lnTo>
                  <a:lnTo>
                    <a:pt x="2315576" y="95631"/>
                  </a:lnTo>
                  <a:lnTo>
                    <a:pt x="2279854" y="128169"/>
                  </a:lnTo>
                  <a:lnTo>
                    <a:pt x="2246514" y="165866"/>
                  </a:lnTo>
                  <a:lnTo>
                    <a:pt x="2215555" y="207928"/>
                  </a:lnTo>
                  <a:lnTo>
                    <a:pt x="2188962" y="253561"/>
                  </a:lnTo>
                  <a:lnTo>
                    <a:pt x="2167131" y="303559"/>
                  </a:lnTo>
                  <a:lnTo>
                    <a:pt x="2158399" y="329352"/>
                  </a:lnTo>
                  <a:lnTo>
                    <a:pt x="2151652" y="355144"/>
                  </a:lnTo>
                  <a:lnTo>
                    <a:pt x="2144111" y="411491"/>
                  </a:lnTo>
                  <a:lnTo>
                    <a:pt x="2140538" y="506726"/>
                  </a:lnTo>
                  <a:lnTo>
                    <a:pt x="2140935" y="610690"/>
                  </a:lnTo>
                  <a:lnTo>
                    <a:pt x="2139348" y="681719"/>
                  </a:lnTo>
                  <a:lnTo>
                    <a:pt x="2134982" y="751954"/>
                  </a:lnTo>
                  <a:lnTo>
                    <a:pt x="2124662" y="820999"/>
                  </a:lnTo>
                  <a:lnTo>
                    <a:pt x="2115930" y="853934"/>
                  </a:lnTo>
                  <a:lnTo>
                    <a:pt x="2104023" y="895996"/>
                  </a:lnTo>
                  <a:lnTo>
                    <a:pt x="2081796" y="965041"/>
                  </a:lnTo>
                  <a:lnTo>
                    <a:pt x="2060759" y="1020197"/>
                  </a:lnTo>
                  <a:lnTo>
                    <a:pt x="2039326" y="1067417"/>
                  </a:lnTo>
                  <a:lnTo>
                    <a:pt x="2003207" y="1132494"/>
                  </a:lnTo>
                  <a:lnTo>
                    <a:pt x="1941289" y="1237649"/>
                  </a:lnTo>
                  <a:lnTo>
                    <a:pt x="1900804" y="1312249"/>
                  </a:lnTo>
                  <a:lnTo>
                    <a:pt x="1880562" y="1349549"/>
                  </a:lnTo>
                  <a:lnTo>
                    <a:pt x="1847618" y="1420578"/>
                  </a:lnTo>
                  <a:lnTo>
                    <a:pt x="1822613" y="1485258"/>
                  </a:lnTo>
                  <a:lnTo>
                    <a:pt x="1804752" y="1544779"/>
                  </a:lnTo>
                  <a:lnTo>
                    <a:pt x="1792845" y="1599142"/>
                  </a:lnTo>
                  <a:lnTo>
                    <a:pt x="1787288" y="1649537"/>
                  </a:lnTo>
                  <a:lnTo>
                    <a:pt x="1786097" y="1696361"/>
                  </a:lnTo>
                  <a:lnTo>
                    <a:pt x="1789273" y="1739613"/>
                  </a:lnTo>
                  <a:lnTo>
                    <a:pt x="1796417" y="1780484"/>
                  </a:lnTo>
                  <a:lnTo>
                    <a:pt x="1806737" y="1819371"/>
                  </a:lnTo>
                  <a:lnTo>
                    <a:pt x="1826185" y="1874925"/>
                  </a:lnTo>
                  <a:lnTo>
                    <a:pt x="1856747" y="1946747"/>
                  </a:lnTo>
                  <a:lnTo>
                    <a:pt x="1888103" y="2020157"/>
                  </a:lnTo>
                  <a:lnTo>
                    <a:pt x="1901201" y="2059044"/>
                  </a:lnTo>
                  <a:lnTo>
                    <a:pt x="1907949" y="2078488"/>
                  </a:lnTo>
                  <a:lnTo>
                    <a:pt x="1922238" y="2113804"/>
                  </a:lnTo>
                  <a:lnTo>
                    <a:pt x="1937320" y="2146343"/>
                  </a:lnTo>
                  <a:lnTo>
                    <a:pt x="1953594" y="2175310"/>
                  </a:lnTo>
                  <a:lnTo>
                    <a:pt x="1971454" y="2200705"/>
                  </a:lnTo>
                  <a:lnTo>
                    <a:pt x="1989315" y="2222927"/>
                  </a:lnTo>
                  <a:lnTo>
                    <a:pt x="2007970" y="2241974"/>
                  </a:lnTo>
                  <a:lnTo>
                    <a:pt x="2026228" y="2257449"/>
                  </a:lnTo>
                  <a:lnTo>
                    <a:pt x="2045280" y="2269750"/>
                  </a:lnTo>
                  <a:lnTo>
                    <a:pt x="2063935" y="2278480"/>
                  </a:lnTo>
                  <a:lnTo>
                    <a:pt x="2082589" y="2283639"/>
                  </a:lnTo>
                  <a:lnTo>
                    <a:pt x="2100847" y="2285623"/>
                  </a:lnTo>
                  <a:lnTo>
                    <a:pt x="2117915" y="2284035"/>
                  </a:lnTo>
                  <a:lnTo>
                    <a:pt x="2134982" y="2278877"/>
                  </a:lnTo>
                  <a:lnTo>
                    <a:pt x="2150461" y="2270147"/>
                  </a:lnTo>
                  <a:lnTo>
                    <a:pt x="2165147" y="2258640"/>
                  </a:lnTo>
                  <a:lnTo>
                    <a:pt x="2171894" y="2250703"/>
                  </a:lnTo>
                  <a:lnTo>
                    <a:pt x="2195709" y="2221340"/>
                  </a:lnTo>
                  <a:lnTo>
                    <a:pt x="2227462" y="2170548"/>
                  </a:lnTo>
                  <a:lnTo>
                    <a:pt x="2260009" y="2089599"/>
                  </a:lnTo>
                  <a:lnTo>
                    <a:pt x="2286602" y="2008650"/>
                  </a:lnTo>
                  <a:lnTo>
                    <a:pt x="2305256" y="1951509"/>
                  </a:lnTo>
                  <a:lnTo>
                    <a:pt x="2330262" y="1866195"/>
                  </a:lnTo>
                  <a:lnTo>
                    <a:pt x="2352489" y="1790404"/>
                  </a:lnTo>
                  <a:lnTo>
                    <a:pt x="2385829" y="1696757"/>
                  </a:lnTo>
                  <a:lnTo>
                    <a:pt x="2412819" y="1632077"/>
                  </a:lnTo>
                  <a:lnTo>
                    <a:pt x="2440603" y="1566207"/>
                  </a:lnTo>
                  <a:lnTo>
                    <a:pt x="2475531" y="1492797"/>
                  </a:lnTo>
                  <a:lnTo>
                    <a:pt x="2497361" y="1453116"/>
                  </a:lnTo>
                  <a:lnTo>
                    <a:pt x="2519191" y="1418991"/>
                  </a:lnTo>
                  <a:lnTo>
                    <a:pt x="2542212" y="1388833"/>
                  </a:lnTo>
                  <a:lnTo>
                    <a:pt x="2581506" y="1344390"/>
                  </a:lnTo>
                  <a:lnTo>
                    <a:pt x="2613656" y="1312646"/>
                  </a:lnTo>
                  <a:lnTo>
                    <a:pt x="2635883" y="1291615"/>
                  </a:lnTo>
                  <a:lnTo>
                    <a:pt x="2682321" y="1254712"/>
                  </a:lnTo>
                  <a:lnTo>
                    <a:pt x="2730744" y="1221776"/>
                  </a:lnTo>
                  <a:lnTo>
                    <a:pt x="2781152" y="1191619"/>
                  </a:lnTo>
                  <a:lnTo>
                    <a:pt x="2858550" y="1148763"/>
                  </a:lnTo>
                  <a:lnTo>
                    <a:pt x="2939520" y="1102337"/>
                  </a:lnTo>
                  <a:lnTo>
                    <a:pt x="2993896" y="1066624"/>
                  </a:lnTo>
                  <a:lnTo>
                    <a:pt x="3021680" y="1047180"/>
                  </a:lnTo>
                  <a:lnTo>
                    <a:pt x="3049067" y="1026546"/>
                  </a:lnTo>
                  <a:lnTo>
                    <a:pt x="3100665" y="984485"/>
                  </a:lnTo>
                  <a:lnTo>
                    <a:pt x="3147898" y="940438"/>
                  </a:lnTo>
                  <a:lnTo>
                    <a:pt x="3191161" y="894012"/>
                  </a:lnTo>
                  <a:lnTo>
                    <a:pt x="3230455" y="846791"/>
                  </a:lnTo>
                  <a:lnTo>
                    <a:pt x="3266177" y="798381"/>
                  </a:lnTo>
                  <a:lnTo>
                    <a:pt x="3297930" y="748383"/>
                  </a:lnTo>
                  <a:lnTo>
                    <a:pt x="3325714" y="697591"/>
                  </a:lnTo>
                  <a:lnTo>
                    <a:pt x="3337621" y="671799"/>
                  </a:lnTo>
                  <a:lnTo>
                    <a:pt x="3343971" y="658307"/>
                  </a:lnTo>
                  <a:lnTo>
                    <a:pt x="3354291" y="628943"/>
                  </a:lnTo>
                  <a:lnTo>
                    <a:pt x="3366992" y="579739"/>
                  </a:lnTo>
                  <a:lnTo>
                    <a:pt x="3379693" y="506726"/>
                  </a:lnTo>
                  <a:lnTo>
                    <a:pt x="3388029" y="431729"/>
                  </a:lnTo>
                  <a:lnTo>
                    <a:pt x="3394379" y="326177"/>
                  </a:lnTo>
                  <a:lnTo>
                    <a:pt x="3395173" y="231737"/>
                  </a:lnTo>
                  <a:lnTo>
                    <a:pt x="3395173" y="221816"/>
                  </a:lnTo>
                  <a:lnTo>
                    <a:pt x="3396364" y="230943"/>
                  </a:lnTo>
                  <a:lnTo>
                    <a:pt x="3403905" y="321019"/>
                  </a:lnTo>
                  <a:lnTo>
                    <a:pt x="3407080" y="423396"/>
                  </a:lnTo>
                  <a:lnTo>
                    <a:pt x="3405493" y="497599"/>
                  </a:lnTo>
                  <a:lnTo>
                    <a:pt x="3399539" y="571009"/>
                  </a:lnTo>
                  <a:lnTo>
                    <a:pt x="3390013" y="622594"/>
                  </a:lnTo>
                  <a:lnTo>
                    <a:pt x="3382075" y="653942"/>
                  </a:lnTo>
                  <a:lnTo>
                    <a:pt x="3377312" y="668624"/>
                  </a:lnTo>
                  <a:lnTo>
                    <a:pt x="3366992" y="697194"/>
                  </a:lnTo>
                  <a:lnTo>
                    <a:pt x="3344765" y="749970"/>
                  </a:lnTo>
                  <a:lnTo>
                    <a:pt x="3320157" y="800365"/>
                  </a:lnTo>
                  <a:lnTo>
                    <a:pt x="3292770" y="848379"/>
                  </a:lnTo>
                  <a:lnTo>
                    <a:pt x="3263002" y="894012"/>
                  </a:lnTo>
                  <a:lnTo>
                    <a:pt x="3230058" y="939248"/>
                  </a:lnTo>
                  <a:lnTo>
                    <a:pt x="3193542" y="984088"/>
                  </a:lnTo>
                  <a:lnTo>
                    <a:pt x="3153454" y="1028927"/>
                  </a:lnTo>
                  <a:lnTo>
                    <a:pt x="3131227" y="1051942"/>
                  </a:lnTo>
                  <a:lnTo>
                    <a:pt x="3109397" y="1074163"/>
                  </a:lnTo>
                  <a:lnTo>
                    <a:pt x="3062959" y="1113051"/>
                  </a:lnTo>
                  <a:lnTo>
                    <a:pt x="3014933" y="1147176"/>
                  </a:lnTo>
                  <a:lnTo>
                    <a:pt x="2964128" y="1178921"/>
                  </a:lnTo>
                  <a:lnTo>
                    <a:pt x="2882761" y="1226935"/>
                  </a:lnTo>
                  <a:lnTo>
                    <a:pt x="2793456" y="1283679"/>
                  </a:lnTo>
                  <a:lnTo>
                    <a:pt x="2729554" y="1329709"/>
                  </a:lnTo>
                  <a:lnTo>
                    <a:pt x="2695816" y="1356295"/>
                  </a:lnTo>
                  <a:lnTo>
                    <a:pt x="2679146" y="1370580"/>
                  </a:lnTo>
                  <a:lnTo>
                    <a:pt x="2646599" y="1404706"/>
                  </a:lnTo>
                  <a:lnTo>
                    <a:pt x="2616434" y="1443990"/>
                  </a:lnTo>
                  <a:lnTo>
                    <a:pt x="2588650" y="1486845"/>
                  </a:lnTo>
                  <a:lnTo>
                    <a:pt x="2562454" y="1533272"/>
                  </a:lnTo>
                  <a:lnTo>
                    <a:pt x="2538243" y="1582079"/>
                  </a:lnTo>
                  <a:lnTo>
                    <a:pt x="2505299" y="1656283"/>
                  </a:lnTo>
                  <a:lnTo>
                    <a:pt x="2469974" y="1752311"/>
                  </a:lnTo>
                  <a:lnTo>
                    <a:pt x="2442587" y="1837228"/>
                  </a:lnTo>
                  <a:lnTo>
                    <a:pt x="2417185" y="1928891"/>
                  </a:lnTo>
                  <a:lnTo>
                    <a:pt x="2414407" y="1942779"/>
                  </a:lnTo>
                  <a:lnTo>
                    <a:pt x="2409247" y="1973730"/>
                  </a:lnTo>
                  <a:lnTo>
                    <a:pt x="2396546" y="2032061"/>
                  </a:lnTo>
                  <a:lnTo>
                    <a:pt x="2380669" y="2087218"/>
                  </a:lnTo>
                  <a:lnTo>
                    <a:pt x="2361618" y="2139597"/>
                  </a:lnTo>
                  <a:lnTo>
                    <a:pt x="2338994" y="2191182"/>
                  </a:lnTo>
                  <a:lnTo>
                    <a:pt x="2313195" y="2241974"/>
                  </a:lnTo>
                  <a:lnTo>
                    <a:pt x="2269534" y="2319352"/>
                  </a:lnTo>
                  <a:lnTo>
                    <a:pt x="2235797" y="2373714"/>
                  </a:lnTo>
                  <a:lnTo>
                    <a:pt x="2219127" y="2400301"/>
                  </a:lnTo>
                  <a:lnTo>
                    <a:pt x="2195709" y="2450299"/>
                  </a:lnTo>
                  <a:lnTo>
                    <a:pt x="2181817" y="2493551"/>
                  </a:lnTo>
                  <a:lnTo>
                    <a:pt x="2174673" y="2531248"/>
                  </a:lnTo>
                  <a:lnTo>
                    <a:pt x="2173482" y="2561405"/>
                  </a:lnTo>
                  <a:lnTo>
                    <a:pt x="2175070" y="2584420"/>
                  </a:lnTo>
                  <a:lnTo>
                    <a:pt x="2180230" y="2606642"/>
                  </a:lnTo>
                  <a:lnTo>
                    <a:pt x="2181817" y="2609419"/>
                  </a:lnTo>
                  <a:lnTo>
                    <a:pt x="2201266" y="2585611"/>
                  </a:lnTo>
                  <a:lnTo>
                    <a:pt x="2314385" y="2441172"/>
                  </a:lnTo>
                  <a:lnTo>
                    <a:pt x="2401706" y="2320542"/>
                  </a:lnTo>
                  <a:lnTo>
                    <a:pt x="2442190" y="2260624"/>
                  </a:lnTo>
                  <a:lnTo>
                    <a:pt x="2472356" y="2212610"/>
                  </a:lnTo>
                  <a:lnTo>
                    <a:pt x="2516016" y="2137613"/>
                  </a:lnTo>
                  <a:lnTo>
                    <a:pt x="2562454" y="2045156"/>
                  </a:lnTo>
                  <a:lnTo>
                    <a:pt x="2594207" y="1975714"/>
                  </a:lnTo>
                  <a:lnTo>
                    <a:pt x="2606115" y="1951509"/>
                  </a:lnTo>
                  <a:lnTo>
                    <a:pt x="2631914" y="1905082"/>
                  </a:lnTo>
                  <a:lnTo>
                    <a:pt x="2659697" y="1861433"/>
                  </a:lnTo>
                  <a:lnTo>
                    <a:pt x="2689466" y="1820165"/>
                  </a:lnTo>
                  <a:lnTo>
                    <a:pt x="2720425" y="1783262"/>
                  </a:lnTo>
                  <a:lnTo>
                    <a:pt x="2750987" y="1750327"/>
                  </a:lnTo>
                  <a:lnTo>
                    <a:pt x="2781549" y="1722153"/>
                  </a:lnTo>
                  <a:lnTo>
                    <a:pt x="2811317" y="1699535"/>
                  </a:lnTo>
                  <a:lnTo>
                    <a:pt x="2825209" y="1690805"/>
                  </a:lnTo>
                  <a:lnTo>
                    <a:pt x="2840292" y="1682869"/>
                  </a:lnTo>
                  <a:lnTo>
                    <a:pt x="2881968" y="1670568"/>
                  </a:lnTo>
                  <a:lnTo>
                    <a:pt x="2934757" y="1662235"/>
                  </a:lnTo>
                  <a:lnTo>
                    <a:pt x="2995087" y="1656680"/>
                  </a:lnTo>
                  <a:lnTo>
                    <a:pt x="3161393" y="1651521"/>
                  </a:lnTo>
                  <a:lnTo>
                    <a:pt x="3277291" y="1651521"/>
                  </a:lnTo>
                  <a:lnTo>
                    <a:pt x="3375724" y="1651124"/>
                  </a:lnTo>
                  <a:lnTo>
                    <a:pt x="3522184" y="1646363"/>
                  </a:lnTo>
                  <a:lnTo>
                    <a:pt x="3641257" y="1633665"/>
                  </a:lnTo>
                  <a:lnTo>
                    <a:pt x="3714686" y="1621760"/>
                  </a:lnTo>
                  <a:lnTo>
                    <a:pt x="3727784" y="1619776"/>
                  </a:lnTo>
                  <a:lnTo>
                    <a:pt x="3754774" y="1611840"/>
                  </a:lnTo>
                  <a:lnTo>
                    <a:pt x="3800022" y="1594380"/>
                  </a:lnTo>
                  <a:lnTo>
                    <a:pt x="3865909" y="1559461"/>
                  </a:lnTo>
                  <a:lnTo>
                    <a:pt x="3934971" y="1512241"/>
                  </a:lnTo>
                  <a:lnTo>
                    <a:pt x="3969899" y="1484464"/>
                  </a:lnTo>
                  <a:lnTo>
                    <a:pt x="3991333" y="1465814"/>
                  </a:lnTo>
                  <a:lnTo>
                    <a:pt x="4034199" y="1424149"/>
                  </a:lnTo>
                  <a:lnTo>
                    <a:pt x="4095323" y="1356692"/>
                  </a:lnTo>
                  <a:lnTo>
                    <a:pt x="4169149" y="1266219"/>
                  </a:lnTo>
                  <a:lnTo>
                    <a:pt x="4231067" y="1189238"/>
                  </a:lnTo>
                  <a:lnTo>
                    <a:pt x="4256469" y="1161858"/>
                  </a:lnTo>
                  <a:lnTo>
                    <a:pt x="4268773" y="1150747"/>
                  </a:lnTo>
                  <a:lnTo>
                    <a:pt x="4296953" y="1130510"/>
                  </a:lnTo>
                  <a:lnTo>
                    <a:pt x="4327119" y="1115035"/>
                  </a:lnTo>
                  <a:lnTo>
                    <a:pt x="4356887" y="1102733"/>
                  </a:lnTo>
                  <a:lnTo>
                    <a:pt x="4421981" y="1083687"/>
                  </a:lnTo>
                  <a:lnTo>
                    <a:pt x="4429592" y="1082685"/>
                  </a:lnTo>
                  <a:lnTo>
                    <a:pt x="4392609" y="1094004"/>
                  </a:lnTo>
                  <a:lnTo>
                    <a:pt x="4355299" y="1112257"/>
                  </a:lnTo>
                  <a:lnTo>
                    <a:pt x="4333469" y="1126145"/>
                  </a:lnTo>
                  <a:lnTo>
                    <a:pt x="4322356" y="1134081"/>
                  </a:lnTo>
                  <a:lnTo>
                    <a:pt x="4297747" y="1157890"/>
                  </a:lnTo>
                  <a:lnTo>
                    <a:pt x="4256469" y="1206698"/>
                  </a:lnTo>
                  <a:lnTo>
                    <a:pt x="4199314" y="1287250"/>
                  </a:lnTo>
                  <a:lnTo>
                    <a:pt x="4145334" y="1372167"/>
                  </a:lnTo>
                  <a:lnTo>
                    <a:pt x="4122313" y="1411054"/>
                  </a:lnTo>
                  <a:lnTo>
                    <a:pt x="4100086" y="1446371"/>
                  </a:lnTo>
                  <a:lnTo>
                    <a:pt x="4054838" y="1508273"/>
                  </a:lnTo>
                  <a:lnTo>
                    <a:pt x="4008400" y="1559461"/>
                  </a:lnTo>
                  <a:lnTo>
                    <a:pt x="3959580" y="1604698"/>
                  </a:lnTo>
                  <a:lnTo>
                    <a:pt x="3933781" y="1625332"/>
                  </a:lnTo>
                  <a:lnTo>
                    <a:pt x="3919889" y="1635649"/>
                  </a:lnTo>
                  <a:lnTo>
                    <a:pt x="3882976" y="1657076"/>
                  </a:lnTo>
                  <a:lnTo>
                    <a:pt x="3834950" y="1679298"/>
                  </a:lnTo>
                  <a:lnTo>
                    <a:pt x="3775810" y="1701122"/>
                  </a:lnTo>
                  <a:lnTo>
                    <a:pt x="3705954" y="1720963"/>
                  </a:lnTo>
                  <a:lnTo>
                    <a:pt x="3626175" y="1738819"/>
                  </a:lnTo>
                  <a:lnTo>
                    <a:pt x="3535679" y="1752707"/>
                  </a:lnTo>
                  <a:lnTo>
                    <a:pt x="3434864" y="1762231"/>
                  </a:lnTo>
                  <a:lnTo>
                    <a:pt x="3380487" y="1764215"/>
                  </a:lnTo>
                  <a:lnTo>
                    <a:pt x="3278084" y="1766596"/>
                  </a:lnTo>
                  <a:lnTo>
                    <a:pt x="3137975" y="1765802"/>
                  </a:lnTo>
                  <a:lnTo>
                    <a:pt x="3064546" y="1767786"/>
                  </a:lnTo>
                  <a:lnTo>
                    <a:pt x="3020886" y="1773342"/>
                  </a:lnTo>
                  <a:lnTo>
                    <a:pt x="2976432" y="1784452"/>
                  </a:lnTo>
                  <a:lnTo>
                    <a:pt x="2927612" y="1801118"/>
                  </a:lnTo>
                  <a:lnTo>
                    <a:pt x="2898638" y="1813419"/>
                  </a:lnTo>
                  <a:lnTo>
                    <a:pt x="2884349" y="1820165"/>
                  </a:lnTo>
                  <a:lnTo>
                    <a:pt x="2856565" y="1837625"/>
                  </a:lnTo>
                  <a:lnTo>
                    <a:pt x="2830766" y="1858656"/>
                  </a:lnTo>
                  <a:lnTo>
                    <a:pt x="2806554" y="1884051"/>
                  </a:lnTo>
                  <a:lnTo>
                    <a:pt x="2773214" y="1926113"/>
                  </a:lnTo>
                  <a:lnTo>
                    <a:pt x="2732729" y="1991984"/>
                  </a:lnTo>
                  <a:lnTo>
                    <a:pt x="2678749" y="2099916"/>
                  </a:lnTo>
                  <a:lnTo>
                    <a:pt x="2628738" y="2210229"/>
                  </a:lnTo>
                  <a:lnTo>
                    <a:pt x="2596192" y="2278480"/>
                  </a:lnTo>
                  <a:lnTo>
                    <a:pt x="2579522" y="2309828"/>
                  </a:lnTo>
                  <a:lnTo>
                    <a:pt x="2532686" y="2393158"/>
                  </a:lnTo>
                  <a:lnTo>
                    <a:pt x="2461639" y="2515772"/>
                  </a:lnTo>
                  <a:lnTo>
                    <a:pt x="2401706" y="2610213"/>
                  </a:lnTo>
                  <a:lnTo>
                    <a:pt x="2335025" y="2709019"/>
                  </a:lnTo>
                  <a:lnTo>
                    <a:pt x="2291364" y="2771318"/>
                  </a:lnTo>
                  <a:lnTo>
                    <a:pt x="2312004" y="2766953"/>
                  </a:lnTo>
                  <a:lnTo>
                    <a:pt x="2447747" y="2726082"/>
                  </a:lnTo>
                  <a:lnTo>
                    <a:pt x="2540227" y="2690369"/>
                  </a:lnTo>
                  <a:lnTo>
                    <a:pt x="2607305" y="2660608"/>
                  </a:lnTo>
                  <a:lnTo>
                    <a:pt x="2641440" y="2643545"/>
                  </a:lnTo>
                  <a:lnTo>
                    <a:pt x="2681131" y="2624101"/>
                  </a:lnTo>
                  <a:lnTo>
                    <a:pt x="2752178" y="2591563"/>
                  </a:lnTo>
                  <a:lnTo>
                    <a:pt x="2842673" y="2554263"/>
                  </a:lnTo>
                  <a:lnTo>
                    <a:pt x="2941107" y="2516566"/>
                  </a:lnTo>
                  <a:lnTo>
                    <a:pt x="3006201" y="2487996"/>
                  </a:lnTo>
                  <a:lnTo>
                    <a:pt x="3049067" y="2465377"/>
                  </a:lnTo>
                  <a:lnTo>
                    <a:pt x="3070500" y="2451886"/>
                  </a:lnTo>
                  <a:lnTo>
                    <a:pt x="3096696" y="2435220"/>
                  </a:lnTo>
                  <a:lnTo>
                    <a:pt x="3139563" y="2403872"/>
                  </a:lnTo>
                  <a:lnTo>
                    <a:pt x="3173697" y="2374905"/>
                  </a:lnTo>
                  <a:lnTo>
                    <a:pt x="3199893" y="2347922"/>
                  </a:lnTo>
                  <a:lnTo>
                    <a:pt x="3231249" y="2309431"/>
                  </a:lnTo>
                  <a:lnTo>
                    <a:pt x="3266574" y="2263005"/>
                  </a:lnTo>
                  <a:lnTo>
                    <a:pt x="3287213" y="2241180"/>
                  </a:lnTo>
                  <a:lnTo>
                    <a:pt x="3298724" y="2229673"/>
                  </a:lnTo>
                  <a:lnTo>
                    <a:pt x="3324920" y="2207054"/>
                  </a:lnTo>
                  <a:lnTo>
                    <a:pt x="3356276" y="2184833"/>
                  </a:lnTo>
                  <a:lnTo>
                    <a:pt x="3391998" y="2163802"/>
                  </a:lnTo>
                  <a:lnTo>
                    <a:pt x="3433276" y="2144755"/>
                  </a:lnTo>
                  <a:lnTo>
                    <a:pt x="3481303" y="2128883"/>
                  </a:lnTo>
                  <a:lnTo>
                    <a:pt x="3534489" y="2116582"/>
                  </a:lnTo>
                  <a:lnTo>
                    <a:pt x="3594819" y="2108249"/>
                  </a:lnTo>
                  <a:lnTo>
                    <a:pt x="3627763" y="2106662"/>
                  </a:lnTo>
                  <a:lnTo>
                    <a:pt x="3658722" y="2105868"/>
                  </a:lnTo>
                  <a:lnTo>
                    <a:pt x="3713098" y="2107852"/>
                  </a:lnTo>
                  <a:lnTo>
                    <a:pt x="3757949" y="2113011"/>
                  </a:lnTo>
                  <a:lnTo>
                    <a:pt x="3794068" y="2120550"/>
                  </a:lnTo>
                  <a:lnTo>
                    <a:pt x="3834156" y="2132851"/>
                  </a:lnTo>
                  <a:lnTo>
                    <a:pt x="3859955" y="2145946"/>
                  </a:lnTo>
                  <a:lnTo>
                    <a:pt x="3861940" y="2147533"/>
                  </a:lnTo>
                  <a:lnTo>
                    <a:pt x="3853208" y="2146343"/>
                  </a:lnTo>
                  <a:lnTo>
                    <a:pt x="3765490" y="2141184"/>
                  </a:lnTo>
                  <a:lnTo>
                    <a:pt x="3667454" y="2141184"/>
                  </a:lnTo>
                  <a:lnTo>
                    <a:pt x="3597597" y="2145946"/>
                  </a:lnTo>
                  <a:lnTo>
                    <a:pt x="3528932" y="2156263"/>
                  </a:lnTo>
                  <a:lnTo>
                    <a:pt x="3482096" y="2168564"/>
                  </a:lnTo>
                  <a:lnTo>
                    <a:pt x="3453916" y="2178881"/>
                  </a:lnTo>
                  <a:lnTo>
                    <a:pt x="3441215" y="2185627"/>
                  </a:lnTo>
                  <a:lnTo>
                    <a:pt x="3417003" y="2198325"/>
                  </a:lnTo>
                  <a:lnTo>
                    <a:pt x="3376121" y="2228482"/>
                  </a:lnTo>
                  <a:lnTo>
                    <a:pt x="3342781" y="2261417"/>
                  </a:lnTo>
                  <a:lnTo>
                    <a:pt x="3313806" y="2296337"/>
                  </a:lnTo>
                  <a:lnTo>
                    <a:pt x="3276894" y="2351096"/>
                  </a:lnTo>
                  <a:lnTo>
                    <a:pt x="3240775" y="2403872"/>
                  </a:lnTo>
                  <a:lnTo>
                    <a:pt x="3213785" y="2436807"/>
                  </a:lnTo>
                  <a:lnTo>
                    <a:pt x="3198702" y="2451886"/>
                  </a:lnTo>
                  <a:lnTo>
                    <a:pt x="3180047" y="2469346"/>
                  </a:lnTo>
                  <a:lnTo>
                    <a:pt x="3141150" y="2501090"/>
                  </a:lnTo>
                  <a:lnTo>
                    <a:pt x="3080026" y="2543946"/>
                  </a:lnTo>
                  <a:lnTo>
                    <a:pt x="2949839" y="2618943"/>
                  </a:lnTo>
                  <a:lnTo>
                    <a:pt x="2888932" y="2652474"/>
                  </a:lnTo>
                  <a:lnTo>
                    <a:pt x="2891235" y="2657078"/>
                  </a:lnTo>
                  <a:lnTo>
                    <a:pt x="2896791" y="2664619"/>
                  </a:lnTo>
                  <a:lnTo>
                    <a:pt x="2915047" y="2681685"/>
                  </a:lnTo>
                  <a:lnTo>
                    <a:pt x="2940447" y="2697957"/>
                  </a:lnTo>
                  <a:lnTo>
                    <a:pt x="2973388" y="2713435"/>
                  </a:lnTo>
                  <a:lnTo>
                    <a:pt x="2992438" y="2720182"/>
                  </a:lnTo>
                  <a:lnTo>
                    <a:pt x="3012678" y="2725738"/>
                  </a:lnTo>
                  <a:lnTo>
                    <a:pt x="3056731" y="2736057"/>
                  </a:lnTo>
                  <a:lnTo>
                    <a:pt x="3105150" y="2744391"/>
                  </a:lnTo>
                  <a:lnTo>
                    <a:pt x="3156347" y="2749550"/>
                  </a:lnTo>
                  <a:lnTo>
                    <a:pt x="3182938" y="2751535"/>
                  </a:lnTo>
                  <a:lnTo>
                    <a:pt x="3209528" y="2752725"/>
                  </a:lnTo>
                  <a:lnTo>
                    <a:pt x="3264694" y="2751535"/>
                  </a:lnTo>
                  <a:lnTo>
                    <a:pt x="3292872" y="2749154"/>
                  </a:lnTo>
                  <a:lnTo>
                    <a:pt x="3350022" y="2744788"/>
                  </a:lnTo>
                  <a:lnTo>
                    <a:pt x="3408363" y="2737644"/>
                  </a:lnTo>
                  <a:lnTo>
                    <a:pt x="3465910" y="2730897"/>
                  </a:lnTo>
                  <a:lnTo>
                    <a:pt x="3581003" y="2719388"/>
                  </a:lnTo>
                  <a:lnTo>
                    <a:pt x="3636566" y="2716610"/>
                  </a:lnTo>
                  <a:lnTo>
                    <a:pt x="3664347" y="2715419"/>
                  </a:lnTo>
                  <a:lnTo>
                    <a:pt x="3717528" y="2718594"/>
                  </a:lnTo>
                  <a:lnTo>
                    <a:pt x="3767931" y="2726928"/>
                  </a:lnTo>
                  <a:lnTo>
                    <a:pt x="3813572" y="2739628"/>
                  </a:lnTo>
                  <a:lnTo>
                    <a:pt x="3834210" y="2748360"/>
                  </a:lnTo>
                  <a:lnTo>
                    <a:pt x="3854053" y="2757885"/>
                  </a:lnTo>
                  <a:lnTo>
                    <a:pt x="3888581" y="2777729"/>
                  </a:lnTo>
                  <a:lnTo>
                    <a:pt x="3931047" y="2808685"/>
                  </a:lnTo>
                  <a:lnTo>
                    <a:pt x="3952081" y="2826147"/>
                  </a:lnTo>
                  <a:lnTo>
                    <a:pt x="3984228" y="2855516"/>
                  </a:lnTo>
                  <a:lnTo>
                    <a:pt x="3990975" y="2862263"/>
                  </a:lnTo>
                  <a:lnTo>
                    <a:pt x="3983831" y="2855913"/>
                  </a:lnTo>
                  <a:lnTo>
                    <a:pt x="3949700" y="2828132"/>
                  </a:lnTo>
                  <a:lnTo>
                    <a:pt x="3928269" y="2811860"/>
                  </a:lnTo>
                  <a:lnTo>
                    <a:pt x="3885010" y="2783682"/>
                  </a:lnTo>
                  <a:lnTo>
                    <a:pt x="3850085" y="2765425"/>
                  </a:lnTo>
                  <a:lnTo>
                    <a:pt x="3830638" y="2757885"/>
                  </a:lnTo>
                  <a:lnTo>
                    <a:pt x="3810000" y="2750741"/>
                  </a:lnTo>
                  <a:lnTo>
                    <a:pt x="3765153" y="2740422"/>
                  </a:lnTo>
                  <a:lnTo>
                    <a:pt x="3716338" y="2734469"/>
                  </a:lnTo>
                  <a:lnTo>
                    <a:pt x="3664347" y="2734469"/>
                  </a:lnTo>
                  <a:lnTo>
                    <a:pt x="3637756" y="2737247"/>
                  </a:lnTo>
                  <a:lnTo>
                    <a:pt x="3582988" y="2742407"/>
                  </a:lnTo>
                  <a:lnTo>
                    <a:pt x="3469878" y="2759869"/>
                  </a:lnTo>
                  <a:lnTo>
                    <a:pt x="3412331" y="2769791"/>
                  </a:lnTo>
                  <a:lnTo>
                    <a:pt x="3354785" y="2779316"/>
                  </a:lnTo>
                  <a:lnTo>
                    <a:pt x="3296444" y="2786460"/>
                  </a:lnTo>
                  <a:lnTo>
                    <a:pt x="3267869" y="2790825"/>
                  </a:lnTo>
                  <a:lnTo>
                    <a:pt x="3210322" y="2795191"/>
                  </a:lnTo>
                  <a:lnTo>
                    <a:pt x="3181747" y="2794794"/>
                  </a:lnTo>
                  <a:lnTo>
                    <a:pt x="3153966" y="2794794"/>
                  </a:lnTo>
                  <a:lnTo>
                    <a:pt x="3099991" y="2791619"/>
                  </a:lnTo>
                  <a:lnTo>
                    <a:pt x="3048794" y="2786063"/>
                  </a:lnTo>
                  <a:lnTo>
                    <a:pt x="3000375" y="2777332"/>
                  </a:lnTo>
                  <a:lnTo>
                    <a:pt x="2977753" y="2771775"/>
                  </a:lnTo>
                  <a:lnTo>
                    <a:pt x="2955528" y="2765425"/>
                  </a:lnTo>
                  <a:lnTo>
                    <a:pt x="2915047" y="2749154"/>
                  </a:lnTo>
                  <a:lnTo>
                    <a:pt x="2880122" y="2728913"/>
                  </a:lnTo>
                  <a:lnTo>
                    <a:pt x="2851547" y="2705497"/>
                  </a:lnTo>
                  <a:lnTo>
                    <a:pt x="2841228" y="2692003"/>
                  </a:lnTo>
                  <a:lnTo>
                    <a:pt x="2834672" y="2681871"/>
                  </a:lnTo>
                  <a:lnTo>
                    <a:pt x="2809730" y="2695130"/>
                  </a:lnTo>
                  <a:lnTo>
                    <a:pt x="2726378" y="2736399"/>
                  </a:lnTo>
                  <a:lnTo>
                    <a:pt x="2668826" y="2766953"/>
                  </a:lnTo>
                  <a:lnTo>
                    <a:pt x="2609687" y="2804253"/>
                  </a:lnTo>
                  <a:lnTo>
                    <a:pt x="2550150" y="2849092"/>
                  </a:lnTo>
                  <a:lnTo>
                    <a:pt x="2506490" y="2889567"/>
                  </a:lnTo>
                  <a:lnTo>
                    <a:pt x="2477516" y="2920518"/>
                  </a:lnTo>
                  <a:lnTo>
                    <a:pt x="2448541" y="2954247"/>
                  </a:lnTo>
                  <a:lnTo>
                    <a:pt x="2421551" y="2991944"/>
                  </a:lnTo>
                  <a:lnTo>
                    <a:pt x="2407659" y="3011784"/>
                  </a:lnTo>
                  <a:lnTo>
                    <a:pt x="2393767" y="3034006"/>
                  </a:lnTo>
                  <a:lnTo>
                    <a:pt x="2368762" y="3079242"/>
                  </a:lnTo>
                  <a:lnTo>
                    <a:pt x="2347726" y="3126066"/>
                  </a:lnTo>
                  <a:lnTo>
                    <a:pt x="2329865" y="3174079"/>
                  </a:lnTo>
                  <a:lnTo>
                    <a:pt x="2315576" y="3222887"/>
                  </a:lnTo>
                  <a:lnTo>
                    <a:pt x="2303669" y="3272885"/>
                  </a:lnTo>
                  <a:lnTo>
                    <a:pt x="2290571" y="3348676"/>
                  </a:lnTo>
                  <a:lnTo>
                    <a:pt x="2281839" y="3452243"/>
                  </a:lnTo>
                  <a:lnTo>
                    <a:pt x="2279457" y="3557794"/>
                  </a:lnTo>
                  <a:lnTo>
                    <a:pt x="2284220" y="3716915"/>
                  </a:lnTo>
                  <a:lnTo>
                    <a:pt x="2289777" y="3822466"/>
                  </a:lnTo>
                  <a:lnTo>
                    <a:pt x="2293349" y="3878416"/>
                  </a:lnTo>
                  <a:lnTo>
                    <a:pt x="2307241" y="4016903"/>
                  </a:lnTo>
                  <a:lnTo>
                    <a:pt x="2337406" y="4258163"/>
                  </a:lnTo>
                  <a:lnTo>
                    <a:pt x="2407659" y="4721637"/>
                  </a:lnTo>
                  <a:lnTo>
                    <a:pt x="2422345" y="4810125"/>
                  </a:lnTo>
                  <a:lnTo>
                    <a:pt x="1739262" y="4810125"/>
                  </a:lnTo>
                  <a:lnTo>
                    <a:pt x="1857144" y="4274432"/>
                  </a:lnTo>
                  <a:lnTo>
                    <a:pt x="1866273" y="4218085"/>
                  </a:lnTo>
                  <a:lnTo>
                    <a:pt x="1908346" y="3914129"/>
                  </a:lnTo>
                  <a:lnTo>
                    <a:pt x="1926604" y="3748263"/>
                  </a:lnTo>
                  <a:lnTo>
                    <a:pt x="1934145" y="3649060"/>
                  </a:lnTo>
                  <a:lnTo>
                    <a:pt x="1935733" y="3606602"/>
                  </a:lnTo>
                  <a:lnTo>
                    <a:pt x="1936923" y="3565730"/>
                  </a:lnTo>
                  <a:lnTo>
                    <a:pt x="1933351" y="3491924"/>
                  </a:lnTo>
                  <a:lnTo>
                    <a:pt x="1923825" y="3424863"/>
                  </a:lnTo>
                  <a:lnTo>
                    <a:pt x="1909933" y="3365342"/>
                  </a:lnTo>
                  <a:lnTo>
                    <a:pt x="1891675" y="3312169"/>
                  </a:lnTo>
                  <a:lnTo>
                    <a:pt x="1869448" y="3264552"/>
                  </a:lnTo>
                  <a:lnTo>
                    <a:pt x="1843252" y="3222490"/>
                  </a:lnTo>
                  <a:lnTo>
                    <a:pt x="1814278" y="3184397"/>
                  </a:lnTo>
                  <a:lnTo>
                    <a:pt x="1782525" y="3149080"/>
                  </a:lnTo>
                  <a:lnTo>
                    <a:pt x="1749185" y="3117733"/>
                  </a:lnTo>
                  <a:lnTo>
                    <a:pt x="1695602" y="3074877"/>
                  </a:lnTo>
                  <a:lnTo>
                    <a:pt x="1621776" y="3021705"/>
                  </a:lnTo>
                  <a:lnTo>
                    <a:pt x="1548348" y="2968929"/>
                  </a:lnTo>
                  <a:lnTo>
                    <a:pt x="1513420" y="2940359"/>
                  </a:lnTo>
                  <a:lnTo>
                    <a:pt x="1448723" y="2884409"/>
                  </a:lnTo>
                  <a:lnTo>
                    <a:pt x="1346320" y="2793936"/>
                  </a:lnTo>
                  <a:lnTo>
                    <a:pt x="1275273" y="2733224"/>
                  </a:lnTo>
                  <a:lnTo>
                    <a:pt x="1200654" y="2674496"/>
                  </a:lnTo>
                  <a:lnTo>
                    <a:pt x="1123654" y="2620927"/>
                  </a:lnTo>
                  <a:lnTo>
                    <a:pt x="1062926" y="2585611"/>
                  </a:lnTo>
                  <a:lnTo>
                    <a:pt x="1021648" y="2563786"/>
                  </a:lnTo>
                  <a:lnTo>
                    <a:pt x="979575" y="2545533"/>
                  </a:lnTo>
                  <a:lnTo>
                    <a:pt x="935518" y="2529661"/>
                  </a:lnTo>
                  <a:lnTo>
                    <a:pt x="914085" y="2522915"/>
                  </a:lnTo>
                  <a:lnTo>
                    <a:pt x="871218" y="2511011"/>
                  </a:lnTo>
                  <a:lnTo>
                    <a:pt x="797790" y="2495932"/>
                  </a:lnTo>
                  <a:lnTo>
                    <a:pt x="735475" y="2489583"/>
                  </a:lnTo>
                  <a:lnTo>
                    <a:pt x="679908" y="2487996"/>
                  </a:lnTo>
                  <a:lnTo>
                    <a:pt x="601716" y="2488789"/>
                  </a:lnTo>
                  <a:lnTo>
                    <a:pt x="514793" y="2484821"/>
                  </a:lnTo>
                  <a:lnTo>
                    <a:pt x="446127" y="2474504"/>
                  </a:lnTo>
                  <a:lnTo>
                    <a:pt x="406436" y="2465377"/>
                  </a:lnTo>
                  <a:lnTo>
                    <a:pt x="369920" y="2455854"/>
                  </a:lnTo>
                  <a:lnTo>
                    <a:pt x="306415" y="2436410"/>
                  </a:lnTo>
                  <a:lnTo>
                    <a:pt x="252832" y="2414983"/>
                  </a:lnTo>
                  <a:lnTo>
                    <a:pt x="207584" y="2390777"/>
                  </a:lnTo>
                  <a:lnTo>
                    <a:pt x="170274" y="2364588"/>
                  </a:lnTo>
                  <a:lnTo>
                    <a:pt x="138125" y="2335224"/>
                  </a:lnTo>
                  <a:lnTo>
                    <a:pt x="111135" y="2303082"/>
                  </a:lnTo>
                  <a:lnTo>
                    <a:pt x="86923" y="2268163"/>
                  </a:lnTo>
                  <a:lnTo>
                    <a:pt x="75413" y="2249116"/>
                  </a:lnTo>
                  <a:lnTo>
                    <a:pt x="66681" y="2233244"/>
                  </a:lnTo>
                  <a:lnTo>
                    <a:pt x="53980" y="2201896"/>
                  </a:lnTo>
                  <a:lnTo>
                    <a:pt x="46835" y="2171738"/>
                  </a:lnTo>
                  <a:lnTo>
                    <a:pt x="43660" y="2143962"/>
                  </a:lnTo>
                  <a:lnTo>
                    <a:pt x="44057" y="2108646"/>
                  </a:lnTo>
                  <a:lnTo>
                    <a:pt x="48423" y="2080472"/>
                  </a:lnTo>
                  <a:lnTo>
                    <a:pt x="49217" y="2077298"/>
                  </a:lnTo>
                  <a:lnTo>
                    <a:pt x="50408" y="2091186"/>
                  </a:lnTo>
                  <a:lnTo>
                    <a:pt x="65093" y="2153088"/>
                  </a:lnTo>
                  <a:lnTo>
                    <a:pt x="75016" y="2180865"/>
                  </a:lnTo>
                  <a:lnTo>
                    <a:pt x="87717" y="2208642"/>
                  </a:lnTo>
                  <a:lnTo>
                    <a:pt x="104784" y="2234434"/>
                  </a:lnTo>
                  <a:lnTo>
                    <a:pt x="114707" y="2245545"/>
                  </a:lnTo>
                  <a:lnTo>
                    <a:pt x="124233" y="2255862"/>
                  </a:lnTo>
                  <a:lnTo>
                    <a:pt x="151620" y="2278877"/>
                  </a:lnTo>
                  <a:lnTo>
                    <a:pt x="186548" y="2304273"/>
                  </a:lnTo>
                  <a:lnTo>
                    <a:pt x="229811" y="2329272"/>
                  </a:lnTo>
                  <a:lnTo>
                    <a:pt x="280616" y="2354271"/>
                  </a:lnTo>
                  <a:lnTo>
                    <a:pt x="339358" y="2375698"/>
                  </a:lnTo>
                  <a:lnTo>
                    <a:pt x="405245" y="2393555"/>
                  </a:lnTo>
                  <a:lnTo>
                    <a:pt x="478277" y="2406253"/>
                  </a:lnTo>
                  <a:lnTo>
                    <a:pt x="517571" y="2409824"/>
                  </a:lnTo>
                  <a:lnTo>
                    <a:pt x="553293" y="2411411"/>
                  </a:lnTo>
                  <a:lnTo>
                    <a:pt x="658077" y="2410618"/>
                  </a:lnTo>
                  <a:lnTo>
                    <a:pt x="789058" y="2412205"/>
                  </a:lnTo>
                  <a:lnTo>
                    <a:pt x="895430" y="2420538"/>
                  </a:lnTo>
                  <a:lnTo>
                    <a:pt x="967271" y="2430061"/>
                  </a:lnTo>
                  <a:lnTo>
                    <a:pt x="1002596" y="2437601"/>
                  </a:lnTo>
                  <a:lnTo>
                    <a:pt x="1037524" y="2445537"/>
                  </a:lnTo>
                  <a:lnTo>
                    <a:pt x="1109762" y="2470536"/>
                  </a:lnTo>
                  <a:lnTo>
                    <a:pt x="1183190" y="2503471"/>
                  </a:lnTo>
                  <a:lnTo>
                    <a:pt x="1257809" y="2544343"/>
                  </a:lnTo>
                  <a:lnTo>
                    <a:pt x="1332825" y="2591563"/>
                  </a:lnTo>
                  <a:lnTo>
                    <a:pt x="1407842" y="2643545"/>
                  </a:lnTo>
                  <a:lnTo>
                    <a:pt x="1482461" y="2700289"/>
                  </a:lnTo>
                  <a:lnTo>
                    <a:pt x="1555492" y="2759414"/>
                  </a:lnTo>
                  <a:lnTo>
                    <a:pt x="1592008" y="2789571"/>
                  </a:lnTo>
                  <a:lnTo>
                    <a:pt x="1626936" y="2818935"/>
                  </a:lnTo>
                  <a:lnTo>
                    <a:pt x="1687267" y="2866552"/>
                  </a:lnTo>
                  <a:lnTo>
                    <a:pt x="1758710" y="2917344"/>
                  </a:lnTo>
                  <a:lnTo>
                    <a:pt x="1818644" y="2951866"/>
                  </a:lnTo>
                  <a:lnTo>
                    <a:pt x="1845237" y="2962580"/>
                  </a:lnTo>
                  <a:lnTo>
                    <a:pt x="1847221" y="2962977"/>
                  </a:lnTo>
                  <a:lnTo>
                    <a:pt x="1789669" y="2876869"/>
                  </a:lnTo>
                  <a:lnTo>
                    <a:pt x="1692426" y="2740367"/>
                  </a:lnTo>
                  <a:lnTo>
                    <a:pt x="1612647" y="2639974"/>
                  </a:lnTo>
                  <a:lnTo>
                    <a:pt x="1547951" y="2568548"/>
                  </a:lnTo>
                  <a:lnTo>
                    <a:pt x="1494368" y="2518550"/>
                  </a:lnTo>
                  <a:lnTo>
                    <a:pt x="1448723" y="2483234"/>
                  </a:lnTo>
                  <a:lnTo>
                    <a:pt x="1407445" y="2454267"/>
                  </a:lnTo>
                  <a:lnTo>
                    <a:pt x="1367357" y="2425300"/>
                  </a:lnTo>
                  <a:lnTo>
                    <a:pt x="1346320" y="2408237"/>
                  </a:lnTo>
                  <a:lnTo>
                    <a:pt x="1326078" y="2391571"/>
                  </a:lnTo>
                  <a:lnTo>
                    <a:pt x="1260191" y="2349509"/>
                  </a:lnTo>
                  <a:lnTo>
                    <a:pt x="1169695" y="2299511"/>
                  </a:lnTo>
                  <a:lnTo>
                    <a:pt x="1059751" y="2247529"/>
                  </a:lnTo>
                  <a:lnTo>
                    <a:pt x="936312" y="2197134"/>
                  </a:lnTo>
                  <a:lnTo>
                    <a:pt x="837481" y="2164199"/>
                  </a:lnTo>
                  <a:lnTo>
                    <a:pt x="770403" y="2145152"/>
                  </a:lnTo>
                  <a:lnTo>
                    <a:pt x="703325" y="2129280"/>
                  </a:lnTo>
                  <a:lnTo>
                    <a:pt x="636644" y="2117375"/>
                  </a:lnTo>
                  <a:lnTo>
                    <a:pt x="570757" y="2109836"/>
                  </a:lnTo>
                  <a:lnTo>
                    <a:pt x="507648" y="2107455"/>
                  </a:lnTo>
                  <a:lnTo>
                    <a:pt x="476689" y="2108249"/>
                  </a:lnTo>
                  <a:lnTo>
                    <a:pt x="401673" y="2111820"/>
                  </a:lnTo>
                  <a:lnTo>
                    <a:pt x="315147" y="2111027"/>
                  </a:lnTo>
                  <a:lnTo>
                    <a:pt x="268311" y="2105074"/>
                  </a:lnTo>
                  <a:lnTo>
                    <a:pt x="227826" y="2093964"/>
                  </a:lnTo>
                  <a:lnTo>
                    <a:pt x="192501" y="2075710"/>
                  </a:lnTo>
                  <a:lnTo>
                    <a:pt x="158367" y="2049521"/>
                  </a:lnTo>
                  <a:lnTo>
                    <a:pt x="125423" y="2013808"/>
                  </a:lnTo>
                  <a:lnTo>
                    <a:pt x="107959" y="1991587"/>
                  </a:lnTo>
                  <a:lnTo>
                    <a:pt x="77794" y="1949922"/>
                  </a:lnTo>
                  <a:lnTo>
                    <a:pt x="35325" y="1884051"/>
                  </a:lnTo>
                  <a:lnTo>
                    <a:pt x="3175" y="1822149"/>
                  </a:lnTo>
                  <a:lnTo>
                    <a:pt x="0" y="1814610"/>
                  </a:lnTo>
                  <a:lnTo>
                    <a:pt x="11907" y="1832069"/>
                  </a:lnTo>
                  <a:lnTo>
                    <a:pt x="82160" y="1926113"/>
                  </a:lnTo>
                  <a:lnTo>
                    <a:pt x="127408" y="1976111"/>
                  </a:lnTo>
                  <a:lnTo>
                    <a:pt x="158367" y="2005475"/>
                  </a:lnTo>
                  <a:lnTo>
                    <a:pt x="173847" y="2017776"/>
                  </a:lnTo>
                  <a:lnTo>
                    <a:pt x="188135" y="2028093"/>
                  </a:lnTo>
                  <a:lnTo>
                    <a:pt x="217904" y="2041982"/>
                  </a:lnTo>
                  <a:lnTo>
                    <a:pt x="248069" y="2049521"/>
                  </a:lnTo>
                  <a:lnTo>
                    <a:pt x="278234" y="2051902"/>
                  </a:lnTo>
                  <a:lnTo>
                    <a:pt x="323879" y="2047537"/>
                  </a:lnTo>
                  <a:lnTo>
                    <a:pt x="388972" y="2035633"/>
                  </a:lnTo>
                  <a:lnTo>
                    <a:pt x="422709" y="2030474"/>
                  </a:lnTo>
                  <a:lnTo>
                    <a:pt x="461210" y="2026109"/>
                  </a:lnTo>
                  <a:lnTo>
                    <a:pt x="538607" y="2021348"/>
                  </a:lnTo>
                  <a:lnTo>
                    <a:pt x="613623" y="2021744"/>
                  </a:lnTo>
                  <a:lnTo>
                    <a:pt x="687846" y="2026903"/>
                  </a:lnTo>
                  <a:lnTo>
                    <a:pt x="759290" y="2036426"/>
                  </a:lnTo>
                  <a:lnTo>
                    <a:pt x="829146" y="2048727"/>
                  </a:lnTo>
                  <a:lnTo>
                    <a:pt x="896224" y="2064600"/>
                  </a:lnTo>
                  <a:lnTo>
                    <a:pt x="960523" y="2082456"/>
                  </a:lnTo>
                  <a:lnTo>
                    <a:pt x="1051019" y="2113011"/>
                  </a:lnTo>
                  <a:lnTo>
                    <a:pt x="1158979" y="2157056"/>
                  </a:lnTo>
                  <a:lnTo>
                    <a:pt x="1250665" y="2200705"/>
                  </a:lnTo>
                  <a:lnTo>
                    <a:pt x="1323696" y="2239990"/>
                  </a:lnTo>
                  <a:lnTo>
                    <a:pt x="1351480" y="2255465"/>
                  </a:lnTo>
                  <a:lnTo>
                    <a:pt x="1442770" y="2307844"/>
                  </a:lnTo>
                  <a:lnTo>
                    <a:pt x="1529296" y="2358636"/>
                  </a:lnTo>
                  <a:lnTo>
                    <a:pt x="1599946" y="2405459"/>
                  </a:lnTo>
                  <a:lnTo>
                    <a:pt x="1650751" y="2440378"/>
                  </a:lnTo>
                  <a:lnTo>
                    <a:pt x="1705921" y="2479266"/>
                  </a:lnTo>
                  <a:lnTo>
                    <a:pt x="1795226" y="2545533"/>
                  </a:lnTo>
                  <a:lnTo>
                    <a:pt x="1880562" y="2614578"/>
                  </a:lnTo>
                  <a:lnTo>
                    <a:pt x="1891675" y="2624101"/>
                  </a:lnTo>
                  <a:lnTo>
                    <a:pt x="1879768" y="2601086"/>
                  </a:lnTo>
                  <a:lnTo>
                    <a:pt x="1820628" y="2481647"/>
                  </a:lnTo>
                  <a:lnTo>
                    <a:pt x="1783319" y="2402285"/>
                  </a:lnTo>
                  <a:lnTo>
                    <a:pt x="1772205" y="2374111"/>
                  </a:lnTo>
                  <a:lnTo>
                    <a:pt x="1760695" y="2341970"/>
                  </a:lnTo>
                  <a:lnTo>
                    <a:pt x="1734102" y="2245148"/>
                  </a:lnTo>
                  <a:lnTo>
                    <a:pt x="1697189" y="2097932"/>
                  </a:lnTo>
                  <a:lnTo>
                    <a:pt x="1690442" y="2069361"/>
                  </a:lnTo>
                  <a:lnTo>
                    <a:pt x="1655514" y="2056664"/>
                  </a:lnTo>
                  <a:lnTo>
                    <a:pt x="1499131" y="1991587"/>
                  </a:lnTo>
                  <a:lnTo>
                    <a:pt x="1428878" y="1958652"/>
                  </a:lnTo>
                  <a:lnTo>
                    <a:pt x="1359418" y="1922145"/>
                  </a:lnTo>
                  <a:lnTo>
                    <a:pt x="1295119" y="1882861"/>
                  </a:lnTo>
                  <a:lnTo>
                    <a:pt x="1267335" y="1863021"/>
                  </a:lnTo>
                  <a:lnTo>
                    <a:pt x="1239155" y="1842386"/>
                  </a:lnTo>
                  <a:lnTo>
                    <a:pt x="1167314" y="1801118"/>
                  </a:lnTo>
                  <a:lnTo>
                    <a:pt x="1081184" y="1761834"/>
                  </a:lnTo>
                  <a:lnTo>
                    <a:pt x="986719" y="1724931"/>
                  </a:lnTo>
                  <a:lnTo>
                    <a:pt x="887492" y="1693186"/>
                  </a:lnTo>
                  <a:lnTo>
                    <a:pt x="787867" y="1668584"/>
                  </a:lnTo>
                  <a:lnTo>
                    <a:pt x="693799" y="1652711"/>
                  </a:lnTo>
                  <a:lnTo>
                    <a:pt x="630294" y="1647950"/>
                  </a:lnTo>
                  <a:lnTo>
                    <a:pt x="591000" y="1648347"/>
                  </a:lnTo>
                  <a:lnTo>
                    <a:pt x="573536" y="1649934"/>
                  </a:lnTo>
                  <a:lnTo>
                    <a:pt x="556071" y="1651918"/>
                  </a:lnTo>
                  <a:lnTo>
                    <a:pt x="522731" y="1658267"/>
                  </a:lnTo>
                  <a:lnTo>
                    <a:pt x="476292" y="1672155"/>
                  </a:lnTo>
                  <a:lnTo>
                    <a:pt x="421122" y="1696361"/>
                  </a:lnTo>
                  <a:lnTo>
                    <a:pt x="373890" y="1724534"/>
                  </a:lnTo>
                  <a:lnTo>
                    <a:pt x="335786" y="1753501"/>
                  </a:lnTo>
                  <a:lnTo>
                    <a:pt x="306415" y="1779691"/>
                  </a:lnTo>
                  <a:lnTo>
                    <a:pt x="278631" y="1809054"/>
                  </a:lnTo>
                  <a:lnTo>
                    <a:pt x="275059" y="1813419"/>
                  </a:lnTo>
                  <a:lnTo>
                    <a:pt x="285378" y="1799134"/>
                  </a:lnTo>
                  <a:lnTo>
                    <a:pt x="349281" y="1722947"/>
                  </a:lnTo>
                  <a:lnTo>
                    <a:pt x="389766" y="1684456"/>
                  </a:lnTo>
                  <a:lnTo>
                    <a:pt x="418343" y="1662235"/>
                  </a:lnTo>
                  <a:lnTo>
                    <a:pt x="432632" y="1653505"/>
                  </a:lnTo>
                  <a:lnTo>
                    <a:pt x="458828" y="1639220"/>
                  </a:lnTo>
                  <a:lnTo>
                    <a:pt x="500504" y="1621760"/>
                  </a:lnTo>
                  <a:lnTo>
                    <a:pt x="530669" y="1611840"/>
                  </a:lnTo>
                  <a:lnTo>
                    <a:pt x="563613" y="1604301"/>
                  </a:lnTo>
                  <a:lnTo>
                    <a:pt x="600129" y="1598745"/>
                  </a:lnTo>
                  <a:lnTo>
                    <a:pt x="662840" y="1592793"/>
                  </a:lnTo>
                  <a:lnTo>
                    <a:pt x="712454" y="1592396"/>
                  </a:lnTo>
                  <a:lnTo>
                    <a:pt x="764053" y="1592793"/>
                  </a:lnTo>
                  <a:lnTo>
                    <a:pt x="865662" y="1599539"/>
                  </a:lnTo>
                  <a:lnTo>
                    <a:pt x="943853" y="1611443"/>
                  </a:lnTo>
                  <a:lnTo>
                    <a:pt x="997833" y="1622951"/>
                  </a:lnTo>
                  <a:lnTo>
                    <a:pt x="1054591" y="1637236"/>
                  </a:lnTo>
                  <a:lnTo>
                    <a:pt x="1113731" y="1655886"/>
                  </a:lnTo>
                  <a:lnTo>
                    <a:pt x="1145087" y="1665806"/>
                  </a:lnTo>
                  <a:lnTo>
                    <a:pt x="1174061" y="1675726"/>
                  </a:lnTo>
                  <a:lnTo>
                    <a:pt x="1204226" y="1680885"/>
                  </a:lnTo>
                  <a:lnTo>
                    <a:pt x="1218118" y="1680488"/>
                  </a:lnTo>
                  <a:lnTo>
                    <a:pt x="1228041" y="1676123"/>
                  </a:lnTo>
                  <a:lnTo>
                    <a:pt x="1233201" y="1669774"/>
                  </a:lnTo>
                  <a:lnTo>
                    <a:pt x="1234392" y="1659854"/>
                  </a:lnTo>
                  <a:lnTo>
                    <a:pt x="1233598" y="1647950"/>
                  </a:lnTo>
                  <a:lnTo>
                    <a:pt x="1221294" y="1610253"/>
                  </a:lnTo>
                  <a:lnTo>
                    <a:pt x="1195891" y="1552715"/>
                  </a:lnTo>
                  <a:lnTo>
                    <a:pt x="1181206" y="1512638"/>
                  </a:lnTo>
                  <a:lnTo>
                    <a:pt x="1176046" y="1493194"/>
                  </a:lnTo>
                  <a:lnTo>
                    <a:pt x="1172870" y="1475734"/>
                  </a:lnTo>
                  <a:lnTo>
                    <a:pt x="1171283" y="1432879"/>
                  </a:lnTo>
                  <a:lnTo>
                    <a:pt x="1174061" y="1354311"/>
                  </a:lnTo>
                  <a:lnTo>
                    <a:pt x="1178030" y="1264235"/>
                  </a:lnTo>
                  <a:lnTo>
                    <a:pt x="1178030" y="1202729"/>
                  </a:lnTo>
                  <a:lnTo>
                    <a:pt x="1173267" y="1142811"/>
                  </a:lnTo>
                  <a:lnTo>
                    <a:pt x="1162948" y="1086861"/>
                  </a:lnTo>
                  <a:lnTo>
                    <a:pt x="1155010" y="1061068"/>
                  </a:lnTo>
                  <a:lnTo>
                    <a:pt x="1136752" y="1013451"/>
                  </a:lnTo>
                  <a:lnTo>
                    <a:pt x="1109762" y="953137"/>
                  </a:lnTo>
                  <a:lnTo>
                    <a:pt x="1089519" y="916630"/>
                  </a:lnTo>
                  <a:lnTo>
                    <a:pt x="1066895" y="881314"/>
                  </a:lnTo>
                  <a:lnTo>
                    <a:pt x="1039112" y="845998"/>
                  </a:lnTo>
                  <a:lnTo>
                    <a:pt x="1006168" y="809095"/>
                  </a:lnTo>
                  <a:lnTo>
                    <a:pt x="966477" y="769414"/>
                  </a:lnTo>
                  <a:lnTo>
                    <a:pt x="943456" y="747589"/>
                  </a:lnTo>
                  <a:lnTo>
                    <a:pt x="920435" y="725765"/>
                  </a:lnTo>
                  <a:lnTo>
                    <a:pt x="880744" y="684497"/>
                  </a:lnTo>
                  <a:lnTo>
                    <a:pt x="848595" y="645609"/>
                  </a:lnTo>
                  <a:lnTo>
                    <a:pt x="823192" y="606325"/>
                  </a:lnTo>
                  <a:lnTo>
                    <a:pt x="801759" y="565850"/>
                  </a:lnTo>
                  <a:lnTo>
                    <a:pt x="785089" y="522598"/>
                  </a:lnTo>
                  <a:lnTo>
                    <a:pt x="770403" y="475378"/>
                  </a:lnTo>
                  <a:lnTo>
                    <a:pt x="758099" y="422205"/>
                  </a:lnTo>
                  <a:lnTo>
                    <a:pt x="752145" y="393238"/>
                  </a:lnTo>
                  <a:lnTo>
                    <a:pt x="723568" y="246022"/>
                  </a:lnTo>
                  <a:lnTo>
                    <a:pt x="721403" y="232026"/>
                  </a:lnTo>
                  <a:lnTo>
                    <a:pt x="731903" y="284512"/>
                  </a:lnTo>
                  <a:lnTo>
                    <a:pt x="748970" y="348399"/>
                  </a:lnTo>
                  <a:lnTo>
                    <a:pt x="773975" y="421808"/>
                  </a:lnTo>
                  <a:lnTo>
                    <a:pt x="798981" y="480139"/>
                  </a:lnTo>
                  <a:lnTo>
                    <a:pt x="818429" y="519027"/>
                  </a:lnTo>
                  <a:lnTo>
                    <a:pt x="840656" y="557121"/>
                  </a:lnTo>
                  <a:lnTo>
                    <a:pt x="865662" y="593627"/>
                  </a:lnTo>
                  <a:lnTo>
                    <a:pt x="893445" y="628546"/>
                  </a:lnTo>
                  <a:lnTo>
                    <a:pt x="924801" y="659894"/>
                  </a:lnTo>
                  <a:lnTo>
                    <a:pt x="941869" y="674973"/>
                  </a:lnTo>
                  <a:lnTo>
                    <a:pt x="1004977" y="726162"/>
                  </a:lnTo>
                  <a:lnTo>
                    <a:pt x="1075230" y="786477"/>
                  </a:lnTo>
                  <a:lnTo>
                    <a:pt x="1111746" y="821793"/>
                  </a:lnTo>
                  <a:lnTo>
                    <a:pt x="1141118" y="857109"/>
                  </a:lnTo>
                  <a:lnTo>
                    <a:pt x="1165329" y="894409"/>
                  </a:lnTo>
                  <a:lnTo>
                    <a:pt x="1184778" y="937264"/>
                  </a:lnTo>
                  <a:lnTo>
                    <a:pt x="1202242" y="988056"/>
                  </a:lnTo>
                  <a:lnTo>
                    <a:pt x="1210577" y="1018610"/>
                  </a:lnTo>
                  <a:lnTo>
                    <a:pt x="1225660" y="1078528"/>
                  </a:lnTo>
                  <a:lnTo>
                    <a:pt x="1249871" y="1181302"/>
                  </a:lnTo>
                  <a:lnTo>
                    <a:pt x="1266144" y="1272568"/>
                  </a:lnTo>
                  <a:lnTo>
                    <a:pt x="1276861" y="1364231"/>
                  </a:lnTo>
                  <a:lnTo>
                    <a:pt x="1280830" y="1413832"/>
                  </a:lnTo>
                  <a:lnTo>
                    <a:pt x="1283609" y="1440022"/>
                  </a:lnTo>
                  <a:lnTo>
                    <a:pt x="1295913" y="1496369"/>
                  </a:lnTo>
                  <a:lnTo>
                    <a:pt x="1315758" y="1553906"/>
                  </a:lnTo>
                  <a:lnTo>
                    <a:pt x="1341557" y="1611840"/>
                  </a:lnTo>
                  <a:lnTo>
                    <a:pt x="1372516" y="1668187"/>
                  </a:lnTo>
                  <a:lnTo>
                    <a:pt x="1406254" y="1720169"/>
                  </a:lnTo>
                  <a:lnTo>
                    <a:pt x="1442770" y="1765802"/>
                  </a:lnTo>
                  <a:lnTo>
                    <a:pt x="1480079" y="1803896"/>
                  </a:lnTo>
                  <a:lnTo>
                    <a:pt x="1498337" y="1818181"/>
                  </a:lnTo>
                  <a:lnTo>
                    <a:pt x="1516595" y="1831673"/>
                  </a:lnTo>
                  <a:lnTo>
                    <a:pt x="1549935" y="1851116"/>
                  </a:lnTo>
                  <a:lnTo>
                    <a:pt x="1578910" y="1863814"/>
                  </a:lnTo>
                  <a:lnTo>
                    <a:pt x="1603518" y="1871354"/>
                  </a:lnTo>
                  <a:lnTo>
                    <a:pt x="1632890" y="1875322"/>
                  </a:lnTo>
                  <a:lnTo>
                    <a:pt x="1653926" y="1873338"/>
                  </a:lnTo>
                  <a:lnTo>
                    <a:pt x="1655911" y="1872544"/>
                  </a:lnTo>
                  <a:lnTo>
                    <a:pt x="1653529" y="1856275"/>
                  </a:lnTo>
                  <a:lnTo>
                    <a:pt x="1633287" y="1764215"/>
                  </a:lnTo>
                  <a:lnTo>
                    <a:pt x="1611060" y="1690805"/>
                  </a:lnTo>
                  <a:lnTo>
                    <a:pt x="1596771" y="1656283"/>
                  </a:lnTo>
                  <a:lnTo>
                    <a:pt x="1582482" y="1623744"/>
                  </a:lnTo>
                  <a:lnTo>
                    <a:pt x="1556286" y="1563033"/>
                  </a:lnTo>
                  <a:lnTo>
                    <a:pt x="1532868" y="1497956"/>
                  </a:lnTo>
                  <a:lnTo>
                    <a:pt x="1513817" y="1418197"/>
                  </a:lnTo>
                  <a:lnTo>
                    <a:pt x="1506275" y="1369389"/>
                  </a:lnTo>
                  <a:lnTo>
                    <a:pt x="1503100" y="1343597"/>
                  </a:lnTo>
                  <a:lnTo>
                    <a:pt x="1503100" y="1293202"/>
                  </a:lnTo>
                  <a:lnTo>
                    <a:pt x="1510244" y="1242014"/>
                  </a:lnTo>
                  <a:lnTo>
                    <a:pt x="1522549" y="1189238"/>
                  </a:lnTo>
                  <a:lnTo>
                    <a:pt x="1547951" y="1104321"/>
                  </a:lnTo>
                  <a:lnTo>
                    <a:pt x="1590023" y="970596"/>
                  </a:lnTo>
                  <a:lnTo>
                    <a:pt x="1611854" y="890044"/>
                  </a:lnTo>
                  <a:lnTo>
                    <a:pt x="1617410" y="865045"/>
                  </a:lnTo>
                  <a:lnTo>
                    <a:pt x="1624555" y="814650"/>
                  </a:lnTo>
                  <a:lnTo>
                    <a:pt x="1626936" y="765049"/>
                  </a:lnTo>
                  <a:lnTo>
                    <a:pt x="1624555" y="714654"/>
                  </a:lnTo>
                  <a:lnTo>
                    <a:pt x="1617807" y="664656"/>
                  </a:lnTo>
                  <a:lnTo>
                    <a:pt x="1607091" y="615848"/>
                  </a:lnTo>
                  <a:lnTo>
                    <a:pt x="1591611" y="567438"/>
                  </a:lnTo>
                  <a:lnTo>
                    <a:pt x="1572559" y="520614"/>
                  </a:lnTo>
                  <a:lnTo>
                    <a:pt x="1549935" y="475378"/>
                  </a:lnTo>
                  <a:lnTo>
                    <a:pt x="1523739" y="431729"/>
                  </a:lnTo>
                  <a:lnTo>
                    <a:pt x="1494368" y="390064"/>
                  </a:lnTo>
                  <a:lnTo>
                    <a:pt x="1461821" y="350780"/>
                  </a:lnTo>
                  <a:lnTo>
                    <a:pt x="1426893" y="315067"/>
                  </a:lnTo>
                  <a:lnTo>
                    <a:pt x="1389584" y="280941"/>
                  </a:lnTo>
                  <a:lnTo>
                    <a:pt x="1349496" y="250387"/>
                  </a:lnTo>
                  <a:lnTo>
                    <a:pt x="1306629" y="223800"/>
                  </a:lnTo>
                  <a:lnTo>
                    <a:pt x="1285196" y="211896"/>
                  </a:lnTo>
                  <a:lnTo>
                    <a:pt x="1242330" y="190468"/>
                  </a:lnTo>
                  <a:lnTo>
                    <a:pt x="1171680" y="157136"/>
                  </a:lnTo>
                  <a:lnTo>
                    <a:pt x="1117700" y="134915"/>
                  </a:lnTo>
                  <a:lnTo>
                    <a:pt x="1077612" y="121027"/>
                  </a:lnTo>
                  <a:lnTo>
                    <a:pt x="1049431" y="114281"/>
                  </a:lnTo>
                  <a:lnTo>
                    <a:pt x="1043178" y="113447"/>
                  </a:lnTo>
                  <a:lnTo>
                    <a:pt x="1061736" y="113091"/>
                  </a:lnTo>
                  <a:lnTo>
                    <a:pt x="1116906" y="119836"/>
                  </a:lnTo>
                  <a:lnTo>
                    <a:pt x="1162551" y="129757"/>
                  </a:lnTo>
                  <a:lnTo>
                    <a:pt x="1214943" y="145232"/>
                  </a:lnTo>
                  <a:lnTo>
                    <a:pt x="1273289" y="167850"/>
                  </a:lnTo>
                  <a:lnTo>
                    <a:pt x="1304645" y="182532"/>
                  </a:lnTo>
                  <a:lnTo>
                    <a:pt x="1336795" y="199198"/>
                  </a:lnTo>
                  <a:lnTo>
                    <a:pt x="1395140" y="232133"/>
                  </a:lnTo>
                  <a:lnTo>
                    <a:pt x="1445151" y="265862"/>
                  </a:lnTo>
                  <a:lnTo>
                    <a:pt x="1489208" y="301575"/>
                  </a:lnTo>
                  <a:lnTo>
                    <a:pt x="1527312" y="338478"/>
                  </a:lnTo>
                  <a:lnTo>
                    <a:pt x="1561843" y="378159"/>
                  </a:lnTo>
                  <a:lnTo>
                    <a:pt x="1592802" y="421015"/>
                  </a:lnTo>
                  <a:lnTo>
                    <a:pt x="1621776" y="467045"/>
                  </a:lnTo>
                  <a:lnTo>
                    <a:pt x="1636462" y="492440"/>
                  </a:lnTo>
                  <a:lnTo>
                    <a:pt x="1648369" y="513868"/>
                  </a:lnTo>
                  <a:lnTo>
                    <a:pt x="1669406" y="555930"/>
                  </a:lnTo>
                  <a:lnTo>
                    <a:pt x="1685679" y="596802"/>
                  </a:lnTo>
                  <a:lnTo>
                    <a:pt x="1699174" y="637276"/>
                  </a:lnTo>
                  <a:lnTo>
                    <a:pt x="1708303" y="678941"/>
                  </a:lnTo>
                  <a:lnTo>
                    <a:pt x="1714653" y="722193"/>
                  </a:lnTo>
                  <a:lnTo>
                    <a:pt x="1717035" y="768620"/>
                  </a:lnTo>
                  <a:lnTo>
                    <a:pt x="1716638" y="819015"/>
                  </a:lnTo>
                  <a:lnTo>
                    <a:pt x="1714653" y="845601"/>
                  </a:lnTo>
                  <a:lnTo>
                    <a:pt x="1712669" y="872584"/>
                  </a:lnTo>
                  <a:lnTo>
                    <a:pt x="1705921" y="918614"/>
                  </a:lnTo>
                  <a:lnTo>
                    <a:pt x="1690442" y="977342"/>
                  </a:lnTo>
                  <a:lnTo>
                    <a:pt x="1663452" y="1055116"/>
                  </a:lnTo>
                  <a:lnTo>
                    <a:pt x="1642019" y="1128923"/>
                  </a:lnTo>
                  <a:lnTo>
                    <a:pt x="1628127" y="1191619"/>
                  </a:lnTo>
                  <a:lnTo>
                    <a:pt x="1621379" y="1228919"/>
                  </a:lnTo>
                  <a:lnTo>
                    <a:pt x="1615823" y="1267013"/>
                  </a:lnTo>
                  <a:lnTo>
                    <a:pt x="1613838" y="1331693"/>
                  </a:lnTo>
                  <a:lnTo>
                    <a:pt x="1620586" y="1384071"/>
                  </a:lnTo>
                  <a:lnTo>
                    <a:pt x="1630111" y="1415023"/>
                  </a:lnTo>
                  <a:lnTo>
                    <a:pt x="1638050" y="1432085"/>
                  </a:lnTo>
                  <a:lnTo>
                    <a:pt x="1647179" y="1445180"/>
                  </a:lnTo>
                  <a:lnTo>
                    <a:pt x="1657101" y="1455497"/>
                  </a:lnTo>
                  <a:lnTo>
                    <a:pt x="1667421" y="1462640"/>
                  </a:lnTo>
                  <a:lnTo>
                    <a:pt x="1678138" y="1467005"/>
                  </a:lnTo>
                  <a:lnTo>
                    <a:pt x="1688854" y="1467401"/>
                  </a:lnTo>
                  <a:lnTo>
                    <a:pt x="1699174" y="1465417"/>
                  </a:lnTo>
                  <a:lnTo>
                    <a:pt x="1709494" y="1459068"/>
                  </a:lnTo>
                  <a:lnTo>
                    <a:pt x="1718622" y="1450339"/>
                  </a:lnTo>
                  <a:lnTo>
                    <a:pt x="1722988" y="1444386"/>
                  </a:lnTo>
                  <a:lnTo>
                    <a:pt x="1732117" y="1426927"/>
                  </a:lnTo>
                  <a:lnTo>
                    <a:pt x="1755535" y="1366612"/>
                  </a:lnTo>
                  <a:lnTo>
                    <a:pt x="1785700" y="1301932"/>
                  </a:lnTo>
                  <a:lnTo>
                    <a:pt x="1808324" y="1258680"/>
                  </a:lnTo>
                  <a:lnTo>
                    <a:pt x="1832933" y="1213840"/>
                  </a:lnTo>
                  <a:lnTo>
                    <a:pt x="1880562" y="1135669"/>
                  </a:lnTo>
                  <a:lnTo>
                    <a:pt x="1926604" y="1064640"/>
                  </a:lnTo>
                  <a:lnTo>
                    <a:pt x="1968279" y="991230"/>
                  </a:lnTo>
                  <a:lnTo>
                    <a:pt x="1986537" y="951153"/>
                  </a:lnTo>
                  <a:lnTo>
                    <a:pt x="1996063" y="928534"/>
                  </a:lnTo>
                  <a:lnTo>
                    <a:pt x="2011939" y="873378"/>
                  </a:lnTo>
                  <a:lnTo>
                    <a:pt x="2032579" y="776160"/>
                  </a:lnTo>
                  <a:lnTo>
                    <a:pt x="2063538" y="567438"/>
                  </a:lnTo>
                  <a:lnTo>
                    <a:pt x="2078223" y="472600"/>
                  </a:lnTo>
                  <a:lnTo>
                    <a:pt x="2086162" y="435697"/>
                  </a:lnTo>
                  <a:lnTo>
                    <a:pt x="2104023" y="361493"/>
                  </a:lnTo>
                  <a:lnTo>
                    <a:pt x="2127837" y="291655"/>
                  </a:lnTo>
                  <a:lnTo>
                    <a:pt x="2149270" y="244038"/>
                  </a:lnTo>
                  <a:lnTo>
                    <a:pt x="2166338" y="215071"/>
                  </a:lnTo>
                  <a:lnTo>
                    <a:pt x="2175863" y="201579"/>
                  </a:lnTo>
                  <a:lnTo>
                    <a:pt x="2199678" y="171025"/>
                  </a:lnTo>
                  <a:lnTo>
                    <a:pt x="2246117" y="121424"/>
                  </a:lnTo>
                  <a:lnTo>
                    <a:pt x="2293349" y="82933"/>
                  </a:lnTo>
                  <a:lnTo>
                    <a:pt x="2343360" y="51585"/>
                  </a:lnTo>
                  <a:lnTo>
                    <a:pt x="2369953" y="37300"/>
                  </a:lnTo>
                  <a:lnTo>
                    <a:pt x="2386623" y="29364"/>
                  </a:lnTo>
                  <a:lnTo>
                    <a:pt x="2420757" y="17063"/>
                  </a:lnTo>
                  <a:lnTo>
                    <a:pt x="2472753" y="5952"/>
                  </a:lnTo>
                  <a:lnTo>
                    <a:pt x="2559676" y="0"/>
                  </a:lnTo>
                  <a:close/>
                </a:path>
              </a:pathLst>
            </a:custGeom>
            <a:solidFill>
              <a:srgbClr val="894C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2299" name="Group 4"/>
            <p:cNvGrpSpPr>
              <a:grpSpLocks/>
            </p:cNvGrpSpPr>
            <p:nvPr/>
          </p:nvGrpSpPr>
          <p:grpSpPr bwMode="auto">
            <a:xfrm>
              <a:off x="1037227" y="3549476"/>
              <a:ext cx="2266898" cy="2266813"/>
              <a:chOff x="628650" y="3772478"/>
              <a:chExt cx="2266898" cy="2266813"/>
            </a:xfrm>
          </p:grpSpPr>
          <p:sp>
            <p:nvSpPr>
              <p:cNvPr id="64" name="Oval 1"/>
              <p:cNvSpPr/>
              <p:nvPr/>
            </p:nvSpPr>
            <p:spPr>
              <a:xfrm>
                <a:off x="628650" y="3772478"/>
                <a:ext cx="2266898" cy="2266813"/>
              </a:xfrm>
              <a:prstGeom prst="ellipse">
                <a:avLst/>
              </a:prstGeom>
              <a:solidFill>
                <a:srgbClr val="2B9DAB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5" name="Oval 40"/>
              <p:cNvSpPr/>
              <p:nvPr/>
            </p:nvSpPr>
            <p:spPr>
              <a:xfrm>
                <a:off x="885488" y="4047098"/>
                <a:ext cx="1775224" cy="171757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Заманауи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технология</a:t>
                </a:r>
                <a:endParaRPr lang="ru-RU" sz="21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0" name="Group 43"/>
            <p:cNvGrpSpPr>
              <a:grpSpLocks/>
            </p:cNvGrpSpPr>
            <p:nvPr/>
          </p:nvGrpSpPr>
          <p:grpSpPr bwMode="auto">
            <a:xfrm>
              <a:off x="6293318" y="3100241"/>
              <a:ext cx="2087515" cy="2087437"/>
              <a:chOff x="628933" y="3772481"/>
              <a:chExt cx="2267091" cy="2267006"/>
            </a:xfrm>
          </p:grpSpPr>
          <p:sp>
            <p:nvSpPr>
              <p:cNvPr id="62" name="Oval 44"/>
              <p:cNvSpPr/>
              <p:nvPr/>
            </p:nvSpPr>
            <p:spPr>
              <a:xfrm>
                <a:off x="628933" y="3772481"/>
                <a:ext cx="2267091" cy="2267006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3" name="Oval 45"/>
              <p:cNvSpPr/>
              <p:nvPr/>
            </p:nvSpPr>
            <p:spPr>
              <a:xfrm>
                <a:off x="903055" y="4046591"/>
                <a:ext cx="1696564" cy="1718786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Білімді</a:t>
                </a:r>
                <a:r>
                  <a:rPr lang="ru-RU" sz="16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бағалау</a:t>
                </a:r>
                <a:endParaRPr lang="ru-RU" sz="25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1" name="Group 46"/>
            <p:cNvGrpSpPr>
              <a:grpSpLocks/>
            </p:cNvGrpSpPr>
            <p:nvPr/>
          </p:nvGrpSpPr>
          <p:grpSpPr bwMode="auto">
            <a:xfrm>
              <a:off x="1742061" y="1787457"/>
              <a:ext cx="1750972" cy="1749319"/>
              <a:chOff x="837334" y="3772728"/>
              <a:chExt cx="2269035" cy="2266893"/>
            </a:xfrm>
          </p:grpSpPr>
          <p:sp>
            <p:nvSpPr>
              <p:cNvPr id="60" name="Oval 47"/>
              <p:cNvSpPr/>
              <p:nvPr/>
            </p:nvSpPr>
            <p:spPr>
              <a:xfrm>
                <a:off x="837334" y="3772728"/>
                <a:ext cx="2269035" cy="2266893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1" name="Oval 48"/>
              <p:cNvSpPr/>
              <p:nvPr/>
            </p:nvSpPr>
            <p:spPr>
              <a:xfrm>
                <a:off x="1129449" y="4046318"/>
                <a:ext cx="1719777" cy="1719713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Қол</a:t>
                </a:r>
                <a:endParaRPr lang="ru-RU" sz="14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жетімді</a:t>
                </a:r>
                <a:endParaRPr lang="ru-RU" sz="14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2" name="Group 49"/>
            <p:cNvGrpSpPr>
              <a:grpSpLocks/>
            </p:cNvGrpSpPr>
            <p:nvPr/>
          </p:nvGrpSpPr>
          <p:grpSpPr bwMode="auto">
            <a:xfrm>
              <a:off x="4892841" y="1247817"/>
              <a:ext cx="1749860" cy="1749860"/>
              <a:chOff x="628650" y="3771900"/>
              <a:chExt cx="2267594" cy="2267594"/>
            </a:xfrm>
          </p:grpSpPr>
          <p:sp>
            <p:nvSpPr>
              <p:cNvPr id="58" name="Oval 50"/>
              <p:cNvSpPr/>
              <p:nvPr/>
            </p:nvSpPr>
            <p:spPr>
              <a:xfrm>
                <a:off x="629084" y="3771800"/>
                <a:ext cx="2266978" cy="2266893"/>
              </a:xfrm>
              <a:prstGeom prst="ellipse">
                <a:avLst/>
              </a:prstGeom>
              <a:solidFill>
                <a:srgbClr val="20768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9" name="Oval 62"/>
              <p:cNvSpPr/>
              <p:nvPr/>
            </p:nvSpPr>
            <p:spPr>
              <a:xfrm>
                <a:off x="902686" y="4045390"/>
                <a:ext cx="1719777" cy="171971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Цифрлы</a:t>
                </a:r>
                <a:r>
                  <a:rPr lang="ru-RU" sz="11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</a:t>
                </a: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аза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</a:t>
                </a: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стан</a:t>
                </a:r>
                <a:endParaRPr lang="ru-RU" sz="16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3" name="Group 63"/>
            <p:cNvGrpSpPr>
              <a:grpSpLocks/>
            </p:cNvGrpSpPr>
            <p:nvPr/>
          </p:nvGrpSpPr>
          <p:grpSpPr bwMode="auto">
            <a:xfrm>
              <a:off x="6749511" y="1772278"/>
              <a:ext cx="1656722" cy="1656722"/>
              <a:chOff x="628650" y="3771900"/>
              <a:chExt cx="2267594" cy="2267594"/>
            </a:xfrm>
          </p:grpSpPr>
          <p:sp>
            <p:nvSpPr>
              <p:cNvPr id="56" name="Oval 64"/>
              <p:cNvSpPr/>
              <p:nvPr/>
            </p:nvSpPr>
            <p:spPr>
              <a:xfrm>
                <a:off x="627842" y="3770949"/>
                <a:ext cx="2268402" cy="2268317"/>
              </a:xfrm>
              <a:prstGeom prst="ellipse">
                <a:avLst/>
              </a:prstGeom>
              <a:solidFill>
                <a:srgbClr val="AB282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Oval 65"/>
              <p:cNvSpPr/>
              <p:nvPr/>
            </p:nvSpPr>
            <p:spPr>
              <a:xfrm>
                <a:off x="901615" y="4044711"/>
                <a:ext cx="1720856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Дербес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оқыту</a:t>
                </a:r>
                <a:endParaRPr lang="ru-RU" sz="21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4" name="Group 66"/>
            <p:cNvGrpSpPr>
              <a:grpSpLocks/>
            </p:cNvGrpSpPr>
            <p:nvPr/>
          </p:nvGrpSpPr>
          <p:grpSpPr bwMode="auto">
            <a:xfrm>
              <a:off x="3636322" y="1565473"/>
              <a:ext cx="1656722" cy="1656722"/>
              <a:chOff x="628650" y="3771900"/>
              <a:chExt cx="2267594" cy="2267594"/>
            </a:xfrm>
          </p:grpSpPr>
          <p:sp>
            <p:nvSpPr>
              <p:cNvPr id="54" name="Oval 67"/>
              <p:cNvSpPr/>
              <p:nvPr/>
            </p:nvSpPr>
            <p:spPr>
              <a:xfrm>
                <a:off x="628078" y="3771555"/>
                <a:ext cx="2268402" cy="2268317"/>
              </a:xfrm>
              <a:prstGeom prst="ellipse">
                <a:avLst/>
              </a:prstGeom>
              <a:solidFill>
                <a:srgbClr val="B2550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5" name="Oval 68"/>
              <p:cNvSpPr/>
              <p:nvPr/>
            </p:nvSpPr>
            <p:spPr>
              <a:xfrm>
                <a:off x="901850" y="4045317"/>
                <a:ext cx="1720856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Н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ә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тижелі</a:t>
                </a:r>
                <a:endParaRPr lang="ru-RU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5" name="Group 69"/>
            <p:cNvGrpSpPr>
              <a:grpSpLocks/>
            </p:cNvGrpSpPr>
            <p:nvPr/>
          </p:nvGrpSpPr>
          <p:grpSpPr bwMode="auto">
            <a:xfrm>
              <a:off x="5493194" y="3048282"/>
              <a:ext cx="1388120" cy="1388120"/>
              <a:chOff x="628650" y="3771900"/>
              <a:chExt cx="2267594" cy="2267594"/>
            </a:xfrm>
          </p:grpSpPr>
          <p:sp>
            <p:nvSpPr>
              <p:cNvPr id="52" name="Oval 70"/>
              <p:cNvSpPr/>
              <p:nvPr/>
            </p:nvSpPr>
            <p:spPr>
              <a:xfrm>
                <a:off x="628720" y="3771204"/>
                <a:ext cx="2266488" cy="2268996"/>
              </a:xfrm>
              <a:prstGeom prst="ellipse">
                <a:avLst/>
              </a:prstGeom>
              <a:solidFill>
                <a:srgbClr val="AECA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3" name="Oval 71"/>
              <p:cNvSpPr/>
              <p:nvPr/>
            </p:nvSpPr>
            <p:spPr>
              <a:xfrm>
                <a:off x="903603" y="4046077"/>
                <a:ext cx="1716722" cy="1719250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Тиімді</a:t>
                </a:r>
                <a:endParaRPr lang="ru-RU" sz="25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6" name="Group 72"/>
            <p:cNvGrpSpPr>
              <a:grpSpLocks/>
            </p:cNvGrpSpPr>
            <p:nvPr/>
          </p:nvGrpSpPr>
          <p:grpSpPr bwMode="auto">
            <a:xfrm>
              <a:off x="2546358" y="1115985"/>
              <a:ext cx="1216571" cy="1216571"/>
              <a:chOff x="979546" y="3771900"/>
              <a:chExt cx="2267594" cy="2267594"/>
            </a:xfrm>
          </p:grpSpPr>
          <p:sp>
            <p:nvSpPr>
              <p:cNvPr id="50" name="Oval 73"/>
              <p:cNvSpPr/>
              <p:nvPr/>
            </p:nvSpPr>
            <p:spPr>
              <a:xfrm>
                <a:off x="980564" y="3771900"/>
                <a:ext cx="2266524" cy="2266438"/>
              </a:xfrm>
              <a:prstGeom prst="ellipse">
                <a:avLst/>
              </a:prstGeom>
              <a:solidFill>
                <a:srgbClr val="E4363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1" name="Oval 74"/>
              <p:cNvSpPr/>
              <p:nvPr/>
            </p:nvSpPr>
            <p:spPr>
              <a:xfrm>
                <a:off x="1255743" y="4047069"/>
                <a:ext cx="1716167" cy="171610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Үш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тілді</a:t>
                </a:r>
                <a:endParaRPr lang="ru-RU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9014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6290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Прямоугольник 2"/>
          <p:cNvSpPr/>
          <p:nvPr/>
        </p:nvSpPr>
        <p:spPr>
          <a:xfrm>
            <a:off x="3229266" y="409180"/>
            <a:ext cx="40070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Ключевые слова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0781" y="1556792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Гордость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Чувства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Истина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Порядочность</a:t>
            </a:r>
          </a:p>
        </p:txBody>
      </p:sp>
      <p:pic>
        <p:nvPicPr>
          <p:cNvPr id="8" name="Google Shape;356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03906" y="2448337"/>
            <a:ext cx="5087878" cy="3652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187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5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2492235" y="921046"/>
            <a:ext cx="42477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Прочитайте эпиграф к уроку</a:t>
            </a: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472" y="1556792"/>
            <a:ext cx="2382683" cy="2941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59832" y="184482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«Вишнёвый сад» как будто вобрал в себя всё, что мог дать лучшего для театра Чехов, и всё, что мог лучшего сделать театр с произведениями Чехова».  </a:t>
            </a:r>
          </a:p>
          <a:p>
            <a:pPr algn="r"/>
            <a:r>
              <a:rPr lang="ru-RU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Вл. И. Немирович-Данченко</a:t>
            </a:r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34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16498" y="-595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5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3624798" y="316847"/>
            <a:ext cx="18614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Задание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1" y="1151879"/>
            <a:ext cx="85952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Заполните таблицу. Какое отношение к саду у героев пьесы? Сгруппируйте основные образы в зависимости от их отношения к вишнёвому саду. На какие группы их можно разделить? Кого из этих героев можно отнести к прошлому, настоящему и будущему России?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1108" y="3212976"/>
            <a:ext cx="1498600" cy="2527300"/>
          </a:xfrm>
          <a:prstGeom prst="rect">
            <a:avLst/>
          </a:prstGeom>
          <a:solidFill>
            <a:schemeClr val="bg2">
              <a:lumMod val="95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Раневская</a:t>
            </a:r>
            <a:endParaRPr lang="ru-RU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71480" y="3212976"/>
            <a:ext cx="1231900" cy="25273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Гаев</a:t>
            </a:r>
            <a:endParaRPr lang="ru-RU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19837" y="3212976"/>
            <a:ext cx="1257300" cy="2527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Лопахин</a:t>
            </a:r>
            <a:endParaRPr lang="ru-RU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06257" y="3212976"/>
            <a:ext cx="1257301" cy="25273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Аня</a:t>
            </a:r>
            <a:endParaRPr lang="ru-RU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989930" y="3212976"/>
            <a:ext cx="1416410" cy="2527300"/>
          </a:xfrm>
          <a:prstGeom prst="rect">
            <a:avLst/>
          </a:prstGeom>
          <a:solidFill>
            <a:schemeClr val="bg2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Трофимов</a:t>
            </a:r>
            <a:endParaRPr lang="ru-RU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569591" y="3212976"/>
            <a:ext cx="1231900" cy="252730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Фирс</a:t>
            </a:r>
            <a:endParaRPr lang="ru-RU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2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6290" y="-6393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6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3030876" y="347625"/>
            <a:ext cx="31704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Проверьте себя!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32190" y="1700808"/>
            <a:ext cx="1498600" cy="2527300"/>
          </a:xfrm>
          <a:prstGeom prst="rect">
            <a:avLst/>
          </a:prstGeom>
          <a:solidFill>
            <a:schemeClr val="bg2">
              <a:lumMod val="95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Раневская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рошлое</a:t>
            </a:r>
            <a:endParaRPr lang="ru-RU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06432" y="1700808"/>
            <a:ext cx="1231900" cy="25273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Гаев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прошлое</a:t>
            </a:r>
            <a:endParaRPr lang="ru-RU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30990" y="1700808"/>
            <a:ext cx="1257300" cy="2527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Лопахин</a:t>
            </a:r>
          </a:p>
          <a:p>
            <a:pPr algn="ctr"/>
            <a:r>
              <a:rPr lang="ru-RU" sz="17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настоящее</a:t>
            </a:r>
            <a:endParaRPr lang="ru-RU" sz="17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52330" y="1700808"/>
            <a:ext cx="1257301" cy="25273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Аня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</a:t>
            </a:r>
            <a:r>
              <a:rPr lang="ru-RU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удущее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“Мы насадим новый сад, роскошнее этого…”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141563" y="1700808"/>
            <a:ext cx="1416410" cy="2527300"/>
          </a:xfrm>
          <a:prstGeom prst="rect">
            <a:avLst/>
          </a:prstGeom>
          <a:solidFill>
            <a:schemeClr val="bg2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Трофимов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</a:t>
            </a:r>
            <a:r>
              <a:rPr lang="ru-RU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удущее</a:t>
            </a:r>
          </a:p>
          <a:p>
            <a:pPr algn="ctr"/>
            <a:endParaRPr lang="ru-RU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«</a:t>
            </a:r>
            <a:r>
              <a:rPr lang="ru-RU" sz="1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… нет поворота назад, заросла дорожка…</a:t>
            </a:r>
            <a:r>
              <a:rPr lang="ru-RU" sz="16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»</a:t>
            </a:r>
            <a:endParaRPr lang="ru-RU" sz="16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697673" y="1700808"/>
            <a:ext cx="1231900" cy="252730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Фирс</a:t>
            </a:r>
            <a:endParaRPr lang="ru-RU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прошлое</a:t>
            </a:r>
            <a:endParaRPr lang="ru-RU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53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44797" y="-32088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7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Прямоугольник 2"/>
          <p:cNvSpPr/>
          <p:nvPr/>
        </p:nvSpPr>
        <p:spPr>
          <a:xfrm>
            <a:off x="3618883" y="260648"/>
            <a:ext cx="19768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Задание </a:t>
            </a:r>
          </a:p>
        </p:txBody>
      </p:sp>
      <p:pic>
        <p:nvPicPr>
          <p:cNvPr id="9" name="Picture 2" descr="C:\Users\Шынар\Desktop\10 класс Я1\Урок 24\hello_html_4c69e53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92" y="1102888"/>
            <a:ext cx="4106077" cy="274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02888"/>
            <a:ext cx="2171459" cy="2740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9289" y="3843694"/>
            <a:ext cx="769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1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820057" y="3843694"/>
            <a:ext cx="827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Рис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5827" y="4202672"/>
            <a:ext cx="85998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Рассмотрите внимательно иллюстрации. Как они могут быть связаны с пьесой «Вишнёвый сад»? Как проявляется мотив железной дороги в произведении? Что олицетворяет, символизирует? Кого из героев пьесы напоминают молодые люди, изображённые на рис. 2? Что сближает данные образы?</a:t>
            </a:r>
            <a:endParaRPr lang="ru-RU" sz="2400" b="1" i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09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44797" y="-32088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8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" name="Google Shape;468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556792"/>
            <a:ext cx="2720390" cy="401529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692636" y="347625"/>
            <a:ext cx="38293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Примерные ответы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81052" y="1412776"/>
            <a:ext cx="59050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ru-RU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«</a:t>
            </a:r>
            <a:r>
              <a:rPr lang="ru-RU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Разлом двух эпох», новое время, новые порядки, новое ощущение; идея времени, движение вперед;. Что-то железное, неумолимое…</a:t>
            </a:r>
          </a:p>
          <a:p>
            <a:pPr marL="0" lvl="1"/>
            <a:r>
              <a:rPr lang="ru-RU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Аня и Петя Трофимов олицетворяют собой будущее. Они молоды, полны сил и энергии. А самое главное – у них есть желание менять свои жизни.</a:t>
            </a:r>
            <a:endParaRPr lang="ru-RU" sz="28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42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1860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9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107504" y="316847"/>
            <a:ext cx="8232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Это интересно!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02029" y="967213"/>
            <a:ext cx="46295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История происхождения вишни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0277" y="1426707"/>
            <a:ext cx="640221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Из </a:t>
            </a:r>
            <a:r>
              <a:rPr lang="ru-RU" sz="2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Византии ягода приехала в Древнюю Русь (Киев). С двенадцатого века появилась в Москве. Считается, что первые сады в Подмосковье были посажены Юрием Долгоруким. А повсеместному распространению вкусной культуры Россия обязана монахам. Долгие столетия монастыри были центрами садоводства.</a:t>
            </a:r>
            <a:br>
              <a:rPr lang="ru-RU" sz="2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Знаменитый чеховский вишневый сад из одноименной пьесы был изображен драматургом в девятнадцатом веке, когда особую популярность приобрела владимирская вишня. Именно этот сорт стал основой промышленных садов, возникших во времена А. П. Чехова.</a:t>
            </a:r>
          </a:p>
        </p:txBody>
      </p:sp>
      <p:pic>
        <p:nvPicPr>
          <p:cNvPr id="11" name="Picture 2" descr="C:\Users\Шынар\Desktop\depositphotos_49224389-stock-photo-sweet-cherry-with-leav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929" y="3204446"/>
            <a:ext cx="2742338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55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</TotalTime>
  <Words>1353</Words>
  <Application>Microsoft Office PowerPoint</Application>
  <PresentationFormat>Экран (4:3)</PresentationFormat>
  <Paragraphs>171</Paragraphs>
  <Slides>27</Slides>
  <Notes>27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6" baseType="lpstr">
      <vt:lpstr>Arial</vt:lpstr>
      <vt:lpstr>Calibri</vt:lpstr>
      <vt:lpstr>Century Gothic</vt:lpstr>
      <vt:lpstr>Comfortaa</vt:lpstr>
      <vt:lpstr>Open Sans</vt:lpstr>
      <vt:lpstr>Tahoma</vt:lpstr>
      <vt:lpstr>Times New Roman</vt:lpstr>
      <vt:lpstr>Wingdings</vt:lpstr>
      <vt:lpstr>Тема Office</vt:lpstr>
      <vt:lpstr>Презентация PowerPoint</vt:lpstr>
      <vt:lpstr>Сегодня на уроке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Бахыт</dc:creator>
  <cp:lastModifiedBy>Данагул</cp:lastModifiedBy>
  <cp:revision>54</cp:revision>
  <dcterms:created xsi:type="dcterms:W3CDTF">2020-07-18T05:19:20Z</dcterms:created>
  <dcterms:modified xsi:type="dcterms:W3CDTF">2024-12-13T16:25:57Z</dcterms:modified>
</cp:coreProperties>
</file>