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72" r:id="rId3"/>
    <p:sldId id="303" r:id="rId4"/>
    <p:sldId id="294" r:id="rId5"/>
    <p:sldId id="273" r:id="rId6"/>
    <p:sldId id="259" r:id="rId7"/>
    <p:sldId id="274" r:id="rId8"/>
    <p:sldId id="262" r:id="rId9"/>
    <p:sldId id="268" r:id="rId10"/>
    <p:sldId id="264" r:id="rId11"/>
    <p:sldId id="269" r:id="rId12"/>
    <p:sldId id="277" r:id="rId13"/>
    <p:sldId id="278" r:id="rId14"/>
    <p:sldId id="280" r:id="rId15"/>
    <p:sldId id="281" r:id="rId16"/>
    <p:sldId id="282" r:id="rId17"/>
    <p:sldId id="284" r:id="rId18"/>
    <p:sldId id="295" r:id="rId19"/>
    <p:sldId id="296" r:id="rId20"/>
    <p:sldId id="299" r:id="rId21"/>
    <p:sldId id="300" r:id="rId22"/>
    <p:sldId id="301" r:id="rId23"/>
    <p:sldId id="304" r:id="rId24"/>
    <p:sldId id="305" r:id="rId25"/>
    <p:sldId id="307" r:id="rId26"/>
    <p:sldId id="308" r:id="rId27"/>
    <p:sldId id="306" r:id="rId28"/>
    <p:sldId id="26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5" Type="http://schemas.microsoft.com/office/2007/relationships/hdphoto" Target="../media/hdphoto2.wdp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40"/>
            <a:ext cx="7711857" cy="1331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А.П. ЧЕХОВ. ПЬЕСА «ВИШНЕВЫЙ САД». ОСОБЕННОСТИ НОВОЙ ДРАМЫ.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11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42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56078" y="350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3676593" y="245309"/>
            <a:ext cx="1861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9072" y="1188749"/>
            <a:ext cx="80137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Выпишите из текста все определения, характеризующие А. П. 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Чехова.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два сложных предложения.</a:t>
            </a:r>
          </a:p>
        </p:txBody>
      </p:sp>
      <p:pic>
        <p:nvPicPr>
          <p:cNvPr id="11" name="Picture 2" descr="C:\Users\Шынар\Desktop\ТК ХАБАР\УРОК для ХАБАР №46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311" y="2996952"/>
            <a:ext cx="3860800" cy="297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43677" y="313090"/>
            <a:ext cx="314767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9714" y="1183820"/>
            <a:ext cx="84550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Определения: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милый, симпатичный, изящный, изысканный, трогательный, обаятельный, огромный, могучий.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2956" y="2551591"/>
            <a:ext cx="8153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Сложные предложения: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Чуковский не был согласен с теми, кто называл Чехова «милым», «симпатичным», так как был уверен, что Чехову более подходят эпитеты «огромный и могучий».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Автор статьи о Чехове сделал вывод, что Чехов- огромный талант, а не миниатюрная фигурка, которую можно называть «обаятельным и изысканным».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Шынар\Desktop\ТК ХАБАР\УРОК для ХАБАР №46\Без названия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192" y="3890419"/>
            <a:ext cx="2050690" cy="205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5686" y="384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3642490" y="1633659"/>
            <a:ext cx="51322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В 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русской литературе новая драма связана в первую очередь с театром Чехова, который оказал влияние на развитие всей последующей мировой драматургии. </a:t>
            </a:r>
          </a:p>
        </p:txBody>
      </p:sp>
      <p:pic>
        <p:nvPicPr>
          <p:cNvPr id="12" name="Picture 2" descr="C:\Users\Шынар\Desktop\ТК ХАБАР\УРОК для ХАБАР №46\Без названия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19" y="1294625"/>
            <a:ext cx="3109371" cy="421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4235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507252" y="286070"/>
            <a:ext cx="6312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7472" y="1151888"/>
            <a:ext cx="8099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Изучите таблицу «Линии сравнений»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между классическими драматическими произведениями и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«новой драмой».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983372"/>
              </p:ext>
            </p:extLst>
          </p:nvPr>
        </p:nvGraphicFramePr>
        <p:xfrm>
          <a:off x="258207" y="2505178"/>
          <a:ext cx="8178800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5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2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Классическая драма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«Новая драма»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Трагикомедия, комедия, драма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Жанр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Трагикомедия, когда смешное и трагическое объединяются в одном произведении.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Акцент на биографии главного героя. Как правило, рассказывается один из острых эпизодов из жизни персонажа.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Предмет изображения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Акцент на показе картин повседневной жизни, в основе которой-неразрешимые социальные и нравственные проблемы.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1095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39494"/>
              </p:ext>
            </p:extLst>
          </p:nvPr>
        </p:nvGraphicFramePr>
        <p:xfrm>
          <a:off x="228506" y="963636"/>
          <a:ext cx="8572500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9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5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0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Классическая драма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«Новая драма»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Внешние столкновения главного героя с персонажем или группой персонажей.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Конфликт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Трагические глубинные противоречия самой действительности, которые герой не в состоянии разрешить.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Присутствуют все элементы сюжетной композиции-завязка, развитие действия, кульминация, развязка.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Композиция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элементы сюжетной композиции трудно выделить.</a:t>
                      </a:r>
                    </a:p>
                    <a:p>
                      <a:pPr algn="l"/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Четкое разделение героев на главных, второстепенных и эпизодических: прослеживается деление на положительных и отрицательных героев.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Герои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Невозможность разделения героев на главных и второстепенных, положительных и отрицательных.</a:t>
                      </a:r>
                    </a:p>
                    <a:p>
                      <a:pPr algn="l"/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3586336" y="3354136"/>
            <a:ext cx="1767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Пейзажисты,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артины пронизаны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любовью к родной земле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316056"/>
              </p:ext>
            </p:extLst>
          </p:nvPr>
        </p:nvGraphicFramePr>
        <p:xfrm>
          <a:off x="602626" y="1412776"/>
          <a:ext cx="8122010" cy="432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3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0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Классическая драма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«Новая драма»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Совершение действий, разрешение всех конфликтов и подведение итогов в жизни главных и второстепенных героев.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Финал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Открытый финал, подчеркивающий что основной конфликт невозможно разрешить в пределах произведения.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8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Всегда четко прослеживается авторская позиция и авторские идеалы.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Авторскую позицию сложно определить. нет однозначных ответов на поставленные в пьесе проблемы 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Обращены к режиссеру.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Ремарки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Обращены к читателю.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732927" y="316847"/>
            <a:ext cx="18614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7181" y="1200996"/>
            <a:ext cx="8216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примере пьес «Бесприданница» А.Н. Островского и «Вишневый сад» А.П. Чехова заполните таблицу «Линии сравнений», показав отличие двух произведений между собой.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957" y="2807503"/>
            <a:ext cx="2330450" cy="309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778" y="2770656"/>
            <a:ext cx="2616579" cy="3103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4544" y="-1971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79230"/>
              </p:ext>
            </p:extLst>
          </p:nvPr>
        </p:nvGraphicFramePr>
        <p:xfrm>
          <a:off x="455839" y="1257332"/>
          <a:ext cx="8122010" cy="417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3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0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«Бесприданница»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А.Н. Островского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«Вишневый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Жанр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Предмет изображения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Конфликт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Композиция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Герои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Финал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Ремарки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3337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634190"/>
              </p:ext>
            </p:extLst>
          </p:nvPr>
        </p:nvGraphicFramePr>
        <p:xfrm>
          <a:off x="295998" y="1151879"/>
          <a:ext cx="8122010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3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0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«Бесприданница»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А.Н. Островского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«Вишневый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Социально-психологическая драма.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Жанр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Новая драма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Искаженные взаимоотношения в обществе, в котором царят принципы «купли-продажи».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Предмет изображения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Невозможность приспособиться к “новому времени”, потерянное поколение, размышления о судьбе России.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Имущественное и общественное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положение героев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Конфликт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Многосоставный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Линейная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Композиция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Пьеса состоит из пяти частей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0089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479958"/>
              </p:ext>
            </p:extLst>
          </p:nvPr>
        </p:nvGraphicFramePr>
        <p:xfrm>
          <a:off x="457473" y="1412776"/>
          <a:ext cx="7964543" cy="381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2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6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«Бесприданница»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А.Н. Островского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«Вишневый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Лариса 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Огудалова</a:t>
                      </a: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– главная героиня, Харита Игнатьевна, 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Паратов</a:t>
                      </a: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и другие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Герои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Раневская, Гаев, Лопахин – главные герои и др.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Смерть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главной героини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Финал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Отъезд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Раневской, вся её семья «рассыпана»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Говорящие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фамилии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драме авторский голос не слышен.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Обращены к режиссеру. 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Ремарки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Обращены к читателю.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4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351586" y="384116"/>
            <a:ext cx="444085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080720" y="1151879"/>
            <a:ext cx="68544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-особенности «новой драмы»;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Сможете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-сравнить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информацию двух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таблиц;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-создать текст публицистического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стиля (репортаж);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-использовать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прилагательные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краткой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форме.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5297" y="-4953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88002" y="147574"/>
            <a:ext cx="1838601" cy="6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360" y="1911042"/>
            <a:ext cx="69612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Театр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был … зрителями. Постановка спектакля была …, а игра актёров … .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произошло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потому что режиссёр был … и позволял своей труппе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импровизировать на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сцене. Все были … . Один из зрителей подарил любимому артисту букет роз.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 чего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 он … ! Плоды актёрского труда всегда … !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8232" y="1061850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Отредактируйте текст, используйте подходящие по смыслу краткие прилагательные.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8357" y="4380954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Слова для справок: пахуч, полон, виртуозна, сладки, безупречна, добр, </a:t>
            </a:r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довольны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Шынар\Desktop\ТК ХАБАР\УРОК для ХАБАР №46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8643" y="1800270"/>
            <a:ext cx="1575153" cy="174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24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5617" y="1525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33461" y="339091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0849" y="1246927"/>
            <a:ext cx="84772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Театр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был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полон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зрителями. Постановка спектакля была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безупречна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 игра актёров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виртуозна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произошло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потому что режиссёр был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добр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позволял своей труппе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импровизировать на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сцене. Все были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довольны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Один из зрителей подарил любимому артисту букет роз.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 чего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 он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пахуч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!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Плоды актёрского труда всегда </a:t>
            </a:r>
            <a:r>
              <a:rPr lang="ru-RU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сладки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!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ТК ХАБАР\УРОК для ХАБАР №46\Без названия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340" y="4077072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18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793" y="29199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780173" y="339091"/>
            <a:ext cx="1654256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472" y="1176354"/>
            <a:ext cx="821819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Напишите репортаж о предстоящей постановке пьесы «Вишневый сад» в одном из столичных театров. Используйте стратегию РАФТ.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056086"/>
              </p:ext>
            </p:extLst>
          </p:nvPr>
        </p:nvGraphicFramePr>
        <p:xfrm>
          <a:off x="457472" y="2702147"/>
          <a:ext cx="8016264" cy="2209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94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Роль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Аудитория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Журналист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Телезрители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Репортаж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Гастроли Московского театра</a:t>
                      </a:r>
                      <a:r>
                        <a:rPr lang="ru-RU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в столице.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2" descr="C:\Users\Шынар\Desktop\ТК ХАБАР\УРОК для ХАБАР №46\Без названия (9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472" y="4997124"/>
            <a:ext cx="1257066" cy="148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9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3863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33464" y="339091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1483" y="1298499"/>
            <a:ext cx="620874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На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сцене столичного театра сегодня вечером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«Вишнёвый сад».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Артисты представляют свою версию пьесы Чехова. Постановщиком спектакля стал Сергей Безруков. Какими на этот раз предстанут перед зрителями чеховские герои?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Ветхий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забор вокруг вишневого сада то и дело падает, падёт вскоре и целая эпоха. Деревья - символ дворянской России вырубят.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«Вишнёвый сад»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идёт на различных театральных сценах уже более века.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время героев и осовременивали, в  некоторые постановки даже добавляли мистику. Пьеса как драматургический Рог изобилия: каждый режиссер пытается достать из него что-то своё.  </a:t>
            </a:r>
          </a:p>
        </p:txBody>
      </p:sp>
      <p:pic>
        <p:nvPicPr>
          <p:cNvPr id="11" name="Picture 2" descr="C:\Users\Шынар\Desktop\ТК ХАБАР\УРОК для ХАБАР №46\Без названия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082" y="1927868"/>
            <a:ext cx="2155340" cy="2376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52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3863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33464" y="339091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0808" y="1151879"/>
            <a:ext cx="827486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Спектакль - дань классике: вишневый сад с цветущими деревьями, запах сена и щебет птиц. Герои такие какими их видел сам Чехов. С. Безруков: «Театр - это дело условное, сейчас очень много увлечений как раз условным театром и условными декорациями. Мне не захотелось всё-таки не обижать зрителя, который, мне кажется, уже немножко подустал». Полное погружение для актеров. 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Репетиции проходили в настоящем вишнёвом саду: усадьбе </a:t>
            </a:r>
            <a:r>
              <a:rPr lang="ru-RU" sz="24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Любимовка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Пушкинского района Подмосковья. Там жил Станиславский, к нему часто приезжал Антон Павлович Чехов. В один из таких визитов и родилась идея написать пьесу.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07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3863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213192" y="339091"/>
            <a:ext cx="2788219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06" y="1307049"/>
            <a:ext cx="7584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28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со словом ТЕАТР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ТК ХАБАР\УРОК для ХАБАР №46\Без названия (1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712" y="2348880"/>
            <a:ext cx="4260850" cy="317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33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3863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219" y="339091"/>
            <a:ext cx="321417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968705" y="1151879"/>
            <a:ext cx="71388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узнали:</a:t>
            </a:r>
            <a:endParaRPr lang="ru-RU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-об особенностях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«новой драмы»;</a:t>
            </a: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-сравнили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информацию двух таблиц;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создали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текст публицистического стиля (репортаж);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использовали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прилагательные в краткой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форме.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214" y="339091"/>
            <a:ext cx="3214170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208661" y="1293093"/>
            <a:ext cx="5611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вопросы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ответили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них, определяя пути решения проблемы;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производные предлоги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4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9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9" y="5084118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827584" y="1470090"/>
            <a:ext cx="669286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626310" y="347625"/>
            <a:ext cx="56025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эпиграф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37812" y="1573952"/>
            <a:ext cx="70054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Вся Россия-наш сад.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А. П. Чехов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513" y="2628819"/>
            <a:ext cx="4922838" cy="260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6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6837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477558" y="353338"/>
            <a:ext cx="175684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endParaRPr lang="ru-RU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067284" y="2003177"/>
            <a:ext cx="41237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Какие ассоциации вызывает у вас словосочетание </a:t>
            </a:r>
            <a:r>
              <a:rPr lang="ru-RU" sz="28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вишнёвый сад?</a:t>
            </a:r>
            <a:endParaRPr lang="ru-RU" sz="2800" b="1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80" y="1649854"/>
            <a:ext cx="3613804" cy="289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9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2987824" y="551385"/>
            <a:ext cx="3170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3741952" y="1582559"/>
            <a:ext cx="48327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Чехов, пьеса, Таганрог, драматург, постановка, театр, актеры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Шынар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62" y="1308377"/>
            <a:ext cx="2667000" cy="3971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0233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579580" y="347625"/>
            <a:ext cx="16770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809103" y="1030230"/>
            <a:ext cx="7465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текст.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83200" y="1728555"/>
            <a:ext cx="52705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Восхищаясь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изумительным отношением Чехова к людям, я всё же хочу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подчеркнуть и выставить неистощимость его жизненных сил,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сказывающуюся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 всех его действиях.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В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литературе он работал, как фабрика.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Людям помогал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так неутомимо и деятельно, словно был не человек, а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учреждение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 его творческое вмешательство в жизнь — эти его школы, сады, библиотеки, постройки, которым отдавал он весь свой случайный досуг, — так же неопровержимо свидетельствует об избытке его созидательных сил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      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ТК ХАБАР\УРОК для ХАБАР №46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38" y="1728555"/>
            <a:ext cx="2506662" cy="320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345737" y="1151879"/>
            <a:ext cx="833120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юморист он такой же гигант. Первый русский юморист после Гоголя, заразивший своим чеховским смехом не только современников, но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миллионы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их внуков и правнуков.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И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вот спрашивается: почему же никто до конца его дней не заметил,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он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великан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Даже те, что очень любили его, постоянно твердили о нём: «милый Чехов», «симпатичный Чехов», «изящный Чехов», «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изысканный Чехов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», «трогательный Чехов», «обаятельный Чехов», словно речь шла не о человеке громадных масштабов, а о миниатюрной фигурке, которая привлекательна именно своею грациозностью, малостью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Почему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 его жизни и до самого недавнего времени даже любящим его казалось, что слова «огромный», «могучий» совершенно не вяжутся с ним? И главное: почему он сам наперекор очевидности так упорно не желал осознать свою величину?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Здесь перед нами встаёт одна из выразительнейших черт его личности, которой, пожалуй, не встретишь ни у какого иного писателя.                                                                   </a:t>
            </a:r>
          </a:p>
          <a:p>
            <a:r>
              <a:rPr lang="ru-RU" sz="20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           (По К. И. Чуковскому</a:t>
            </a:r>
            <a:r>
              <a:rPr lang="ru-RU" sz="20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endParaRPr lang="ru-RU" sz="2000" b="1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866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488573" y="353338"/>
            <a:ext cx="7942986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8573" y="1151879"/>
            <a:ext cx="78982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Выпишите из текста художественно- изобразительные средства.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C:\Users\Шынар\Desktop\ТК ХАБАР\УРОК для ХАБАР №46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895" y="2708920"/>
            <a:ext cx="2370210" cy="237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951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4130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14484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302315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2173545" y="282802"/>
            <a:ext cx="4557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2230" y="4118853"/>
            <a:ext cx="843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 всех предложениях автор использовал художественно – изобразительное средство </a:t>
            </a:r>
            <a:r>
              <a:rPr lang="ru-RU" sz="24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сравнение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7745" y="1455455"/>
            <a:ext cx="843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В литературе он работал, как фабрика.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Людям помогал так неутомимо и деятельно, словно был не человек, а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учреждение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И как юморист он такой же гигант.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И вот спрашивается: почему же никто до конца его дней не заметил,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он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великан?</a:t>
            </a:r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3987</TotalTime>
  <Words>1512</Words>
  <Application>Microsoft Office PowerPoint</Application>
  <PresentationFormat>Экран (4:3)</PresentationFormat>
  <Paragraphs>203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61</cp:revision>
  <dcterms:created xsi:type="dcterms:W3CDTF">2020-07-18T05:19:20Z</dcterms:created>
  <dcterms:modified xsi:type="dcterms:W3CDTF">2024-12-13T16:23:05Z</dcterms:modified>
</cp:coreProperties>
</file>