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72" r:id="rId3"/>
    <p:sldId id="303" r:id="rId4"/>
    <p:sldId id="294" r:id="rId5"/>
    <p:sldId id="273" r:id="rId6"/>
    <p:sldId id="259" r:id="rId7"/>
    <p:sldId id="274" r:id="rId8"/>
    <p:sldId id="262" r:id="rId9"/>
    <p:sldId id="268" r:id="rId10"/>
    <p:sldId id="264" r:id="rId11"/>
    <p:sldId id="269" r:id="rId12"/>
    <p:sldId id="277" r:id="rId13"/>
    <p:sldId id="278" r:id="rId14"/>
    <p:sldId id="279" r:id="rId15"/>
    <p:sldId id="280" r:id="rId16"/>
    <p:sldId id="281" r:id="rId17"/>
    <p:sldId id="282" r:id="rId18"/>
    <p:sldId id="284" r:id="rId19"/>
    <p:sldId id="295" r:id="rId20"/>
    <p:sldId id="296" r:id="rId21"/>
    <p:sldId id="299" r:id="rId22"/>
    <p:sldId id="304" r:id="rId23"/>
    <p:sldId id="305" r:id="rId24"/>
    <p:sldId id="301" r:id="rId25"/>
    <p:sldId id="298" r:id="rId26"/>
    <p:sldId id="307" r:id="rId27"/>
    <p:sldId id="308" r:id="rId28"/>
    <p:sldId id="309" r:id="rId29"/>
    <p:sldId id="26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40"/>
            <a:ext cx="7711857" cy="133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ПОЭЗИЯ ЮЛИИ </a:t>
            </a:r>
            <a:r>
              <a:rPr lang="kk-KZ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ДРУНИНОЙ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 и литература. 11 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42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2058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11"/>
          <p:cNvSpPr/>
          <p:nvPr/>
        </p:nvSpPr>
        <p:spPr>
          <a:xfrm>
            <a:off x="3676593" y="316847"/>
            <a:ext cx="1861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5718" y="1151879"/>
            <a:ext cx="8020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Прочитайте стихотворение «Зинка».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Заполните сравнительную «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аблицу-описание»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986344"/>
              </p:ext>
            </p:extLst>
          </p:nvPr>
        </p:nvGraphicFramePr>
        <p:xfrm>
          <a:off x="784308" y="2246299"/>
          <a:ext cx="7758645" cy="22892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2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5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20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Образ малой родины</a:t>
                      </a:r>
                      <a:endParaRPr lang="ru-RU" sz="2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Образ войны</a:t>
                      </a:r>
                      <a:endParaRPr lang="ru-RU" sz="2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2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480809" y="1105233"/>
            <a:ext cx="43554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Мы легли у разбитой ели.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Ждем, когда же начнет светлеть.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 шинелью вдвоем теплее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продрогшей, гнилой земле.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— Знаешь, Юлька, я — против грусти,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 сегодня она не в счет.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Дома, в яблочном захолустье,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Мама, мамка моя живет.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56823" y="3391120"/>
            <a:ext cx="416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 тебя есть друзья, любимый,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 меня — лишь она одна.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Пахнет в хате квашней и дымом,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 порогом бурлит весна.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Старой кажется: каждый кустик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Беспокойную дочку ждет…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Знаешь, Юлька, я — против грусти,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 сегодня она не в счет. </a:t>
            </a:r>
          </a:p>
        </p:txBody>
      </p:sp>
      <p:pic>
        <p:nvPicPr>
          <p:cNvPr id="13" name="Picture 2" descr="C:\Users\Шынар\Desktop\ТК ХАБАР\УРОК для ХАБАР №45\6330bab417be163f42675e298049686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2" y="3664779"/>
            <a:ext cx="3133502" cy="262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5686" y="3844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394482" y="1161220"/>
            <a:ext cx="43554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Отогрелись мы еле-еле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Вдруг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приказ: «Выступать вперед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!»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Снова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рядом, в сырой 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шинели</a:t>
            </a:r>
          </a:p>
          <a:p>
            <a:r>
              <a:rPr lang="ru-RU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Светлокосый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солдат идет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каждым днем становилось горше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Шли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без митингов и знамен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окруженье попал под 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Оршей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Наш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потрепанный батальон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33995" y="3161081"/>
            <a:ext cx="416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Зинка нас повела в атаку.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Мы пробились по черной ржи,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воронкам и буеракам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Через смертные рубежи.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Мы не ждали посмертной славы.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-Мы хотели со славой жить.…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Почему же в бинтах кровавых</a:t>
            </a:r>
          </a:p>
          <a:p>
            <a:r>
              <a:rPr lang="ru-RU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Светлокосый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солдат лежит? </a:t>
            </a: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4137107" y="1266260"/>
            <a:ext cx="43554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— Знаешь, Зинка, я против грусти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сегодня она не в счет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Где-то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в яблочном захолустье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Мама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мамка твоя живет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меня есть друзья, любимый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нее ты была одна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Пахнет в хате квашней и дымом,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 порогом стоит весна.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старушка в цветастом платье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 иконы свечу зажгла.…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 не знаю, как написать ей,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Чтоб тебя она не ждала?! </a:t>
            </a:r>
            <a:endParaRPr lang="ru-RU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Шынар\Desktop\ТК ХАБАР\УРОК для ХАБАР №45\20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6260"/>
            <a:ext cx="2074684" cy="316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7773" y="12814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892152" y="347625"/>
            <a:ext cx="3389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Проверьте себя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85509"/>
              </p:ext>
            </p:extLst>
          </p:nvPr>
        </p:nvGraphicFramePr>
        <p:xfrm>
          <a:off x="912586" y="1556792"/>
          <a:ext cx="7348586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8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4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Образ малой родины</a:t>
                      </a:r>
                      <a:endParaRPr lang="ru-RU" sz="20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Образ войны</a:t>
                      </a:r>
                      <a:endParaRPr lang="ru-RU" sz="20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0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«дом, в яблочном захолустье», «мамка моя живет»,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«есть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друзья, любимый», «Пахнет в хате квашней и дымом, …бурлит весна», «старушка в цветастом платье».</a:t>
                      </a:r>
                      <a:endParaRPr lang="ru-RU" sz="20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«у разбитой ели», «Под шинелью вдвоем теплее», «Отогрелись мы еле-еле»,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приказ: «Выступать вперед!»,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«в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сырой шинели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становилось горше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потрепанный батальон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 бинтах кровавых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20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4"/>
          <a:srcRect l="11757" r="11484"/>
          <a:stretch/>
        </p:blipFill>
        <p:spPr bwMode="auto">
          <a:xfrm>
            <a:off x="10958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768779" y="347637"/>
            <a:ext cx="1677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6108" y="1123581"/>
            <a:ext cx="8013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Перепишите предложения из стихотворений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Ю. </a:t>
            </a:r>
            <a:r>
              <a:rPr lang="ru-RU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Друниной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соблюдая правильное написание наречий, предлогов, союзов, частиц. Раскройте скобки.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1846" y="2366911"/>
            <a:ext cx="8013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Кто говорит, что (на) войне (не) страшно,/Тот ничего (не)знает (о)войне.2. Были слезы (в)первую атаку,/После то(же) плакать довелось….3. Так(в) пустыне, так (в) песках горючих/(Не) бывает ливней искони,/Потому (что) в раскаленных тучах/ Тут(же) испаряются они.4. Я поняла (на)век, что мы должны/Быть добрыми (к) любой травинке робкой.5. Там, где надо (б) тоненькой стамеской,/Действовала грубым топором.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128146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586336" y="3354136"/>
            <a:ext cx="1767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Пейзажисты,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артины пронизаны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любовью к родной земле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50061" y="347625"/>
            <a:ext cx="3543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Проверьте себя!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5133" y="1678310"/>
            <a:ext cx="8013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Кто говорит, что на войне не страшно,/Тот ничего не знает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 войне.2. Были слезы в первую атаку,/После тоже плакать довелось….3. Так в пустыне, так в песках горючих/Не бывает ливней искони,/Потому что в раскаленных тучах/ Тут же испаряются они.4. Я поняла навек, что мы должны/Быть добрыми к любой травинке робкой.5. Там, где надо б тоненькой стамеской,/Действовала грубым топором.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7077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640796" y="347625"/>
            <a:ext cx="5291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«Свободный микрофон»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471" y="1513589"/>
            <a:ext cx="82181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Если бы у вас была возможность встретиться с поэтом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Юлией </a:t>
            </a:r>
            <a:r>
              <a:rPr lang="ru-RU" sz="20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Друниной</a:t>
            </a: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о чем бы вы её спросили, что бы ей сказали?</a:t>
            </a:r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Шынар\Desktop\ТК ХАБАР\УРОК для ХАБАР №45\depositphotos_42362327-stock-photo-3d-character-showing-microphone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53" y="2723051"/>
            <a:ext cx="35687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4544" y="-1971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2496586" y="317523"/>
            <a:ext cx="3982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Примерный ответ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9386" y="1316548"/>
            <a:ext cx="8216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Если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 мужчины защита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Отечества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это долг, священная обязанность,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женщина шли на фронт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добровольно. Их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брали из-за юного возраста,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они всё равно шли, осваивая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профессии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летчика, танкиста, зенитчика. Шли и убивали врагов. Почему вы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спасали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 смерти раненых,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жертвуя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собственной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жизнью, не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думая о себе? Ведь природой для женщины предназначена роль матери,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дарящей жизнь.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30052" y="12814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1483849" y="316847"/>
            <a:ext cx="6186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8847" y="1340768"/>
            <a:ext cx="8216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Прочитайте стихотворение «Бинты».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Одно и то же понятие милосердия воспринимается в стихотворении по-разному. Сопоставьте две правды героини и правду раненых. Определите общую точку.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351586" y="384116"/>
            <a:ext cx="4440851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</a:t>
            </a:r>
            <a:endParaRPr lang="ru-RU" alt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827584" y="1244955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узнаете</a:t>
            </a: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 жизни и творчестве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поэта - фронтовика Ю. </a:t>
            </a:r>
            <a:r>
              <a:rPr lang="ru-RU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Друниной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Сможете</a:t>
            </a: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-написать творческую работу (тексты смешанных типов) с явно или скрыто выраженной авторской позицией;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соблюдать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орфографические нормы (правописание частиц, наречий,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предлогов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союзов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00896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933147" y="405028"/>
            <a:ext cx="6865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 </a:t>
            </a:r>
          </a:p>
        </p:txBody>
      </p:sp>
      <p:sp>
        <p:nvSpPr>
          <p:cNvPr id="9" name="Овал 8"/>
          <p:cNvSpPr/>
          <p:nvPr/>
        </p:nvSpPr>
        <p:spPr>
          <a:xfrm>
            <a:off x="432320" y="1684316"/>
            <a:ext cx="4422997" cy="191692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Правда лирической героини</a:t>
            </a:r>
          </a:p>
        </p:txBody>
      </p:sp>
      <p:sp>
        <p:nvSpPr>
          <p:cNvPr id="10" name="Овал 9"/>
          <p:cNvSpPr/>
          <p:nvPr/>
        </p:nvSpPr>
        <p:spPr>
          <a:xfrm>
            <a:off x="2415439" y="3338824"/>
            <a:ext cx="4930553" cy="18814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Правда фельдшерицы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4448917" y="1684317"/>
            <a:ext cx="4257091" cy="178150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Правда раненых</a:t>
            </a:r>
          </a:p>
        </p:txBody>
      </p:sp>
    </p:spTree>
    <p:extLst>
      <p:ext uri="{BB962C8B-B14F-4D97-AF65-F5344CB8AC3E}">
        <p14:creationId xmlns:p14="http://schemas.microsoft.com/office/powerpoint/2010/main" val="25594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297" y="-49536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3656665" y="1283128"/>
            <a:ext cx="5118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Глаза бойца слезами налиты,</a:t>
            </a:r>
            <a:b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Лежит он, напружиненный и белый,</a:t>
            </a:r>
            <a:b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 я должна приросшие бинты</a:t>
            </a:r>
            <a:b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него сорвать одним движеньем смелым.</a:t>
            </a:r>
            <a:b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Одним движеньем — так учили нас.</a:t>
            </a:r>
            <a:b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Одним движеньем — только в этом жалость…</a:t>
            </a:r>
            <a:b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 встретившись со взглядом страшных глаз,</a:t>
            </a:r>
            <a:b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 на движенье это не решалась.</a:t>
            </a:r>
            <a:b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бинт я щедро перекись лила,</a:t>
            </a:r>
            <a:b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Стараясь отмочить его без боли.</a:t>
            </a:r>
            <a:b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 фельдшерица становилась зла</a:t>
            </a:r>
            <a:b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повторяла: «Горе мне с тобою!</a:t>
            </a:r>
            <a:b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Так с каждым церемониться — беда.</a:t>
            </a:r>
            <a:b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 и ему лишь прибавляешь муки».</a:t>
            </a:r>
            <a:endParaRPr lang="ru-RU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Юлия Друнина «Бинты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2" y="1366542"/>
            <a:ext cx="3146803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2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297" y="-49536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711707" y="1032918"/>
            <a:ext cx="4457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 раненые метили всегда</a:t>
            </a:r>
            <a:b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Попасть в мои медлительные руки.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надо рвать приросшие бинты,</a:t>
            </a:r>
            <a:b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Когда их можно снять почти без боли.</a:t>
            </a:r>
            <a:b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 это поняла, поймешь и ты…</a:t>
            </a:r>
            <a:b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 жалко, что науке доброты</a:t>
            </a:r>
            <a:b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Нельзя по книжкам научиться в школе!</a:t>
            </a:r>
          </a:p>
        </p:txBody>
      </p:sp>
      <p:pic>
        <p:nvPicPr>
          <p:cNvPr id="13" name="Picture 6" descr="НОВОСТИ - В Кунгурском районе объявлен конкурс «Живая память о войне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07" y="3236977"/>
            <a:ext cx="3517496" cy="260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4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5617" y="1525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033461" y="339091"/>
            <a:ext cx="3147678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7472" y="2132856"/>
            <a:ext cx="4422997" cy="220579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Правда лирической героини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«раненые метили всегда попасть в мои медлительные руки».</a:t>
            </a:r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326291" y="4186137"/>
            <a:ext cx="4930553" cy="18814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Правда фельдшерицы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елать перевязки больно и быстро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экономно расходуя медицинские средства.</a:t>
            </a:r>
          </a:p>
        </p:txBody>
      </p:sp>
      <p:sp>
        <p:nvSpPr>
          <p:cNvPr id="11" name="Овал 10"/>
          <p:cNvSpPr/>
          <p:nvPr/>
        </p:nvSpPr>
        <p:spPr>
          <a:xfrm>
            <a:off x="4245469" y="2132857"/>
            <a:ext cx="4257091" cy="2205792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Правда раненых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причинять еще больше страданий.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9985" y="1117193"/>
            <a:ext cx="8531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омогать </a:t>
            </a: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человеку в трудной </a:t>
            </a: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ситуации, </a:t>
            </a: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чтобы не причинять ему еще больших страданий, </a:t>
            </a: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очень важно </a:t>
            </a: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применимо </a:t>
            </a: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только для сурового военного времени.</a:t>
            </a:r>
            <a:endParaRPr lang="ru-RU" sz="2000" b="1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9793" y="29199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780173" y="339091"/>
            <a:ext cx="1654256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7338" y="1204341"/>
            <a:ext cx="8477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Напишите текст устного обращения раненым солдатам.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своем обращении поблагодарите солдат за их отвагу и смелость. 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298" y="2708920"/>
            <a:ext cx="3383639" cy="313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9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033463" y="339091"/>
            <a:ext cx="3147678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472" y="1556792"/>
            <a:ext cx="84772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Дорогие солдаты!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настоящие герои! Вам пришлось вынести многое: голод, холод, страдания, лишения и потери.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Ничто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смогло сломить ваш дух. Раны на теле, я уверена, заживут. 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Благодаря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Вашей отваге и храбрости враг был побежден! Благодаря Вам послевоенное поколение живет под мирным небом! 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Да восславятся имена героев и не будут преданы забвению!</a:t>
            </a:r>
          </a:p>
        </p:txBody>
      </p:sp>
    </p:spTree>
    <p:extLst>
      <p:ext uri="{BB962C8B-B14F-4D97-AF65-F5344CB8AC3E}">
        <p14:creationId xmlns:p14="http://schemas.microsoft.com/office/powerpoint/2010/main" val="4749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213191" y="339091"/>
            <a:ext cx="2788219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326" y="1247970"/>
            <a:ext cx="80499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Составьте </a:t>
            </a:r>
            <a:r>
              <a:rPr lang="ru-RU" sz="2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 имени героини стихотворения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68" y="2564904"/>
            <a:ext cx="4096027" cy="3083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3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033464" y="339091"/>
            <a:ext cx="3147678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56127" y="1819052"/>
            <a:ext cx="54322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Юлия Друнина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Храбрая, искренняя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Воевала, была ранена, писала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Добровольно записалась на фронт.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Поэт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C:\Users\Шынар\Desktop\ТК ХАБАР\УРОК для ХАБАР №45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3" y="1414292"/>
            <a:ext cx="2428749" cy="31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0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6325" y="12814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000214" y="339091"/>
            <a:ext cx="3214170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ИТОГИ УРОКА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836477" y="1215404"/>
            <a:ext cx="75416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узнали:</a:t>
            </a:r>
            <a:endParaRPr lang="ru-RU" sz="3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жизни и творчестве поэта - фронтовика </a:t>
            </a:r>
            <a:endParaRPr lang="ru-RU" sz="2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Ю. </a:t>
            </a:r>
            <a:r>
              <a:rPr lang="ru-RU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Друниной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-написали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творческую работу (тексты смешанных типов) с явно или скрыто выраженной авторской позицией;</a:t>
            </a:r>
          </a:p>
          <a:p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соблюдали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орфографические нормы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 написании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частиц, наречий, предлогов и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союзов.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9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9" y="5084118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827584" y="1470090"/>
            <a:ext cx="669286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Заманауи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Білімді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бағалау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Қол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жетімді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Цифрлы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Қазақстан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Дербес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оқыту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Нәтижелі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Тиімді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Үш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тілді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589059" y="347624"/>
            <a:ext cx="1861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453464" y="1909200"/>
            <a:ext cx="374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Захолустье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Квашня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Искони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92761" y="1151879"/>
            <a:ext cx="4462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Определите значение слов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Шынар\Desktop\ТК ХАБАР\УРОК для ХАБАР №45\depositphotos_10758321-stock-photo-3d-white-question-and-challenge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687" y="2155179"/>
            <a:ext cx="1869016" cy="2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6837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538008" y="353338"/>
            <a:ext cx="3635952" cy="6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себя! </a:t>
            </a:r>
            <a:endParaRPr lang="ru-RU" alt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614710" y="1767044"/>
            <a:ext cx="80028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Захолустье -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глухое место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Квашня -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тесто, заправленное закваской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Искони -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здавна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с незапамятных времён.</a:t>
            </a:r>
            <a:endParaRPr lang="ru-RU" sz="2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1419565" y="347625"/>
            <a:ext cx="5602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Прочитайте эпиграф к уроку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4556" y="1625772"/>
            <a:ext cx="70054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 только раз видала рукопашный,</a:t>
            </a:r>
            <a:b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 наяву. И тысячу — во сне.</a:t>
            </a:r>
            <a:b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Кто говорит, что на войне не страшно,</a:t>
            </a:r>
            <a:b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Тот ничего не знает о войне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Ю. Друнина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30233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Прямоугольник 3"/>
          <p:cNvSpPr/>
          <p:nvPr/>
        </p:nvSpPr>
        <p:spPr>
          <a:xfrm>
            <a:off x="3579580" y="347625"/>
            <a:ext cx="1677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4160819" y="2053553"/>
            <a:ext cx="4514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Подберите ассоциации к словосочетанию </a:t>
            </a:r>
            <a:endParaRPr lang="ru-RU" sz="2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женщина </a:t>
            </a:r>
            <a:r>
              <a:rPr lang="ru-RU" sz="2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войне. 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Шынар\Desktop\ТК ХАБАР\УРОК для ХАБАР №45\Самсонов Марат Иванович  (Россия, 1925) «Сестрица» 19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19" y="1233750"/>
            <a:ext cx="3276600" cy="410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166171" y="347637"/>
            <a:ext cx="6899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Примерный 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3815448" y="1633971"/>
            <a:ext cx="48327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ащита, Родина, медсестра, санитарка, спасение жизней, воин, снайпер, связистка, подвиг, ветеран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8" y="1493455"/>
            <a:ext cx="2919775" cy="422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866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488573" y="353338"/>
            <a:ext cx="7942986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Коротко о поэте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300006" y="1186198"/>
            <a:ext cx="7886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Друнина Юлия Владимировна (1924-1991) — 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удивительная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русская поэтесса.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Война оставила неизгладимый след в душе Юлии </a:t>
            </a:r>
            <a:r>
              <a:rPr lang="ru-RU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Друниной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Страх, невыразимое горе и постоянные лишения 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—это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девушка выразит в многочисленных стихах о войне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«Я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порой себя ощущаю связной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Между теми, кто жив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кто отнят 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войной»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—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писала Юлия Друнина.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Война не ушла из её жизни, из её памяти. Она всю жизнь 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продолжала всё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пропускать через призму этой памяти. Обладая невероятным 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творческим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потенциалом, Ю. Друнина на протяжении почти полувека 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создавала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яркие, пронизанные теплом и нежностью стихи, всегда честно и 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прямо оценивала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происходящее, старалась поддержать, вселить веру в 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человека своими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искренними и жизнеутверждающими стихами.</a:t>
            </a:r>
            <a:endParaRPr lang="ru-RU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Шынар\Desktop\ТК ХАБАР\УРОК для ХАБАР №45\016184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585" y="1628801"/>
            <a:ext cx="1521084" cy="202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9511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4130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14484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302315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2483768" y="341562"/>
            <a:ext cx="4557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Это интересно!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3418235" y="1764996"/>
            <a:ext cx="50990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Говорят, у войны не "женское лицо",   но на фронт уходили и женщины. Они были медсёстрами - выносили раненых с поля боя, были снайперами и летчицами. 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Качается рожь несжатая . 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Шагают бойцы по ней.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Шагаем и мы - девчата,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Похожие на парней.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одной из 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атак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была убита боевая подруга Юлии </a:t>
            </a:r>
            <a:r>
              <a:rPr lang="ru-RU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Друниной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Зинаида Самсонова. Зинка -девушка, о который на фронте ходили легенды. Она всегда была впереди, эта юная девушка-"</a:t>
            </a:r>
            <a:r>
              <a:rPr lang="ru-RU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светлокосый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" солдат!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21149" y="1099235"/>
            <a:ext cx="7169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История создания стихотворения «Зинка»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315" y="1940498"/>
            <a:ext cx="2861816" cy="276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41051" y="4805511"/>
            <a:ext cx="2984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Ю.Друнина</a:t>
            </a: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ru-RU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З.Самсонова</a:t>
            </a:r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4034</TotalTime>
  <Words>1334</Words>
  <Application>Microsoft Office PowerPoint</Application>
  <PresentationFormat>Экран (4:3)</PresentationFormat>
  <Paragraphs>192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Comfortaa</vt:lpstr>
      <vt:lpstr>Open Sans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63</cp:revision>
  <dcterms:created xsi:type="dcterms:W3CDTF">2020-07-18T05:19:20Z</dcterms:created>
  <dcterms:modified xsi:type="dcterms:W3CDTF">2024-12-13T16:22:07Z</dcterms:modified>
</cp:coreProperties>
</file>