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72" r:id="rId3"/>
    <p:sldId id="303" r:id="rId4"/>
    <p:sldId id="294" r:id="rId5"/>
    <p:sldId id="273" r:id="rId6"/>
    <p:sldId id="259" r:id="rId7"/>
    <p:sldId id="274" r:id="rId8"/>
    <p:sldId id="276" r:id="rId9"/>
    <p:sldId id="262" r:id="rId10"/>
    <p:sldId id="268" r:id="rId11"/>
    <p:sldId id="264" r:id="rId12"/>
    <p:sldId id="269" r:id="rId13"/>
    <p:sldId id="277" r:id="rId14"/>
    <p:sldId id="307" r:id="rId15"/>
    <p:sldId id="278" r:id="rId16"/>
    <p:sldId id="279" r:id="rId17"/>
    <p:sldId id="280" r:id="rId18"/>
    <p:sldId id="304" r:id="rId19"/>
    <p:sldId id="281" r:id="rId20"/>
    <p:sldId id="305" r:id="rId21"/>
    <p:sldId id="282" r:id="rId22"/>
    <p:sldId id="306" r:id="rId23"/>
    <p:sldId id="284" r:id="rId24"/>
    <p:sldId id="295" r:id="rId25"/>
    <p:sldId id="298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40"/>
            <a:ext cx="7711857" cy="133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М.В. ИСАКОВСКИЙ. ВОЕННАЯ ЛИРИКА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11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42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951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4130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5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901914" y="347624"/>
            <a:ext cx="7100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2986" y="993955"/>
            <a:ext cx="87624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стихотворение «Враги сожгли родную хату».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доказать, используя ПОПС - формулу, что жанр данного произведения-рассказ в 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стихах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17469" y="2428247"/>
            <a:ext cx="43428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Враги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сожгли родную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хату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Сгубили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всю его семью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Куда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 теперь идти солдату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Кому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нести печаль свою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Пошел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 в глубоком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горе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перекресток двух дорог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Нашел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 в широком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поле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Травой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заросший бугорок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Стоит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 — и словно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комья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Застряли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горле у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него.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Сказал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солдат: «Встречай, Прасковья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Героя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— мужа своего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" name="Picture 2" descr="C:\Users\Шынар\Desktop\ТК ХАБАР\УРОК для ХАБАР №44\War_veteran_Michael_Gretsov_from_the_ashes_of_his_hom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46" y="2791142"/>
            <a:ext cx="4573785" cy="305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Прямоугольник 13"/>
          <p:cNvSpPr/>
          <p:nvPr/>
        </p:nvSpPr>
        <p:spPr>
          <a:xfrm>
            <a:off x="271321" y="1151879"/>
            <a:ext cx="42120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Готовь для гостя угощенье,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Накрой в избе широкий стол,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-Свой день, свой праздник возвращенья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 тебе я праздновать пришел…»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Никто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солдату не ответил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Никто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его не повстречал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только теплый летний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ветер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Траву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могильную качал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Вздохнул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солдат, ремень поправил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Раскрыл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мешок походный свой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Бутылку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горькую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поставил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серый камень гробовой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осуждай меня, Прасковья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пришел к тебе такой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Хотел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выпить за здоровье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должен пить за упокой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24710" y="1161117"/>
            <a:ext cx="37465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Сойдутся вновь друзья, подружки,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 не сойтись вовеки нам…»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пил солдат из медной кружки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Вино с печалью пополам.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пил — солдат, слуга народа,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с болью в сердце говорил: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«Я шел к тебе четыре года,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три державы покорил…»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Хмелел солдат, слеза катилась,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Слеза несбывшихся надежд,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на груди его светилась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Медаль за город Будапешт. </a:t>
            </a:r>
          </a:p>
        </p:txBody>
      </p:sp>
      <p:pic>
        <p:nvPicPr>
          <p:cNvPr id="16" name="Picture 2" descr="C:\Users\Шынар\Desktop\ТК ХАБАР\УРОК для ХАБАР №44\images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94" y="4577436"/>
            <a:ext cx="1410271" cy="192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443677" y="313090"/>
            <a:ext cx="185944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631" y="1182166"/>
            <a:ext cx="8822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Попробуйте доказать, используя 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ПОПС - формулу,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жанр данного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произведения-рассказ в 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стихах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C:\Users\Шынар\Desktop\ТК ХАБАР\УРОК для ХАБАР №44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262" y="2399539"/>
            <a:ext cx="3558158" cy="291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5686" y="384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18166" y="1279715"/>
            <a:ext cx="83565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Позиция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Я считаю, что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жанр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стихотворения Михаила Исаковского «Враги сожгли родную хату» - рассказ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стихах.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Обоснование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обращается к фольклорным мотивам и рассказывает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как солдат возвращается с войны в родные края, к жене. Вот только она его не ждет – остался только могильный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холмик. Никто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встретит и не накроет на стол,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и хаты.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Подтверждение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стих состоит из трех частей,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автор нарочито спокойно описывает экспозицию. Тем сильнее получается эмоциональное воздействие от второй части, где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солдат, сидя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могилы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разговаривает со своей умершей женой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Прасковьей. Эта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 драма была знакома многим солдатам,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Исаковский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глубину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описывая его достаточно простыми словами.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Следствие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Сформулируем вывод о том, что э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классический рассказ в стихах. Автор рассказывает некую историю, которая соединяет в себе черты драмы и эпоса. Судьба героя-солдата (отсюда эпос) очень драматична – ее и описывает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Исаковский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4704" y="437086"/>
            <a:ext cx="3563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Примерный ответ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5686" y="384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707783" y="446647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7476" y="1769791"/>
            <a:ext cx="831152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       «Я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бы вижу, ощущаю, живого реального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человека-русского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солдата, вернувшегося домой, солдата-героя и труженика, перенесшего все тяготы самой страшной войны, какую когда-либо знало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человечество. 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даже не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одного этого солдата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но в его лице-и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много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других солдат,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чья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судьба в какой-то мере сходна с его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судьбой».</a:t>
            </a:r>
          </a:p>
          <a:p>
            <a:pPr algn="r"/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(М.В. Исаковский)</a:t>
            </a:r>
          </a:p>
          <a:p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      «Удивительно послевоенное стихотворение Исаковского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ставшее широко известной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песней...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какой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немногословной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негромогласной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силой передана здесь в образе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горького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солдатского горя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великая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мера страданий и жертв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народа - победителя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его правой войне против вражеского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нашествия».  </a:t>
            </a:r>
          </a:p>
          <a:p>
            <a:pPr algn="r"/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(А. Т. Твардовский)</a:t>
            </a:r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3944" y="1223977"/>
            <a:ext cx="67235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цитаты,</a:t>
            </a:r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заполните «Трехчастный дневник</a:t>
            </a:r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</a:t>
            </a:r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0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9396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640916" y="401893"/>
            <a:ext cx="586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«Трехчастный дневник» </a:t>
            </a:r>
            <a:endParaRPr lang="ru-RU" sz="3600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72004"/>
              </p:ext>
            </p:extLst>
          </p:nvPr>
        </p:nvGraphicFramePr>
        <p:xfrm>
          <a:off x="457472" y="1556792"/>
          <a:ext cx="8243322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Цитаты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Комментарии.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Почему эта цитата привлекла ваше внимание?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Вопросы к учителю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Цитата №1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Цитата №2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892152" y="403118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2364"/>
              </p:ext>
            </p:extLst>
          </p:nvPr>
        </p:nvGraphicFramePr>
        <p:xfrm>
          <a:off x="433980" y="1434123"/>
          <a:ext cx="8243322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Цитаты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Комментарии.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Почему эта цитата привлекла ваше внимание?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Вопросы к учителю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Цитата №1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Автор представлял своего героя в лице многих других солдат. Образ солдата был собирательным.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Какова история создания стихотворения?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Цитата №2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Мотив ожидания объединяет 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стихотворение К. Симонова «Жди меня» и «Враги сожгли…». Оба героя испытали тяготы войны, любили.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Почему песня на музыку И.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Блантера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впервые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зазвучала только в 1960 году?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68397" y="5184793"/>
            <a:ext cx="8069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Ответьте на вопросы к учителю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22070" y="347637"/>
            <a:ext cx="3170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854119"/>
              </p:ext>
            </p:extLst>
          </p:nvPr>
        </p:nvGraphicFramePr>
        <p:xfrm>
          <a:off x="457472" y="1151879"/>
          <a:ext cx="8218197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5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Вопросы к учителю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Ответы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Какова история создания стихотворения?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 1945 году Михаил Исаковский сочинил стихотворение «Враги сожгли родную хату…», также известное под названием «Прасковья». Год спустя произведение напечатали в седьмом номере журнала «Знамя».</a:t>
                      </a:r>
                    </a:p>
                    <a:p>
                      <a:pPr fontAlgn="base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Композитор связался с автором, но Михаил Васильевич сначала отверг эту идею. Он считал, что стихотворение чересчур длинное, чтобы превращать его в песню. Впрочем, Матвею Исааковичу удалось переубедить поэта. Композиция, точно передававшая настроение многих бывших фронтовиков, должна была сразу же стать всесоюзным шлягером, однако цензоры сразу же наложили на неё запрет.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22070" y="347637"/>
            <a:ext cx="3170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258382"/>
              </p:ext>
            </p:extLst>
          </p:nvPr>
        </p:nvGraphicFramePr>
        <p:xfrm>
          <a:off x="457472" y="1151879"/>
          <a:ext cx="8218197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5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Вопросы к учителю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Ответы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Почему песня на музыку </a:t>
                      </a:r>
                    </a:p>
                    <a:p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И. </a:t>
                      </a:r>
                      <a:r>
                        <a:rPr lang="ru-RU" sz="2000" b="0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Блантера</a:t>
                      </a:r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впервые</a:t>
                      </a:r>
                      <a:r>
                        <a:rPr lang="ru-RU" sz="2000" b="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зазвучала только в 1960 году?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Заслуженная популярность пришла к композиции лишь в 1960 году. Широкая публика вспомнила о произведении благодаря Марку</a:t>
                      </a:r>
                      <a:r>
                        <a:rPr lang="ru-RU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Бернесу.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На концерте, проходившем в Лужниках, он не побоялся включить песню «Враги сожгли родную хату» в программу.</a:t>
                      </a:r>
                    </a:p>
                    <a:p>
                      <a:pPr fontAlgn="base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Успех был колоссальным. Едва Марк Наумович начал исполнять произведение. Многотысячная аудитория поднялась на ноги и в полной тишине слушала песню. Когда музыка стихла, воцарилась недолгая пауза, а потом раздались оглушительные аплодисменты.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527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1612" y="347625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99465" y="1174490"/>
            <a:ext cx="8844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Обозначьте литерой «А» или «Б» каждое предложение в приведённой ниже таблице.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348233"/>
              </p:ext>
            </p:extLst>
          </p:nvPr>
        </p:nvGraphicFramePr>
        <p:xfrm>
          <a:off x="894567" y="2420888"/>
          <a:ext cx="777475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Предложение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Чтобы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 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Что(бы) была в сохранности наша прекрасная планета Земля, каждый из нас обязан внести свой посильный вклад в дело развития мира и добрососедства между всеми народами.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 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Что(бы) ни говорили злые языки, но даже плохой мир лучше хорошей войны.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тоже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 же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Беречь природу — это то(же) самое, что обеспечивать</a:t>
                      </a:r>
                    </a:p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сохранность здоровья всего человечества.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1586" y="384116"/>
            <a:ext cx="444085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123947" y="1368066"/>
            <a:ext cx="70671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творчестве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поэта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М.В. Исаковского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автора популярных в народе песен о войне и мире;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Сможете: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-сформулировать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и отвечать на них, определяя пути решения проблемы;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-применить орфографические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правописании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частиц, наречий, предлогов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союзов.</a:t>
            </a:r>
            <a:endParaRPr lang="ru-RU" sz="2800" b="1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1612" y="347625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99465" y="1174490"/>
            <a:ext cx="8844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Обозначьте литерой «А» или «Б» каждое предложение в приведённой ниже таблице.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800034"/>
              </p:ext>
            </p:extLst>
          </p:nvPr>
        </p:nvGraphicFramePr>
        <p:xfrm>
          <a:off x="364346" y="2420888"/>
          <a:ext cx="8382000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13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Предложение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тоже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 же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Он то(же) решил заняться спортом, потому что ему захотелось стать сильным, крепким и здоровым.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зато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 то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Казахстан отказался от ядерного оружия, за(то) стал неоспоримым гарантом мира на всей земле.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зато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 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…) Он всегда ратовал за(то) дело, которое способствовало сохранности мира и благополучия.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4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515006" y="347625"/>
            <a:ext cx="3543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3765"/>
              </p:ext>
            </p:extLst>
          </p:nvPr>
        </p:nvGraphicFramePr>
        <p:xfrm>
          <a:off x="435587" y="1484784"/>
          <a:ext cx="83820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13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Предложение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Чтобы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 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Чтобы была в сохранности наша прекрасная планета Земля, каждый из нас обязан внести свой посильный вклад в дело развития мира и добрососедства между всеми народами.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 бы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Что бы ни говорили злые языки, но даже плохой мир лучше хорошей войны.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тоже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 же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Беречь природу — это то же самое, что обеспечивать</a:t>
                      </a:r>
                    </a:p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сохранность здоровья всего человечества.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4770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515006" y="347625"/>
            <a:ext cx="3543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9425"/>
              </p:ext>
            </p:extLst>
          </p:nvPr>
        </p:nvGraphicFramePr>
        <p:xfrm>
          <a:off x="472631" y="1484784"/>
          <a:ext cx="8382000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13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Предложение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тоже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 же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Он тоже решил заняться спортом, потому что ему захотелось стать сильным, крепким и здоровым.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зато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 то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Казахстан отказался от ядерного оружия, зато стал</a:t>
                      </a:r>
                    </a:p>
                    <a:p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неоспоримым гарантом мира на всей земле.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зато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 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ru-RU" sz="2000" i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Он всегда ратовал  за то дело, которое способствовало сохранности мира и благополучия.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4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4544" y="-197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708925" y="317523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6812" y="1137068"/>
            <a:ext cx="8241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Какова основная идея стихотворения, </a:t>
            </a:r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которую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должен усвоить читатель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Поделитесь своим мнением, используя приведенные ниже синтаксические конструкции.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Какой тип СПП вы использовали?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0606" y="3309580"/>
            <a:ext cx="8013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думаю, …</a:t>
            </a:r>
          </a:p>
          <a:p>
            <a:pPr marL="266700" indent="-2667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 размышляем о том,…</a:t>
            </a:r>
          </a:p>
          <a:p>
            <a:pPr marL="266700" indent="-2667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данного рассказа я понял(а),…</a:t>
            </a: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560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2440678" y="347625"/>
            <a:ext cx="42822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472" y="1209335"/>
            <a:ext cx="80137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думаю, что основная идея стихотворения: война- это всегда разруха и хаос, которые забирают у человека самое дорогое.</a:t>
            </a:r>
          </a:p>
          <a:p>
            <a:pPr marL="266700" indent="-266700"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 размышляем о том, что тяжело солдату вернуться домой,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где его никто не ждет.</a:t>
            </a:r>
          </a:p>
          <a:p>
            <a:pPr marL="266700" indent="-2667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данного рассказа я понял(а), что война- тяжкое испытание для любого человека, потому что ему приходиться испытывать страх за свою жизнь и жизнь родных.</a:t>
            </a:r>
          </a:p>
        </p:txBody>
      </p:sp>
    </p:spTree>
    <p:extLst>
      <p:ext uri="{BB962C8B-B14F-4D97-AF65-F5344CB8AC3E}">
        <p14:creationId xmlns:p14="http://schemas.microsoft.com/office/powerpoint/2010/main" val="1759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4" y="339091"/>
            <a:ext cx="321417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649409" y="1161507"/>
            <a:ext cx="754163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узнали:</a:t>
            </a:r>
            <a:endParaRPr lang="ru-RU" sz="3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жизни и творчестве поэта и фронтовика А. Суркова, его военной лирике;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-определили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основную мысль текста, выявляя авторскую позицию и выражая свое отношение;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применили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пунктуационные нормы в конструкциях с союзом «как»; в сложных союзных и бессоюзных предложениях, при обособлении второстепенных членов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предложений.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9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9" y="5084118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827584" y="1470090"/>
            <a:ext cx="669286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347625"/>
            <a:ext cx="7839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Ключевые слова и словосочетания урока</a:t>
            </a: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876273" y="1639291"/>
            <a:ext cx="3748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Девичья песня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Артиллерия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Боевая машина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Хата</a:t>
            </a:r>
          </a:p>
        </p:txBody>
      </p:sp>
      <p:pic>
        <p:nvPicPr>
          <p:cNvPr id="12" name="Picture 2" descr="C:\Users\Шынар\Desktop\ТК ХАБАР\УРОК для ХАБАР №44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54" y="1590673"/>
            <a:ext cx="3756946" cy="2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837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514814" y="353338"/>
            <a:ext cx="5682345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эпиграф к уроку </a:t>
            </a:r>
            <a:endParaRPr lang="ru-RU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30091" y="1522139"/>
            <a:ext cx="73446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Исаковский был предельно искренен в своих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стихах.</a:t>
            </a: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бесконечно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верил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то, 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чём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писал.</a:t>
            </a: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писал -  как жил.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жил-как писал: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широко, открыто, талантливо.</a:t>
            </a:r>
          </a:p>
          <a:p>
            <a:pPr algn="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 Дементьев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3" descr="C:\Users\Шынар\Desktop\ТК ХАБАР\УРОК для ХАБАР №44\depositphotos_14135107-stock-illustration-quill-pen-and-inkwell-sketc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82" y="4104419"/>
            <a:ext cx="1850571" cy="185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987824" y="551385"/>
            <a:ext cx="3154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Коротко о поэте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766775" y="1340768"/>
            <a:ext cx="59088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Исаковский Михаил Васильевич (1900-1973)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-русский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советский поэт, лауреат двух Сталинских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премий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Герой Социалистического Труда.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и многие поэты, он обращается к теме войны.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Многие стихи Исаковского, положенные на музыку,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стали популярными народными песнями, они поются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 всём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мире: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«Катюша», «И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кто его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знает», «В прифронтовом лесу», «Огонёк», «Ой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туманы мои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...», «Враги сожгли родную хату», «Снова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замерло всё до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рассвета», «Летят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перелётные 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тицы»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др.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Известны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переводы Исаковского из белорусских и украинских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поэтов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народных венгерских баллад и песен.</a:t>
            </a:r>
            <a:endParaRPr lang="ru-RU" sz="20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Шынар\Desktop\ТК ХАБАР\УРОК для ХАБАР №44\20200119_Isakovsky1-901x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06" y="2038254"/>
            <a:ext cx="2466769" cy="28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0233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2941044" y="354992"/>
            <a:ext cx="33501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интересно!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47635" y="1617631"/>
            <a:ext cx="69446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Первые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восемь строк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знаменитой песни поэт написал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еще в начале 1938-го, потом 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появилась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проблема: «Я не знал, что же дальше делать с Катюшей, которую я заставил выйти «на высокий берег, на крутой» и запеть песню. Поэтому стихи пришлось пока отложить, хотя начало их мне определенно нравилось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».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Весной Исаковский встретился с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композитором 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М.И. </a:t>
            </a:r>
            <a:r>
              <a:rPr lang="ru-RU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Блантером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который расспрашивал о стихах для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музыки. </a:t>
            </a:r>
            <a:r>
              <a:rPr lang="ru-RU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Блантер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нашел Исаковского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Крыму, который дописал слова. Песня впервые прозвучала 28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ноября 1938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году.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Всего существовало минимум 112 версий стихотворения – все их собрал историк Иван Розанов.</a:t>
            </a:r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Почему автор выбрал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именно это имя? </a:t>
            </a:r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героини Катюши был взят с жены пограничника из Приморья – Екатерины Алексеевой. Эта женщина была удостоена ордена Красной Звезды. Она вместе с мужем-пограничником участвовала в боях у озера Хасан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Песня «Катюша» известна на весь мир.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84489" y="1059456"/>
            <a:ext cx="8086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История создания песни «Катюша»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3" descr="C:\Users\Шынар\Desktop\ТК ХАБАР\УРОК для ХАБАР №44\27045398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414" y="2024209"/>
            <a:ext cx="1859149" cy="24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66171" y="347637"/>
            <a:ext cx="6899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интересно!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53713" y="1096628"/>
            <a:ext cx="51210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Реактивный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миномет БМ-13 получил неофициальное название «Катюша». В пользу версии о том, что это эффект песни, говорит одно из первых применений оружия с крутого берега реки – у бойцов возникала ассоциация с текстом песни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участках фронта пели свой вариант песни: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99060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к передней «Катя» подходила.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Подвозя снаряды за собой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такую песню заводила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фашисты поднимали вой»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45" y="1151879"/>
            <a:ext cx="2891290" cy="4232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71001" y="5696665"/>
            <a:ext cx="3994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Памятник Катюше во Владивостоке</a:t>
            </a:r>
            <a:endParaRPr lang="ru-RU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4" descr="C:\Users\Шынар\Desktop\ТК ХАБАР\УРОК для ХАБАР №44\images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11" y="4958477"/>
            <a:ext cx="30956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772" y="12"/>
            <a:ext cx="9144000" cy="6729853"/>
          </a:xfrm>
          <a:prstGeom prst="rect">
            <a:avLst/>
          </a:prstGeom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574823" y="384116"/>
            <a:ext cx="165425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-4355" y="1186522"/>
            <a:ext cx="8680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Прослушайте песню «Катюша».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Определите значение образов-символов в стихотворении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175280"/>
              </p:ext>
            </p:extLst>
          </p:nvPr>
        </p:nvGraphicFramePr>
        <p:xfrm>
          <a:off x="534290" y="2852936"/>
          <a:ext cx="7735322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6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Образы – символы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туман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река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орел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ясное солнце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66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488573" y="353338"/>
            <a:ext cx="794298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475035"/>
              </p:ext>
            </p:extLst>
          </p:nvPr>
        </p:nvGraphicFramePr>
        <p:xfrm>
          <a:off x="457472" y="1255416"/>
          <a:ext cx="7735322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6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Образы – символы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туман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раннее утро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река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ожидание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орел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возлюбленный - солдат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ясное солнце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любовь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3" descr="C:\Users\Шынар\Desktop\ТК ХАБАР\УРОК для ХАБАР №44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73" y="4221088"/>
            <a:ext cx="372898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4137</TotalTime>
  <Words>1717</Words>
  <Application>Microsoft Office PowerPoint</Application>
  <PresentationFormat>Экран (4:3)</PresentationFormat>
  <Paragraphs>263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63</cp:revision>
  <dcterms:created xsi:type="dcterms:W3CDTF">2020-07-18T05:19:20Z</dcterms:created>
  <dcterms:modified xsi:type="dcterms:W3CDTF">2024-12-13T16:21:00Z</dcterms:modified>
</cp:coreProperties>
</file>