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2" r:id="rId3"/>
    <p:sldId id="303" r:id="rId4"/>
    <p:sldId id="294" r:id="rId5"/>
    <p:sldId id="273" r:id="rId6"/>
    <p:sldId id="259" r:id="rId7"/>
    <p:sldId id="274" r:id="rId8"/>
    <p:sldId id="276" r:id="rId9"/>
    <p:sldId id="262" r:id="rId10"/>
    <p:sldId id="268" r:id="rId11"/>
    <p:sldId id="264" r:id="rId12"/>
    <p:sldId id="269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95" r:id="rId21"/>
    <p:sldId id="296" r:id="rId22"/>
    <p:sldId id="299" r:id="rId23"/>
    <p:sldId id="300" r:id="rId24"/>
    <p:sldId id="301" r:id="rId25"/>
    <p:sldId id="298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645024"/>
            <a:ext cx="7711857" cy="13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«МЫСЛЬ </a:t>
            </a:r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НАРОДНАЯ» В </a:t>
            </a:r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РОМАНЕ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11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42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5817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4130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14484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302315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67544" y="1298534"/>
            <a:ext cx="78899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Лев Николаевич подразумевает под «народом» не только солдат, крестьян, мужиков, не только ту «огромную массу», движимую некой силой. Для Толстого «народ» – это и офицеры, генералы, и дворянское сословие. Это и Кутузов, и Болконский, и </a:t>
            </a:r>
            <a:r>
              <a:rPr lang="ru-RU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Ростовы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и Безухов, – это все человечество, охваченное одной мыслью, одним делом, одним предназначением. Все главные герои романа Толстого напрямую связаны со своим народом и неотделимы от него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3322" y="316847"/>
            <a:ext cx="3658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3543693" y="286070"/>
            <a:ext cx="2045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631" y="1053421"/>
            <a:ext cx="9052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текст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Выполните литературный диктант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632" y="2396416"/>
            <a:ext cx="8296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Основную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мысль текста можно сформулировать так:</a:t>
            </a: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Ключевые слова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Текст можно озаглавить: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У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тверждается мысль о…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Шынар\Desktop\ТК ХАБАР\УРОК для ХАБАР №38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97" y="3374536"/>
            <a:ext cx="2241528" cy="21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57472" y="877268"/>
            <a:ext cx="84571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Судьбы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любимых героев романа Толстого связаны с жизнью народа. «Мысль народная» в «Войне и мире» проходит красной нитью через жизнь Пьера Безухова. Находясь в плену, Пьер познал свою истину жизни. Открыл ее Безухову Платон Каратаев, крестьянский мужик: «В плену, в балагане, Пьер узнал не умом, а всем существом своим, жизнью, что человек сотворен для счастья, что счастье в нем самом, в удовлетворении естественных человеческих потребностей, что все несчастье происходит не от недостатка, а от излишка». Французы предлагали Пьеру перевестись из солдатского балагана в офицерский, но он отказался, оставшись верен тем, с кем постиг свою участь. И после он долго с упоением вспоминал этот месяц плена, как «о полном душевном спокойствии, о совершенной внутренней свободе, которые он испытывал только в это время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5686" y="3844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94382" y="1171166"/>
            <a:ext cx="82977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Андрей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Болконский в битве под Аустерлицем тоже почувствовал свой народ. Схватив древко знамени и ринувшись вперед, он не думал, что солдаты пойдут за ним. А они, увидев Болконского со знаменем и услышав: «Ребята, вперед!» бросились на врага за своим предводителем. Единство офицеров и простых солдат подтверждает, что народ не подразделяется на чины и звания, народ един, и это понял Андрей Болконский.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Наташа Ростова, выезжая из Москвы, сбрасывает на землю семейное имущество и отдает свои подводы для раненых. Это решение приходит к ней сразу, без обдумываний, что говорит о том, что героиня не отделяет себя от народа. Еще один эпизод, говорящий об истинном русском духе Ростовой, в котором сам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Л.Толстой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восхищается любимой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героиней.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0006" y="1151879"/>
            <a:ext cx="86145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Капитан Тушин жертвовал 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собственной жизнью ради 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победы. Капитан Тимохин бросился 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француза с «одной шпажкой». Денисов, Николай Ростов, Петя Ростов и многие другие русские люди, стоявшие вместе с народом и знавшие истинный патриотизм.</a:t>
            </a:r>
          </a:p>
          <a:p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Толстой создал собирательный образ народа – народа единого, непобедимого, когда воюют не только солдаты, войска, а и ополченцы. Мирные жители помогают не оружием, а своими методами: мужики жгут сено, чтобы не везти в Москву, люди уходят из города только потому, что не хотят подчиняться Наполеону. В этом и заключается «мысль народная» и способы ее раскрытия в романе. Толстой дает понять, что в единой мысли – не сдаться врагу – силен 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народ. 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всех русских людей важно чувство патриотизма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88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892152" y="347625"/>
            <a:ext cx="338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06" y="1340386"/>
            <a:ext cx="8403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Основную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мысль текста можно сформулировать так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Единая народная мысль в романе- не сдаваться врагу.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Ключевые слова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словосочетания: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Сила, судьба, жизнь, красная нить, народ, герои романа, победа.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Текст можно озаглавить: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Герои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романа и «мысль народная»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У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тверждается мысль о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важности чувства патриотизма в романе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oogle Shape;5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322" y="4285826"/>
            <a:ext cx="1603726" cy="2225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/>
          <a:srcRect l="11757" r="11484"/>
          <a:stretch/>
        </p:blipFill>
        <p:spPr bwMode="auto">
          <a:xfrm>
            <a:off x="10958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073938" y="347637"/>
            <a:ext cx="7066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Соблюдаем орфографические нормы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5216" y="3135528"/>
            <a:ext cx="2222500" cy="699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Правописание частиц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9816" y="1401134"/>
            <a:ext cx="2565400" cy="122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Частица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все-таки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пишется через дефис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76020" y="1401134"/>
            <a:ext cx="2565400" cy="122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Частицы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вовсе не, далеко не, отнюдь 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пишутся раздельно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866" y="2864880"/>
            <a:ext cx="2565400" cy="122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Частицы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даже, неужели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пишутся слитно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2920" y="2864880"/>
            <a:ext cx="2565400" cy="122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Частицы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именно, единственно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пишутся с удвоенной 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64918" y="4228113"/>
            <a:ext cx="2565400" cy="122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Частица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-то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пишется через дефис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stCxn id="15" idx="2"/>
            <a:endCxn id="11" idx="0"/>
          </p:cNvCxnSpPr>
          <p:nvPr/>
        </p:nvCxnSpPr>
        <p:spPr>
          <a:xfrm flipH="1">
            <a:off x="4376466" y="2626019"/>
            <a:ext cx="2282254" cy="509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2"/>
            <a:endCxn id="11" idx="0"/>
          </p:cNvCxnSpPr>
          <p:nvPr/>
        </p:nvCxnSpPr>
        <p:spPr>
          <a:xfrm>
            <a:off x="1982516" y="2626019"/>
            <a:ext cx="2393950" cy="509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6" idx="3"/>
            <a:endCxn id="11" idx="1"/>
          </p:cNvCxnSpPr>
          <p:nvPr/>
        </p:nvCxnSpPr>
        <p:spPr>
          <a:xfrm>
            <a:off x="2776266" y="3477323"/>
            <a:ext cx="488950" cy="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3"/>
            <a:endCxn id="17" idx="1"/>
          </p:cNvCxnSpPr>
          <p:nvPr/>
        </p:nvCxnSpPr>
        <p:spPr>
          <a:xfrm flipV="1">
            <a:off x="5487716" y="3477323"/>
            <a:ext cx="485204" cy="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1" idx="2"/>
          </p:cNvCxnSpPr>
          <p:nvPr/>
        </p:nvCxnSpPr>
        <p:spPr>
          <a:xfrm>
            <a:off x="4376466" y="3835358"/>
            <a:ext cx="0" cy="361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586336" y="3354136"/>
            <a:ext cx="1767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Пейзажисты,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артины пронизаны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любовью к родной земле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1612" y="347625"/>
            <a:ext cx="1861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223278" y="1163148"/>
            <a:ext cx="8452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Перепишите предложения из романа Л. Н. Толстого “Война и мир”, соблюдая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правописание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частиц. Раскройте скобки.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3278" y="2122290"/>
            <a:ext cx="85514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Она (не)была влюблена (ни)(в)кого в особенности, но влюблена была во всех. 2. Это (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не)могло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быть, но он все(таки) ожидал с замиранием движения рук Долохова. 3. О чем(бы) он (н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...)начинал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думать, он возвращался к одним и тем(же) вопросам, которых он (не)мог разрешить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и(не)мог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перестать задавать себе. 4. И (не)было ответа (н...)(на)один из этих вопросов, кроме одного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,(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не)логического ответа, вовсе(не) на эти вопросы. 5. Пьер начинал чувствовать беспокойство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необходимость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и да(же) неизбежность вступления в разговор с этим проезжающим.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515006" y="347625"/>
            <a:ext cx="3543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8158" y="1285711"/>
            <a:ext cx="80875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Она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была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влюблена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 в кого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особенности, но влюблена была во всех. 2. Это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могло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быть, но он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все-таки ожидал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замиранием движения рук Долохова. 3. О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чем бы он не начинал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думать, он возвращался к одним и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тем же вопросам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которых он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мог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разрешить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не мог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перестать задавать себе. 4. И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было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ответа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 на один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 этих вопросов, кроме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одного, не логического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ответа,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вовсе не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эти вопросы. 5. Пьер начинал чувствовать беспокойство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необходимость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и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даже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неизбежность вступления в разговор с этим проезжающим.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4544" y="-1971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708925" y="317523"/>
            <a:ext cx="1861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426694" y="1505428"/>
            <a:ext cx="792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Вступите в диалог с </a:t>
            </a:r>
            <a:r>
              <a:rPr lang="ru-RU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Л.Н.Толстым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применяя стратегию РАФТ. В предполагаемых вопросах и ответах используйте неполные предложения. 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17204"/>
              </p:ext>
            </p:extLst>
          </p:nvPr>
        </p:nvGraphicFramePr>
        <p:xfrm>
          <a:off x="483456" y="3332092"/>
          <a:ext cx="8128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7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Роль</a:t>
                      </a:r>
                      <a:endParaRPr lang="ru-RU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Аудитория</a:t>
                      </a:r>
                      <a:endParaRPr lang="ru-RU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Форма </a:t>
                      </a:r>
                      <a:endParaRPr lang="ru-RU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Журналист</a:t>
                      </a:r>
                      <a:endParaRPr lang="ru-RU" sz="20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Л.Н. Толстой</a:t>
                      </a:r>
                      <a:endParaRPr lang="ru-RU" sz="20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Интервью</a:t>
                      </a:r>
                      <a:endParaRPr lang="ru-RU" sz="20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Сила народная непобедима</a:t>
                      </a:r>
                      <a:endParaRPr lang="ru-RU" sz="20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351586" y="384116"/>
            <a:ext cx="4440851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</a:t>
            </a:r>
            <a:endParaRPr lang="ru-RU" alt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1059686" y="1293093"/>
            <a:ext cx="66048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мысль текста, выявляя авторскую позицию и выражая свое отношение;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-выполните практическое задание, соблюдая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при правописании частиц;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-используете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предложения.</a:t>
            </a:r>
            <a:endParaRPr lang="ru-RU" sz="2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-560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2410365" y="286070"/>
            <a:ext cx="4736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145" y="1179265"/>
            <a:ext cx="82476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-Какие проблемы вы поднимаете в 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романе «Война и мир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Проблемы героизма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мужества на войне; ложного и истинного патриотизма; влияния природы на человека; несоответствия внутреннего и внешнего облика человека; выбор жизненного пути; истинная дружба; проблема корысти, лицемерия, бесчестия ради богатства; проблема фальшивого и неестественного поведения человека в обществе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-В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начале третьего тома 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пишете: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«Есть две стороны жизни в каждом человеке: жизнь личная, которая тем более свободна, чем </a:t>
            </a:r>
            <a:r>
              <a:rPr lang="ru-RU" sz="2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отвлеченнее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ее интересы, и жизнь стихийная, роевая, где человек неизбежно исполняет предписанные ему 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законы». Какие законы вы подразумеваете?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чести, совести, общей культуры, общей истории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человеке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«простота, добро и правда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-Лев Николаевич, что для вас является истинным патриотизмом?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не меряет всех по рангам, не строит карьеру, не ищет славы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непобедима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0089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4"/>
          <p:cNvSpPr txBox="1">
            <a:spLocks/>
          </p:cNvSpPr>
          <p:nvPr/>
        </p:nvSpPr>
        <p:spPr>
          <a:xfrm>
            <a:off x="457472" y="381972"/>
            <a:ext cx="7602872" cy="5160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Продолжите предложения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32846" y="1550019"/>
            <a:ext cx="6819901" cy="13834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</a:t>
            </a:r>
            <a:r>
              <a:rPr lang="ru-RU" sz="3200" b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еня </a:t>
            </a:r>
            <a:r>
              <a:rPr lang="ru-RU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удивило…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3200" b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рок </a:t>
            </a:r>
            <a:r>
              <a:rPr lang="ru-RU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 </a:t>
            </a:r>
            <a:r>
              <a:rPr lang="ru-RU" sz="3200" b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мне понять…</a:t>
            </a:r>
            <a:endParaRPr lang="ru-RU" sz="32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</a:t>
            </a:r>
            <a:r>
              <a:rPr lang="ru-RU" sz="3200" b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</a:t>
            </a:r>
            <a:r>
              <a:rPr lang="ru-RU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захотелось…</a:t>
            </a:r>
          </a:p>
        </p:txBody>
      </p:sp>
      <p:pic>
        <p:nvPicPr>
          <p:cNvPr id="10" name="Picture 2" descr="C:\Users\Шынар\Desktop\ТК ХАБАР\УРОК для ХАБАР №40\0302dd3b8b1319d5f30d7c0c904aa4d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96" y="2933491"/>
            <a:ext cx="4448252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7" y="-4953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627454" y="147574"/>
            <a:ext cx="3959694" cy="6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Примерный ответ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00006" y="1581979"/>
            <a:ext cx="8204201" cy="1085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</a:t>
            </a:r>
            <a:r>
              <a:rPr lang="ru-RU" sz="3200" b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еня удивило, что Толстой сравнивает жизнь некоторых людей с роем пчел.</a:t>
            </a:r>
            <a:endParaRPr lang="ru-RU" sz="32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3200" b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рок </a:t>
            </a:r>
            <a:r>
              <a:rPr lang="ru-RU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 мне </a:t>
            </a:r>
            <a:r>
              <a:rPr lang="ru-RU" sz="3200" b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понять, что истинный патриотизм заключен в силе единства народа.</a:t>
            </a:r>
            <a:endParaRPr lang="ru-RU" sz="32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</a:t>
            </a:r>
            <a:r>
              <a:rPr lang="ru-RU" sz="3200" b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захотелось прочитать другие произведения писателя.</a:t>
            </a:r>
            <a:endParaRPr lang="ru-RU" sz="32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5617" y="1525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780170" y="339091"/>
            <a:ext cx="1654256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9788" y="1046400"/>
            <a:ext cx="9080502" cy="5425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Составьте </a:t>
            </a:r>
            <a:r>
              <a:rPr lang="ru-RU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со словом «патриотизм»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Шынар\Desktop\ТК ХАБАР\УРОК для ХАБАР №40\Без названия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11" y="1992709"/>
            <a:ext cx="4147343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793" y="29199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33461" y="339091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28" y="1628800"/>
            <a:ext cx="81788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Патриотизм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Нравственный, истинный</a:t>
            </a: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Движет, жертвует, созидает</a:t>
            </a: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Чувство </a:t>
            </a: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искренней любви к своей стране.</a:t>
            </a:r>
            <a:b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Гражданственность</a:t>
            </a:r>
            <a:endParaRPr lang="ru-RU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00214" y="339091"/>
            <a:ext cx="3214170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899592" y="1293093"/>
            <a:ext cx="69823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мысль текста, выявляя авторскую позицию и выражая свое отношение;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задание, соблюдая орфографические нормы при правописании частиц;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 предложения.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9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9" y="5084118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827584" y="1470090"/>
            <a:ext cx="669286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16298" y="40918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Определите значение ключевых слов и словосочетаний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654044" y="1484784"/>
            <a:ext cx="3965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Патриотизм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Роевая жизнь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Мысль народная</a:t>
            </a:r>
            <a:endParaRPr lang="ru-RU" sz="28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154057"/>
            <a:ext cx="2571750" cy="2163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837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730849" y="353338"/>
            <a:ext cx="3250270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себя! 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277379" y="1812958"/>
            <a:ext cx="81572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Патриотизм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преданность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любовь к своему отечеству, к своему народу и готовность к любым жертвам и подвигам во имя интересов своей Родины.</a:t>
            </a:r>
            <a:endParaRPr lang="ru-RU" sz="2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Роевая жизнь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подобная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жизни пчелиного роя. </a:t>
            </a:r>
            <a:endParaRPr lang="ru-RU" sz="2800" dirty="0" smtClean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«Мысль народная»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главная мысль в романе «Война и мир»</a:t>
            </a:r>
            <a:endParaRPr lang="ru-RU" sz="28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3734643" y="1299458"/>
            <a:ext cx="459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 Чтоб произведение было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хорошо, надо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любить в нём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главную, основную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мысль. Так... в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«Войне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мире»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 любил мысль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народную. </a:t>
            </a:r>
          </a:p>
          <a:p>
            <a:pPr algn="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Л. Н. Толстой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 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2" y="1101401"/>
            <a:ext cx="2997771" cy="405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0233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3579580" y="347625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633026" y="1988840"/>
            <a:ext cx="75912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 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«Предмет истории есть жизнь народов и человечества», – так начинает </a:t>
            </a:r>
            <a:r>
              <a:rPr lang="ru-RU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Л.Н.Толстой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вторую часть эпилога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романа-эпопеи. 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Далее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он задается вопросом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Какая сила движет народами?»   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532" y="1176227"/>
            <a:ext cx="7948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Прочитайте, ответьте на вопрос писателя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66171" y="347637"/>
            <a:ext cx="6899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Примерный 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09" y="1180235"/>
            <a:ext cx="81747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Толстой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приходит к выводу, что: «Жизнь народов не вмещается в жизнь нескольких людей, ибо связь между этими несколькими людьми и народами не найдена…» Другими словами Толстой говорит о том, что роль народа в истории неоспорима, и вечная истина о том,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 историю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вершит народ, доказана им в своем романе. «Мысль народная» в романе «Война и мир» Толстого действительно одна из основных тем романа-эпопеи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Шынар\Desktop\ТК ХАБАР\УРОК для ХАБАР №40\KMO_047788_00103_2_t218_214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20" y="4373316"/>
            <a:ext cx="3892940" cy="21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2772" y="12"/>
            <a:ext cx="9144000" cy="6729853"/>
          </a:xfrm>
          <a:prstGeom prst="rect">
            <a:avLst/>
          </a:prstGeom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365870" y="291771"/>
            <a:ext cx="2022946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3786" y="1700808"/>
            <a:ext cx="72963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Определите значение ключевого слова 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народ 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сравните со значением, которое определил для данного слова </a:t>
            </a:r>
            <a:r>
              <a:rPr lang="ru-RU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Л.Н.Толстой</a:t>
            </a:r>
            <a:endParaRPr lang="ru-RU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866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88573" y="353338"/>
            <a:ext cx="7942986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472" y="1464431"/>
            <a:ext cx="7943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1.Население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государства, жители страны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2.То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же, что нация.</a:t>
            </a:r>
          </a:p>
        </p:txBody>
      </p:sp>
      <p:pic>
        <p:nvPicPr>
          <p:cNvPr id="12" name="Picture 2" descr="C:\Users\Шынар\Desktop\ТК ХАБАР\УРОК для ХАБАР №40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86025"/>
            <a:ext cx="3827949" cy="29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4021</TotalTime>
  <Words>1471</Words>
  <Application>Microsoft Office PowerPoint</Application>
  <PresentationFormat>Экран (4:3)</PresentationFormat>
  <Paragraphs>132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Comfortaa</vt:lpstr>
      <vt:lpstr>Open Sans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63</cp:revision>
  <dcterms:created xsi:type="dcterms:W3CDTF">2020-07-18T05:19:20Z</dcterms:created>
  <dcterms:modified xsi:type="dcterms:W3CDTF">2024-12-13T16:17:10Z</dcterms:modified>
</cp:coreProperties>
</file>