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72" r:id="rId3"/>
    <p:sldId id="303" r:id="rId4"/>
    <p:sldId id="294" r:id="rId5"/>
    <p:sldId id="273" r:id="rId6"/>
    <p:sldId id="259" r:id="rId7"/>
    <p:sldId id="274" r:id="rId8"/>
    <p:sldId id="276" r:id="rId9"/>
    <p:sldId id="262" r:id="rId10"/>
    <p:sldId id="268" r:id="rId11"/>
    <p:sldId id="264" r:id="rId12"/>
    <p:sldId id="304" r:id="rId13"/>
    <p:sldId id="269" r:id="rId14"/>
    <p:sldId id="277" r:id="rId15"/>
    <p:sldId id="278" r:id="rId16"/>
    <p:sldId id="279" r:id="rId17"/>
    <p:sldId id="280" r:id="rId18"/>
    <p:sldId id="281" r:id="rId19"/>
    <p:sldId id="282" r:id="rId20"/>
    <p:sldId id="284" r:id="rId21"/>
    <p:sldId id="295" r:id="rId22"/>
    <p:sldId id="299" r:id="rId23"/>
    <p:sldId id="300" r:id="rId24"/>
    <p:sldId id="301" r:id="rId25"/>
    <p:sldId id="302" r:id="rId26"/>
    <p:sldId id="298" r:id="rId27"/>
    <p:sldId id="267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FAEA96-B6FA-4F6F-BC24-B63AFF585AC0}" type="doc">
      <dgm:prSet loTypeId="urn:microsoft.com/office/officeart/2005/8/layout/pyramid1" loCatId="pyramid" qsTypeId="urn:microsoft.com/office/officeart/2005/8/quickstyle/simple1" qsCatId="simple" csTypeId="urn:microsoft.com/office/officeart/2005/8/colors/accent2_1" csCatId="accent2" phldr="1"/>
      <dgm:spPr/>
    </dgm:pt>
    <dgm:pt modelId="{86430F84-5EFB-41DC-8FD6-8E6698F11880}">
      <dgm:prSet custT="1"/>
      <dgm:spPr/>
      <dgm:t>
        <a:bodyPr/>
        <a:lstStyle/>
        <a:p>
          <a:endParaRPr lang="ru-RU" sz="16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6A56A3D-FC5B-47DF-AE07-88879B15C811}" type="parTrans" cxnId="{1FAC1A33-081B-4965-80FD-3AA480870825}">
      <dgm:prSet/>
      <dgm:spPr/>
      <dgm:t>
        <a:bodyPr/>
        <a:lstStyle/>
        <a:p>
          <a:endParaRPr lang="ru-RU"/>
        </a:p>
      </dgm:t>
    </dgm:pt>
    <dgm:pt modelId="{22F5A4DD-029F-478C-811D-33BBD8B93CAD}" type="sibTrans" cxnId="{1FAC1A33-081B-4965-80FD-3AA480870825}">
      <dgm:prSet/>
      <dgm:spPr/>
      <dgm:t>
        <a:bodyPr/>
        <a:lstStyle/>
        <a:p>
          <a:endParaRPr lang="ru-RU"/>
        </a:p>
      </dgm:t>
    </dgm:pt>
    <dgm:pt modelId="{54B160B7-29D4-41E0-B161-D8857DF9C52F}">
      <dgm:prSet custT="1"/>
      <dgm:spPr/>
      <dgm:t>
        <a:bodyPr/>
        <a:lstStyle/>
        <a:p>
          <a:endParaRPr lang="ru-RU" sz="16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B5480BE-4025-44D5-B230-3A2F61B40D9F}" type="parTrans" cxnId="{BF7C966B-E15B-4987-A4F9-CE3A5FB017DE}">
      <dgm:prSet/>
      <dgm:spPr/>
      <dgm:t>
        <a:bodyPr/>
        <a:lstStyle/>
        <a:p>
          <a:endParaRPr lang="ru-RU"/>
        </a:p>
      </dgm:t>
    </dgm:pt>
    <dgm:pt modelId="{BFAA3DF0-2357-4E7C-A168-0DD218E57FBA}" type="sibTrans" cxnId="{BF7C966B-E15B-4987-A4F9-CE3A5FB017DE}">
      <dgm:prSet/>
      <dgm:spPr/>
      <dgm:t>
        <a:bodyPr/>
        <a:lstStyle/>
        <a:p>
          <a:endParaRPr lang="ru-RU"/>
        </a:p>
      </dgm:t>
    </dgm:pt>
    <dgm:pt modelId="{90C57E3B-F478-4770-B784-65CCF68C14ED}">
      <dgm:prSet custT="1"/>
      <dgm:spPr/>
      <dgm:t>
        <a:bodyPr/>
        <a:lstStyle/>
        <a:p>
          <a:endParaRPr lang="ru-RU" sz="2000" dirty="0" smtClean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D343FCF-7E68-4E25-82C7-FD4348E8938B}" type="parTrans" cxnId="{E6B61220-BC12-4605-B8F3-D083714F0AF9}">
      <dgm:prSet/>
      <dgm:spPr/>
      <dgm:t>
        <a:bodyPr/>
        <a:lstStyle/>
        <a:p>
          <a:endParaRPr lang="ru-RU"/>
        </a:p>
      </dgm:t>
    </dgm:pt>
    <dgm:pt modelId="{C28BB4A9-D760-472B-9EA7-4A60DBEE656A}" type="sibTrans" cxnId="{E6B61220-BC12-4605-B8F3-D083714F0AF9}">
      <dgm:prSet/>
      <dgm:spPr/>
      <dgm:t>
        <a:bodyPr/>
        <a:lstStyle/>
        <a:p>
          <a:endParaRPr lang="ru-RU"/>
        </a:p>
      </dgm:t>
    </dgm:pt>
    <dgm:pt modelId="{ED13E718-42F8-42EE-A721-FD26F2DAB4BC}">
      <dgm:prSet/>
      <dgm:spPr/>
      <dgm:t>
        <a:bodyPr/>
        <a:lstStyle/>
        <a:p>
          <a:endParaRPr lang="ru-RU" dirty="0"/>
        </a:p>
      </dgm:t>
    </dgm:pt>
    <dgm:pt modelId="{60DA7FFF-9BB0-426C-9637-F1FFE2D2E24C}" type="parTrans" cxnId="{4B7CE511-72EC-42A6-A9A5-35456F9B3B60}">
      <dgm:prSet/>
      <dgm:spPr/>
      <dgm:t>
        <a:bodyPr/>
        <a:lstStyle/>
        <a:p>
          <a:endParaRPr lang="ru-RU"/>
        </a:p>
      </dgm:t>
    </dgm:pt>
    <dgm:pt modelId="{9BBD918C-3D78-40CC-8452-CC8ABE9CB206}" type="sibTrans" cxnId="{4B7CE511-72EC-42A6-A9A5-35456F9B3B60}">
      <dgm:prSet/>
      <dgm:spPr/>
      <dgm:t>
        <a:bodyPr/>
        <a:lstStyle/>
        <a:p>
          <a:endParaRPr lang="ru-RU"/>
        </a:p>
      </dgm:t>
    </dgm:pt>
    <dgm:pt modelId="{E9698EC8-2E9F-43C7-9953-78822DADCB6B}">
      <dgm:prSet/>
      <dgm:spPr/>
      <dgm:t>
        <a:bodyPr/>
        <a:lstStyle/>
        <a:p>
          <a:endParaRPr lang="ru-RU" dirty="0"/>
        </a:p>
      </dgm:t>
    </dgm:pt>
    <dgm:pt modelId="{75684E21-AABC-4007-9DC7-DE13AE54C83F}" type="parTrans" cxnId="{CD29E6A4-BF85-43AF-AE53-043B10BCDCB2}">
      <dgm:prSet/>
      <dgm:spPr/>
      <dgm:t>
        <a:bodyPr/>
        <a:lstStyle/>
        <a:p>
          <a:endParaRPr lang="ru-RU"/>
        </a:p>
      </dgm:t>
    </dgm:pt>
    <dgm:pt modelId="{8D498396-BC7C-4EF7-9187-DD3D1067B728}" type="sibTrans" cxnId="{CD29E6A4-BF85-43AF-AE53-043B10BCDCB2}">
      <dgm:prSet/>
      <dgm:spPr/>
      <dgm:t>
        <a:bodyPr/>
        <a:lstStyle/>
        <a:p>
          <a:endParaRPr lang="ru-RU"/>
        </a:p>
      </dgm:t>
    </dgm:pt>
    <dgm:pt modelId="{8FD41E92-0D2E-449C-A8BD-7749C40991BA}">
      <dgm:prSet phldrT="[Текст]" custT="1"/>
      <dgm:spPr/>
      <dgm:t>
        <a:bodyPr/>
        <a:lstStyle/>
        <a:p>
          <a:endParaRPr lang="ru-RU" sz="1400" dirty="0">
            <a:solidFill>
              <a:schemeClr val="bg1"/>
            </a:solidFill>
          </a:endParaRPr>
        </a:p>
      </dgm:t>
    </dgm:pt>
    <dgm:pt modelId="{C7C13B73-0FD9-440F-A912-9BE4797BD856}" type="sibTrans" cxnId="{B66AD40D-073A-4676-B3E8-6D52F217FCA8}">
      <dgm:prSet/>
      <dgm:spPr/>
      <dgm:t>
        <a:bodyPr/>
        <a:lstStyle/>
        <a:p>
          <a:endParaRPr lang="ru-RU"/>
        </a:p>
      </dgm:t>
    </dgm:pt>
    <dgm:pt modelId="{5E5150FB-9912-4898-BD84-B81F90D183BE}" type="parTrans" cxnId="{B66AD40D-073A-4676-B3E8-6D52F217FCA8}">
      <dgm:prSet/>
      <dgm:spPr/>
      <dgm:t>
        <a:bodyPr/>
        <a:lstStyle/>
        <a:p>
          <a:endParaRPr lang="ru-RU"/>
        </a:p>
      </dgm:t>
    </dgm:pt>
    <dgm:pt modelId="{B05E83CF-1E97-4D21-8946-D56D9EA99048}">
      <dgm:prSet phldrT="[Текст]" custT="1"/>
      <dgm:spPr/>
      <dgm:t>
        <a:bodyPr/>
        <a:lstStyle/>
        <a:p>
          <a:endParaRPr lang="ru-RU" sz="1600" b="1" dirty="0" smtClean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73D7DF1-4E31-4436-BD56-6C186A9BDBF8}" type="sibTrans" cxnId="{91504AE2-AA0D-46DA-A560-6AE54A69476D}">
      <dgm:prSet/>
      <dgm:spPr/>
      <dgm:t>
        <a:bodyPr/>
        <a:lstStyle/>
        <a:p>
          <a:endParaRPr lang="ru-RU"/>
        </a:p>
      </dgm:t>
    </dgm:pt>
    <dgm:pt modelId="{A8BD0BB1-B072-4BBA-A21A-1BB76C1D4C66}" type="parTrans" cxnId="{91504AE2-AA0D-46DA-A560-6AE54A69476D}">
      <dgm:prSet/>
      <dgm:spPr/>
      <dgm:t>
        <a:bodyPr/>
        <a:lstStyle/>
        <a:p>
          <a:endParaRPr lang="ru-RU"/>
        </a:p>
      </dgm:t>
    </dgm:pt>
    <dgm:pt modelId="{8B2C3E78-91FE-43C2-934B-60159FB3230E}">
      <dgm:prSet phldrT="[Текст]" custT="1"/>
      <dgm:spPr/>
      <dgm:t>
        <a:bodyPr/>
        <a:lstStyle/>
        <a:p>
          <a:endParaRPr lang="ru-RU" sz="1800" dirty="0" smtClean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C33AC3A-9823-498E-844B-CC9009727D1B}" type="sibTrans" cxnId="{D547BB8D-879F-4D66-98C8-8CE66866BA31}">
      <dgm:prSet/>
      <dgm:spPr/>
      <dgm:t>
        <a:bodyPr/>
        <a:lstStyle/>
        <a:p>
          <a:endParaRPr lang="ru-RU"/>
        </a:p>
      </dgm:t>
    </dgm:pt>
    <dgm:pt modelId="{1749B880-B12B-4965-9152-655557C06529}" type="parTrans" cxnId="{D547BB8D-879F-4D66-98C8-8CE66866BA31}">
      <dgm:prSet/>
      <dgm:spPr/>
      <dgm:t>
        <a:bodyPr/>
        <a:lstStyle/>
        <a:p>
          <a:endParaRPr lang="ru-RU"/>
        </a:p>
      </dgm:t>
    </dgm:pt>
    <dgm:pt modelId="{218CEF6D-7400-4C27-AF23-7F881FEDBD3C}" type="pres">
      <dgm:prSet presAssocID="{8FFAEA96-B6FA-4F6F-BC24-B63AFF585AC0}" presName="Name0" presStyleCnt="0">
        <dgm:presLayoutVars>
          <dgm:dir/>
          <dgm:animLvl val="lvl"/>
          <dgm:resizeHandles val="exact"/>
        </dgm:presLayoutVars>
      </dgm:prSet>
      <dgm:spPr/>
    </dgm:pt>
    <dgm:pt modelId="{71ADC29B-425A-4B13-86B7-E083D89AB057}" type="pres">
      <dgm:prSet presAssocID="{8B2C3E78-91FE-43C2-934B-60159FB3230E}" presName="Name8" presStyleCnt="0"/>
      <dgm:spPr/>
    </dgm:pt>
    <dgm:pt modelId="{CAC8398D-3ADA-4EC4-A746-D59DE0A01258}" type="pres">
      <dgm:prSet presAssocID="{8B2C3E78-91FE-43C2-934B-60159FB3230E}" presName="level" presStyleLbl="node1" presStyleIdx="0" presStyleCnt="8" custLinFactNeighborX="123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75D785-4E04-42A5-AB00-0AB3C677D596}" type="pres">
      <dgm:prSet presAssocID="{8B2C3E78-91FE-43C2-934B-60159FB323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86CDA4-C0E3-4193-8EBC-B6355696BB86}" type="pres">
      <dgm:prSet presAssocID="{8FD41E92-0D2E-449C-A8BD-7749C40991BA}" presName="Name8" presStyleCnt="0"/>
      <dgm:spPr/>
    </dgm:pt>
    <dgm:pt modelId="{FAC9D155-6A5A-4EC9-9F3C-7E0E056DBF2B}" type="pres">
      <dgm:prSet presAssocID="{8FD41E92-0D2E-449C-A8BD-7749C40991BA}" presName="level" presStyleLbl="node1" presStyleIdx="1" presStyleCnt="8" custScaleX="104189" custScaleY="3566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E61B40-871B-4339-9F48-32D690DEE928}" type="pres">
      <dgm:prSet presAssocID="{8FD41E92-0D2E-449C-A8BD-7749C40991B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E517AF-E8E0-465F-AFC0-8C64313C607C}" type="pres">
      <dgm:prSet presAssocID="{B05E83CF-1E97-4D21-8946-D56D9EA99048}" presName="Name8" presStyleCnt="0"/>
      <dgm:spPr/>
    </dgm:pt>
    <dgm:pt modelId="{AB055ECD-0685-4609-A823-198FDFFE55A0}" type="pres">
      <dgm:prSet presAssocID="{B05E83CF-1E97-4D21-8946-D56D9EA99048}" presName="level" presStyleLbl="node1" presStyleIdx="2" presStyleCnt="8" custScaleX="104175" custScaleY="55993" custLinFactNeighborX="192" custLinFactNeighborY="528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BE21F0-0EF5-42C8-9B1D-1749507C30BD}" type="pres">
      <dgm:prSet presAssocID="{B05E83CF-1E97-4D21-8946-D56D9EA9904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BD7516-6F79-42BA-BA95-158CF4E3F382}" type="pres">
      <dgm:prSet presAssocID="{86430F84-5EFB-41DC-8FD6-8E6698F11880}" presName="Name8" presStyleCnt="0"/>
      <dgm:spPr/>
    </dgm:pt>
    <dgm:pt modelId="{710B0341-6695-4A62-8401-F6C43B9B36D6}" type="pres">
      <dgm:prSet presAssocID="{86430F84-5EFB-41DC-8FD6-8E6698F11880}" presName="level" presStyleLbl="node1" presStyleIdx="3" presStyleCnt="8" custScaleX="100610" custScaleY="4518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C012A0-2FC2-4BFA-B725-D5B1E0A076DE}" type="pres">
      <dgm:prSet presAssocID="{86430F84-5EFB-41DC-8FD6-8E6698F1188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18EE97-D20B-4561-980C-11E54D9B8EE8}" type="pres">
      <dgm:prSet presAssocID="{54B160B7-29D4-41E0-B161-D8857DF9C52F}" presName="Name8" presStyleCnt="0"/>
      <dgm:spPr/>
    </dgm:pt>
    <dgm:pt modelId="{1922C66F-3B9B-460A-B93D-EBC25F571F06}" type="pres">
      <dgm:prSet presAssocID="{54B160B7-29D4-41E0-B161-D8857DF9C52F}" presName="level" presStyleLbl="node1" presStyleIdx="4" presStyleCnt="8" custScaleY="5607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E2F801-1EA8-4A2D-B7D7-947D4A955C54}" type="pres">
      <dgm:prSet presAssocID="{54B160B7-29D4-41E0-B161-D8857DF9C52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672826-FD6B-470B-B200-89FDBE2D0188}" type="pres">
      <dgm:prSet presAssocID="{90C57E3B-F478-4770-B784-65CCF68C14ED}" presName="Name8" presStyleCnt="0"/>
      <dgm:spPr/>
    </dgm:pt>
    <dgm:pt modelId="{D0FCDD75-8849-4693-A7A9-D14EA3FA8E4C}" type="pres">
      <dgm:prSet presAssocID="{90C57E3B-F478-4770-B784-65CCF68C14ED}" presName="level" presStyleLbl="node1" presStyleIdx="5" presStyleCnt="8" custScaleY="6378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5EC751-99DA-499E-AC98-020304F58232}" type="pres">
      <dgm:prSet presAssocID="{90C57E3B-F478-4770-B784-65CCF68C14E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434AB3-555D-4689-ACA7-81CC3ADBB1A6}" type="pres">
      <dgm:prSet presAssocID="{ED13E718-42F8-42EE-A721-FD26F2DAB4BC}" presName="Name8" presStyleCnt="0"/>
      <dgm:spPr/>
    </dgm:pt>
    <dgm:pt modelId="{AA90DF8A-EB51-4FFE-9003-E5AE7BA3CBEA}" type="pres">
      <dgm:prSet presAssocID="{ED13E718-42F8-42EE-A721-FD26F2DAB4BC}" presName="level" presStyleLbl="node1" presStyleIdx="6" presStyleCnt="8" custScaleY="5696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B2602D-042D-4103-AFFC-AF0EB0DCBB65}" type="pres">
      <dgm:prSet presAssocID="{ED13E718-42F8-42EE-A721-FD26F2DAB4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3C7688-501B-408E-9D08-246BADDF655C}" type="pres">
      <dgm:prSet presAssocID="{E9698EC8-2E9F-43C7-9953-78822DADCB6B}" presName="Name8" presStyleCnt="0"/>
      <dgm:spPr/>
    </dgm:pt>
    <dgm:pt modelId="{199779B1-601D-41F7-81AA-90452A87BCCA}" type="pres">
      <dgm:prSet presAssocID="{E9698EC8-2E9F-43C7-9953-78822DADCB6B}" presName="level" presStyleLbl="node1" presStyleIdx="7" presStyleCnt="8" custScaleY="8244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31B567-D51A-44B4-985A-6B4926E1AE2D}" type="pres">
      <dgm:prSet presAssocID="{E9698EC8-2E9F-43C7-9953-78822DADCB6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977A43-74AC-4FAD-B961-41F91C07305F}" type="presOf" srcId="{E9698EC8-2E9F-43C7-9953-78822DADCB6B}" destId="{199779B1-601D-41F7-81AA-90452A87BCCA}" srcOrd="0" destOrd="0" presId="urn:microsoft.com/office/officeart/2005/8/layout/pyramid1"/>
    <dgm:cxn modelId="{1FAC1A33-081B-4965-80FD-3AA480870825}" srcId="{8FFAEA96-B6FA-4F6F-BC24-B63AFF585AC0}" destId="{86430F84-5EFB-41DC-8FD6-8E6698F11880}" srcOrd="3" destOrd="0" parTransId="{96A56A3D-FC5B-47DF-AE07-88879B15C811}" sibTransId="{22F5A4DD-029F-478C-811D-33BBD8B93CAD}"/>
    <dgm:cxn modelId="{4EE7CECA-0376-4276-AB06-423103570BA3}" type="presOf" srcId="{ED13E718-42F8-42EE-A721-FD26F2DAB4BC}" destId="{AA90DF8A-EB51-4FFE-9003-E5AE7BA3CBEA}" srcOrd="0" destOrd="0" presId="urn:microsoft.com/office/officeart/2005/8/layout/pyramid1"/>
    <dgm:cxn modelId="{15AF1349-7E06-4F4B-89A2-00AF9153059F}" type="presOf" srcId="{E9698EC8-2E9F-43C7-9953-78822DADCB6B}" destId="{8F31B567-D51A-44B4-985A-6B4926E1AE2D}" srcOrd="1" destOrd="0" presId="urn:microsoft.com/office/officeart/2005/8/layout/pyramid1"/>
    <dgm:cxn modelId="{1419F1C4-87F6-4D5E-B620-0B233E854470}" type="presOf" srcId="{54B160B7-29D4-41E0-B161-D8857DF9C52F}" destId="{1922C66F-3B9B-460A-B93D-EBC25F571F06}" srcOrd="0" destOrd="0" presId="urn:microsoft.com/office/officeart/2005/8/layout/pyramid1"/>
    <dgm:cxn modelId="{DF272C79-3788-4882-9021-AC55EEDE4369}" type="presOf" srcId="{86430F84-5EFB-41DC-8FD6-8E6698F11880}" destId="{710B0341-6695-4A62-8401-F6C43B9B36D6}" srcOrd="0" destOrd="0" presId="urn:microsoft.com/office/officeart/2005/8/layout/pyramid1"/>
    <dgm:cxn modelId="{D547BB8D-879F-4D66-98C8-8CE66866BA31}" srcId="{8FFAEA96-B6FA-4F6F-BC24-B63AFF585AC0}" destId="{8B2C3E78-91FE-43C2-934B-60159FB3230E}" srcOrd="0" destOrd="0" parTransId="{1749B880-B12B-4965-9152-655557C06529}" sibTransId="{CC33AC3A-9823-498E-844B-CC9009727D1B}"/>
    <dgm:cxn modelId="{C25C1DA8-6B2D-4D8D-9244-2D2E8D5C573F}" type="presOf" srcId="{B05E83CF-1E97-4D21-8946-D56D9EA99048}" destId="{AB055ECD-0685-4609-A823-198FDFFE55A0}" srcOrd="0" destOrd="0" presId="urn:microsoft.com/office/officeart/2005/8/layout/pyramid1"/>
    <dgm:cxn modelId="{57DD71B2-CF60-4B07-863B-9DC915F1CAE0}" type="presOf" srcId="{8B2C3E78-91FE-43C2-934B-60159FB3230E}" destId="{CAC8398D-3ADA-4EC4-A746-D59DE0A01258}" srcOrd="0" destOrd="0" presId="urn:microsoft.com/office/officeart/2005/8/layout/pyramid1"/>
    <dgm:cxn modelId="{DE294FAD-29B0-4B7E-9297-A89163562DE1}" type="presOf" srcId="{90C57E3B-F478-4770-B784-65CCF68C14ED}" destId="{D0FCDD75-8849-4693-A7A9-D14EA3FA8E4C}" srcOrd="0" destOrd="0" presId="urn:microsoft.com/office/officeart/2005/8/layout/pyramid1"/>
    <dgm:cxn modelId="{252EB5B8-C1C1-4E63-A659-01C20819DA34}" type="presOf" srcId="{8FD41E92-0D2E-449C-A8BD-7749C40991BA}" destId="{FAC9D155-6A5A-4EC9-9F3C-7E0E056DBF2B}" srcOrd="0" destOrd="0" presId="urn:microsoft.com/office/officeart/2005/8/layout/pyramid1"/>
    <dgm:cxn modelId="{9DCA5052-5CFF-4544-AD14-7680802F7213}" type="presOf" srcId="{8FD41E92-0D2E-449C-A8BD-7749C40991BA}" destId="{7AE61B40-871B-4339-9F48-32D690DEE928}" srcOrd="1" destOrd="0" presId="urn:microsoft.com/office/officeart/2005/8/layout/pyramid1"/>
    <dgm:cxn modelId="{4B7CE511-72EC-42A6-A9A5-35456F9B3B60}" srcId="{8FFAEA96-B6FA-4F6F-BC24-B63AFF585AC0}" destId="{ED13E718-42F8-42EE-A721-FD26F2DAB4BC}" srcOrd="6" destOrd="0" parTransId="{60DA7FFF-9BB0-426C-9637-F1FFE2D2E24C}" sibTransId="{9BBD918C-3D78-40CC-8452-CC8ABE9CB206}"/>
    <dgm:cxn modelId="{FA06EF9E-3AFE-4D15-B4F6-D1406DAE9C75}" type="presOf" srcId="{B05E83CF-1E97-4D21-8946-D56D9EA99048}" destId="{7EBE21F0-0EF5-42C8-9B1D-1749507C30BD}" srcOrd="1" destOrd="0" presId="urn:microsoft.com/office/officeart/2005/8/layout/pyramid1"/>
    <dgm:cxn modelId="{8E69CBDA-56F6-46CF-85B4-8E1EBC1058AB}" type="presOf" srcId="{86430F84-5EFB-41DC-8FD6-8E6698F11880}" destId="{71C012A0-2FC2-4BFA-B725-D5B1E0A076DE}" srcOrd="1" destOrd="0" presId="urn:microsoft.com/office/officeart/2005/8/layout/pyramid1"/>
    <dgm:cxn modelId="{8F479A67-95D9-4D95-B526-86B78CDD3A6A}" type="presOf" srcId="{8FFAEA96-B6FA-4F6F-BC24-B63AFF585AC0}" destId="{218CEF6D-7400-4C27-AF23-7F881FEDBD3C}" srcOrd="0" destOrd="0" presId="urn:microsoft.com/office/officeart/2005/8/layout/pyramid1"/>
    <dgm:cxn modelId="{BF7C966B-E15B-4987-A4F9-CE3A5FB017DE}" srcId="{8FFAEA96-B6FA-4F6F-BC24-B63AFF585AC0}" destId="{54B160B7-29D4-41E0-B161-D8857DF9C52F}" srcOrd="4" destOrd="0" parTransId="{7B5480BE-4025-44D5-B230-3A2F61B40D9F}" sibTransId="{BFAA3DF0-2357-4E7C-A168-0DD218E57FBA}"/>
    <dgm:cxn modelId="{DAAABD88-825A-49CA-8C90-9BF4A7C34B90}" type="presOf" srcId="{54B160B7-29D4-41E0-B161-D8857DF9C52F}" destId="{18E2F801-1EA8-4A2D-B7D7-947D4A955C54}" srcOrd="1" destOrd="0" presId="urn:microsoft.com/office/officeart/2005/8/layout/pyramid1"/>
    <dgm:cxn modelId="{2034362E-2462-466C-BB19-1163032F09C9}" type="presOf" srcId="{ED13E718-42F8-42EE-A721-FD26F2DAB4BC}" destId="{D7B2602D-042D-4103-AFFC-AF0EB0DCBB65}" srcOrd="1" destOrd="0" presId="urn:microsoft.com/office/officeart/2005/8/layout/pyramid1"/>
    <dgm:cxn modelId="{D00F852D-FD85-40B6-8167-CEA1F8500DF7}" type="presOf" srcId="{90C57E3B-F478-4770-B784-65CCF68C14ED}" destId="{275EC751-99DA-499E-AC98-020304F58232}" srcOrd="1" destOrd="0" presId="urn:microsoft.com/office/officeart/2005/8/layout/pyramid1"/>
    <dgm:cxn modelId="{B66AD40D-073A-4676-B3E8-6D52F217FCA8}" srcId="{8FFAEA96-B6FA-4F6F-BC24-B63AFF585AC0}" destId="{8FD41E92-0D2E-449C-A8BD-7749C40991BA}" srcOrd="1" destOrd="0" parTransId="{5E5150FB-9912-4898-BD84-B81F90D183BE}" sibTransId="{C7C13B73-0FD9-440F-A912-9BE4797BD856}"/>
    <dgm:cxn modelId="{CD29E6A4-BF85-43AF-AE53-043B10BCDCB2}" srcId="{8FFAEA96-B6FA-4F6F-BC24-B63AFF585AC0}" destId="{E9698EC8-2E9F-43C7-9953-78822DADCB6B}" srcOrd="7" destOrd="0" parTransId="{75684E21-AABC-4007-9DC7-DE13AE54C83F}" sibTransId="{8D498396-BC7C-4EF7-9187-DD3D1067B728}"/>
    <dgm:cxn modelId="{91504AE2-AA0D-46DA-A560-6AE54A69476D}" srcId="{8FFAEA96-B6FA-4F6F-BC24-B63AFF585AC0}" destId="{B05E83CF-1E97-4D21-8946-D56D9EA99048}" srcOrd="2" destOrd="0" parTransId="{A8BD0BB1-B072-4BBA-A21A-1BB76C1D4C66}" sibTransId="{773D7DF1-4E31-4436-BD56-6C186A9BDBF8}"/>
    <dgm:cxn modelId="{090A8B3F-ED5E-4CCB-A390-780538F697C3}" type="presOf" srcId="{8B2C3E78-91FE-43C2-934B-60159FB3230E}" destId="{A375D785-4E04-42A5-AB00-0AB3C677D596}" srcOrd="1" destOrd="0" presId="urn:microsoft.com/office/officeart/2005/8/layout/pyramid1"/>
    <dgm:cxn modelId="{E6B61220-BC12-4605-B8F3-D083714F0AF9}" srcId="{8FFAEA96-B6FA-4F6F-BC24-B63AFF585AC0}" destId="{90C57E3B-F478-4770-B784-65CCF68C14ED}" srcOrd="5" destOrd="0" parTransId="{9D343FCF-7E68-4E25-82C7-FD4348E8938B}" sibTransId="{C28BB4A9-D760-472B-9EA7-4A60DBEE656A}"/>
    <dgm:cxn modelId="{68FF5C84-C4F2-4AB8-A92F-1402B341481D}" type="presParOf" srcId="{218CEF6D-7400-4C27-AF23-7F881FEDBD3C}" destId="{71ADC29B-425A-4B13-86B7-E083D89AB057}" srcOrd="0" destOrd="0" presId="urn:microsoft.com/office/officeart/2005/8/layout/pyramid1"/>
    <dgm:cxn modelId="{DA4D1E26-39C2-4706-A5FD-D2EED26B37F4}" type="presParOf" srcId="{71ADC29B-425A-4B13-86B7-E083D89AB057}" destId="{CAC8398D-3ADA-4EC4-A746-D59DE0A01258}" srcOrd="0" destOrd="0" presId="urn:microsoft.com/office/officeart/2005/8/layout/pyramid1"/>
    <dgm:cxn modelId="{3AB4D805-7BFD-4904-A180-2BFE40FC686D}" type="presParOf" srcId="{71ADC29B-425A-4B13-86B7-E083D89AB057}" destId="{A375D785-4E04-42A5-AB00-0AB3C677D596}" srcOrd="1" destOrd="0" presId="urn:microsoft.com/office/officeart/2005/8/layout/pyramid1"/>
    <dgm:cxn modelId="{A04F1E61-4B9A-4DA7-99BF-721119952CB2}" type="presParOf" srcId="{218CEF6D-7400-4C27-AF23-7F881FEDBD3C}" destId="{5A86CDA4-C0E3-4193-8EBC-B6355696BB86}" srcOrd="1" destOrd="0" presId="urn:microsoft.com/office/officeart/2005/8/layout/pyramid1"/>
    <dgm:cxn modelId="{8377A112-6806-4D6A-87BE-E1896F326D8B}" type="presParOf" srcId="{5A86CDA4-C0E3-4193-8EBC-B6355696BB86}" destId="{FAC9D155-6A5A-4EC9-9F3C-7E0E056DBF2B}" srcOrd="0" destOrd="0" presId="urn:microsoft.com/office/officeart/2005/8/layout/pyramid1"/>
    <dgm:cxn modelId="{3D3EA56C-7689-4944-8CCF-226E977B2D67}" type="presParOf" srcId="{5A86CDA4-C0E3-4193-8EBC-B6355696BB86}" destId="{7AE61B40-871B-4339-9F48-32D690DEE928}" srcOrd="1" destOrd="0" presId="urn:microsoft.com/office/officeart/2005/8/layout/pyramid1"/>
    <dgm:cxn modelId="{98C6BC29-BE93-4C92-998A-0F6C7143C8AA}" type="presParOf" srcId="{218CEF6D-7400-4C27-AF23-7F881FEDBD3C}" destId="{90E517AF-E8E0-465F-AFC0-8C64313C607C}" srcOrd="2" destOrd="0" presId="urn:microsoft.com/office/officeart/2005/8/layout/pyramid1"/>
    <dgm:cxn modelId="{92B50BCE-6405-4E8A-9255-CEEFF7EAA1D3}" type="presParOf" srcId="{90E517AF-E8E0-465F-AFC0-8C64313C607C}" destId="{AB055ECD-0685-4609-A823-198FDFFE55A0}" srcOrd="0" destOrd="0" presId="urn:microsoft.com/office/officeart/2005/8/layout/pyramid1"/>
    <dgm:cxn modelId="{1700B513-48D2-44F7-ACD6-59CBF2B79534}" type="presParOf" srcId="{90E517AF-E8E0-465F-AFC0-8C64313C607C}" destId="{7EBE21F0-0EF5-42C8-9B1D-1749507C30BD}" srcOrd="1" destOrd="0" presId="urn:microsoft.com/office/officeart/2005/8/layout/pyramid1"/>
    <dgm:cxn modelId="{4398EAAB-93B2-4AE3-B8A4-D47D9FE1A6A8}" type="presParOf" srcId="{218CEF6D-7400-4C27-AF23-7F881FEDBD3C}" destId="{B7BD7516-6F79-42BA-BA95-158CF4E3F382}" srcOrd="3" destOrd="0" presId="urn:microsoft.com/office/officeart/2005/8/layout/pyramid1"/>
    <dgm:cxn modelId="{C21C837D-7C5A-4C39-AB3D-6B5C3657A181}" type="presParOf" srcId="{B7BD7516-6F79-42BA-BA95-158CF4E3F382}" destId="{710B0341-6695-4A62-8401-F6C43B9B36D6}" srcOrd="0" destOrd="0" presId="urn:microsoft.com/office/officeart/2005/8/layout/pyramid1"/>
    <dgm:cxn modelId="{BBBE19BB-68B9-4A9F-9FC2-6328CB33767C}" type="presParOf" srcId="{B7BD7516-6F79-42BA-BA95-158CF4E3F382}" destId="{71C012A0-2FC2-4BFA-B725-D5B1E0A076DE}" srcOrd="1" destOrd="0" presId="urn:microsoft.com/office/officeart/2005/8/layout/pyramid1"/>
    <dgm:cxn modelId="{1459CA73-D88D-4B8E-98A6-E6322D5C23F5}" type="presParOf" srcId="{218CEF6D-7400-4C27-AF23-7F881FEDBD3C}" destId="{5F18EE97-D20B-4561-980C-11E54D9B8EE8}" srcOrd="4" destOrd="0" presId="urn:microsoft.com/office/officeart/2005/8/layout/pyramid1"/>
    <dgm:cxn modelId="{0E549F24-8282-4743-8E89-DF2FC3D34128}" type="presParOf" srcId="{5F18EE97-D20B-4561-980C-11E54D9B8EE8}" destId="{1922C66F-3B9B-460A-B93D-EBC25F571F06}" srcOrd="0" destOrd="0" presId="urn:microsoft.com/office/officeart/2005/8/layout/pyramid1"/>
    <dgm:cxn modelId="{6175F553-A6B8-41C9-9F23-2A2CADAB2D2F}" type="presParOf" srcId="{5F18EE97-D20B-4561-980C-11E54D9B8EE8}" destId="{18E2F801-1EA8-4A2D-B7D7-947D4A955C54}" srcOrd="1" destOrd="0" presId="urn:microsoft.com/office/officeart/2005/8/layout/pyramid1"/>
    <dgm:cxn modelId="{DF93C399-2EBF-4024-818E-F7DCFDF8EA54}" type="presParOf" srcId="{218CEF6D-7400-4C27-AF23-7F881FEDBD3C}" destId="{1C672826-FD6B-470B-B200-89FDBE2D0188}" srcOrd="5" destOrd="0" presId="urn:microsoft.com/office/officeart/2005/8/layout/pyramid1"/>
    <dgm:cxn modelId="{DE448CB9-106C-4793-8015-7D86FEEAD8C1}" type="presParOf" srcId="{1C672826-FD6B-470B-B200-89FDBE2D0188}" destId="{D0FCDD75-8849-4693-A7A9-D14EA3FA8E4C}" srcOrd="0" destOrd="0" presId="urn:microsoft.com/office/officeart/2005/8/layout/pyramid1"/>
    <dgm:cxn modelId="{967F269A-B291-4F5C-B3CE-2C5E53B55154}" type="presParOf" srcId="{1C672826-FD6B-470B-B200-89FDBE2D0188}" destId="{275EC751-99DA-499E-AC98-020304F58232}" srcOrd="1" destOrd="0" presId="urn:microsoft.com/office/officeart/2005/8/layout/pyramid1"/>
    <dgm:cxn modelId="{35465742-9192-4ADC-8B20-4829AAF169E6}" type="presParOf" srcId="{218CEF6D-7400-4C27-AF23-7F881FEDBD3C}" destId="{5D434AB3-555D-4689-ACA7-81CC3ADBB1A6}" srcOrd="6" destOrd="0" presId="urn:microsoft.com/office/officeart/2005/8/layout/pyramid1"/>
    <dgm:cxn modelId="{232C700A-13F9-4B16-AA7F-D5126CD63258}" type="presParOf" srcId="{5D434AB3-555D-4689-ACA7-81CC3ADBB1A6}" destId="{AA90DF8A-EB51-4FFE-9003-E5AE7BA3CBEA}" srcOrd="0" destOrd="0" presId="urn:microsoft.com/office/officeart/2005/8/layout/pyramid1"/>
    <dgm:cxn modelId="{EE068982-76B5-41B0-B718-B00E7D67F037}" type="presParOf" srcId="{5D434AB3-555D-4689-ACA7-81CC3ADBB1A6}" destId="{D7B2602D-042D-4103-AFFC-AF0EB0DCBB65}" srcOrd="1" destOrd="0" presId="urn:microsoft.com/office/officeart/2005/8/layout/pyramid1"/>
    <dgm:cxn modelId="{4014A338-41FB-4BAC-ABB8-D4DF5E6238FA}" type="presParOf" srcId="{218CEF6D-7400-4C27-AF23-7F881FEDBD3C}" destId="{FE3C7688-501B-408E-9D08-246BADDF655C}" srcOrd="7" destOrd="0" presId="urn:microsoft.com/office/officeart/2005/8/layout/pyramid1"/>
    <dgm:cxn modelId="{63B2DE2D-EEDB-4B28-894B-1FC951A67825}" type="presParOf" srcId="{FE3C7688-501B-408E-9D08-246BADDF655C}" destId="{199779B1-601D-41F7-81AA-90452A87BCCA}" srcOrd="0" destOrd="0" presId="urn:microsoft.com/office/officeart/2005/8/layout/pyramid1"/>
    <dgm:cxn modelId="{AB84E5D3-E1C5-4882-9DB5-5DDB244091BE}" type="presParOf" srcId="{FE3C7688-501B-408E-9D08-246BADDF655C}" destId="{8F31B567-D51A-44B4-985A-6B4926E1AE2D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FAEA96-B6FA-4F6F-BC24-B63AFF585AC0}" type="doc">
      <dgm:prSet loTypeId="urn:microsoft.com/office/officeart/2005/8/layout/pyramid1" loCatId="pyramid" qsTypeId="urn:microsoft.com/office/officeart/2005/8/quickstyle/simple1" qsCatId="simple" csTypeId="urn:microsoft.com/office/officeart/2005/8/colors/accent2_1" csCatId="accent2" phldr="1"/>
      <dgm:spPr/>
    </dgm:pt>
    <dgm:pt modelId="{86430F84-5EFB-41DC-8FD6-8E6698F11880}">
      <dgm:prSet custT="1"/>
      <dgm:spPr/>
      <dgm:t>
        <a:bodyPr/>
        <a:lstStyle/>
        <a:p>
          <a:r>
            <a:rPr lang="ru-RU" sz="1600" b="1" i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Несчастен в браке с Лизой </a:t>
          </a:r>
          <a:endParaRPr lang="ru-RU" sz="1600" b="1" dirty="0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96A56A3D-FC5B-47DF-AE07-88879B15C811}" type="parTrans" cxnId="{1FAC1A33-081B-4965-80FD-3AA480870825}">
      <dgm:prSet/>
      <dgm:spPr/>
      <dgm:t>
        <a:bodyPr/>
        <a:lstStyle/>
        <a:p>
          <a:endParaRPr lang="ru-RU" sz="1600" b="1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22F5A4DD-029F-478C-811D-33BBD8B93CAD}" type="sibTrans" cxnId="{1FAC1A33-081B-4965-80FD-3AA480870825}">
      <dgm:prSet/>
      <dgm:spPr/>
      <dgm:t>
        <a:bodyPr/>
        <a:lstStyle/>
        <a:p>
          <a:endParaRPr lang="ru-RU" sz="1600" b="1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54B160B7-29D4-41E0-B161-D8857DF9C52F}">
      <dgm:prSet custT="1"/>
      <dgm:spPr/>
      <dgm:t>
        <a:bodyPr/>
        <a:lstStyle/>
        <a:p>
          <a:r>
            <a:rPr lang="ru-RU" sz="1600" b="1" i="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Ранение под Аустерлицем, попадание в плен</a:t>
          </a:r>
          <a:endParaRPr lang="ru-RU" sz="1600" b="1" dirty="0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7B5480BE-4025-44D5-B230-3A2F61B40D9F}" type="parTrans" cxnId="{BF7C966B-E15B-4987-A4F9-CE3A5FB017DE}">
      <dgm:prSet/>
      <dgm:spPr/>
      <dgm:t>
        <a:bodyPr/>
        <a:lstStyle/>
        <a:p>
          <a:endParaRPr lang="ru-RU" sz="1600" b="1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BFAA3DF0-2357-4E7C-A168-0DD218E57FBA}" type="sibTrans" cxnId="{BF7C966B-E15B-4987-A4F9-CE3A5FB017DE}">
      <dgm:prSet/>
      <dgm:spPr/>
      <dgm:t>
        <a:bodyPr/>
        <a:lstStyle/>
        <a:p>
          <a:endParaRPr lang="ru-RU" sz="1600" b="1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90C57E3B-F478-4770-B784-65CCF68C14ED}">
      <dgm:prSet custT="1"/>
      <dgm:spPr/>
      <dgm:t>
        <a:bodyPr/>
        <a:lstStyle/>
        <a:p>
          <a:r>
            <a:rPr lang="ru-RU" sz="1600" b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Расторжение помолвки с Наташей Ростовой из-за Курагина</a:t>
          </a:r>
        </a:p>
      </dgm:t>
    </dgm:pt>
    <dgm:pt modelId="{9D343FCF-7E68-4E25-82C7-FD4348E8938B}" type="parTrans" cxnId="{E6B61220-BC12-4605-B8F3-D083714F0AF9}">
      <dgm:prSet/>
      <dgm:spPr/>
      <dgm:t>
        <a:bodyPr/>
        <a:lstStyle/>
        <a:p>
          <a:endParaRPr lang="ru-RU" sz="1600" b="1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C28BB4A9-D760-472B-9EA7-4A60DBEE656A}" type="sibTrans" cxnId="{E6B61220-BC12-4605-B8F3-D083714F0AF9}">
      <dgm:prSet/>
      <dgm:spPr/>
      <dgm:t>
        <a:bodyPr/>
        <a:lstStyle/>
        <a:p>
          <a:endParaRPr lang="ru-RU" sz="1600" b="1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ED13E718-42F8-42EE-A721-FD26F2DAB4BC}">
      <dgm:prSet custT="1"/>
      <dgm:spPr/>
      <dgm:t>
        <a:bodyPr/>
        <a:lstStyle/>
        <a:p>
          <a:r>
            <a:rPr lang="ru-RU" sz="1600" b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Возвращение к военной службе, получает тяжелое ранение</a:t>
          </a:r>
          <a:endParaRPr lang="ru-RU" sz="1600" b="1" dirty="0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60DA7FFF-9BB0-426C-9637-F1FFE2D2E24C}" type="parTrans" cxnId="{4B7CE511-72EC-42A6-A9A5-35456F9B3B60}">
      <dgm:prSet/>
      <dgm:spPr/>
      <dgm:t>
        <a:bodyPr/>
        <a:lstStyle/>
        <a:p>
          <a:endParaRPr lang="ru-RU" sz="1600" b="1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9BBD918C-3D78-40CC-8452-CC8ABE9CB206}" type="sibTrans" cxnId="{4B7CE511-72EC-42A6-A9A5-35456F9B3B60}">
      <dgm:prSet/>
      <dgm:spPr/>
      <dgm:t>
        <a:bodyPr/>
        <a:lstStyle/>
        <a:p>
          <a:endParaRPr lang="ru-RU" sz="1600" b="1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E9698EC8-2E9F-43C7-9953-78822DADCB6B}">
      <dgm:prSet custT="1"/>
      <dgm:spPr/>
      <dgm:t>
        <a:bodyPr/>
        <a:lstStyle/>
        <a:p>
          <a:r>
            <a:rPr lang="ru-RU" sz="1600" b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Осознание перед смертью истинных ценностей, любовь к ближним.</a:t>
          </a:r>
          <a:endParaRPr lang="ru-RU" sz="1600" b="1" dirty="0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75684E21-AABC-4007-9DC7-DE13AE54C83F}" type="parTrans" cxnId="{CD29E6A4-BF85-43AF-AE53-043B10BCDCB2}">
      <dgm:prSet/>
      <dgm:spPr/>
      <dgm:t>
        <a:bodyPr/>
        <a:lstStyle/>
        <a:p>
          <a:endParaRPr lang="ru-RU" sz="1600" b="1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8D498396-BC7C-4EF7-9187-DD3D1067B728}" type="sibTrans" cxnId="{CD29E6A4-BF85-43AF-AE53-043B10BCDCB2}">
      <dgm:prSet/>
      <dgm:spPr/>
      <dgm:t>
        <a:bodyPr/>
        <a:lstStyle/>
        <a:p>
          <a:endParaRPr lang="ru-RU" sz="1600" b="1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8FD41E92-0D2E-449C-A8BD-7749C40991BA}">
      <dgm:prSet phldrT="[Текст]" custT="1"/>
      <dgm:spPr/>
      <dgm:t>
        <a:bodyPr/>
        <a:lstStyle/>
        <a:p>
          <a:endParaRPr lang="ru-RU" sz="1600" b="1" dirty="0">
            <a:solidFill>
              <a:schemeClr val="bg1"/>
            </a:solidFill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C7C13B73-0FD9-440F-A912-9BE4797BD856}" type="sibTrans" cxnId="{B66AD40D-073A-4676-B3E8-6D52F217FCA8}">
      <dgm:prSet/>
      <dgm:spPr/>
      <dgm:t>
        <a:bodyPr/>
        <a:lstStyle/>
        <a:p>
          <a:endParaRPr lang="ru-RU" sz="1600" b="1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5E5150FB-9912-4898-BD84-B81F90D183BE}" type="parTrans" cxnId="{B66AD40D-073A-4676-B3E8-6D52F217FCA8}">
      <dgm:prSet/>
      <dgm:spPr/>
      <dgm:t>
        <a:bodyPr/>
        <a:lstStyle/>
        <a:p>
          <a:endParaRPr lang="ru-RU" sz="1600" b="1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B05E83CF-1E97-4D21-8946-D56D9EA99048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Санкт-Петербург, салон </a:t>
          </a:r>
          <a:r>
            <a:rPr lang="ru-RU" sz="1600" b="1" dirty="0" err="1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Шерер,война</a:t>
          </a:r>
          <a:endParaRPr lang="ru-RU" sz="1600" b="1" dirty="0" smtClean="0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773D7DF1-4E31-4436-BD56-6C186A9BDBF8}" type="sibTrans" cxnId="{91504AE2-AA0D-46DA-A560-6AE54A69476D}">
      <dgm:prSet/>
      <dgm:spPr/>
      <dgm:t>
        <a:bodyPr/>
        <a:lstStyle/>
        <a:p>
          <a:endParaRPr lang="ru-RU" sz="1600" b="1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A8BD0BB1-B072-4BBA-A21A-1BB76C1D4C66}" type="parTrans" cxnId="{91504AE2-AA0D-46DA-A560-6AE54A69476D}">
      <dgm:prSet/>
      <dgm:spPr/>
      <dgm:t>
        <a:bodyPr/>
        <a:lstStyle/>
        <a:p>
          <a:endParaRPr lang="ru-RU" sz="1600" b="1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8B2C3E78-91FE-43C2-934B-60159FB3230E}">
      <dgm:prSet phldrT="[Текст]" custT="1"/>
      <dgm:spPr/>
      <dgm:t>
        <a:bodyPr/>
        <a:lstStyle/>
        <a:p>
          <a:endParaRPr lang="ru-RU" sz="1600" b="1" dirty="0" smtClean="0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  <a:p>
          <a:r>
            <a:rPr lang="ru-RU" sz="1600" b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Андрей</a:t>
          </a:r>
        </a:p>
      </dgm:t>
    </dgm:pt>
    <dgm:pt modelId="{CC33AC3A-9823-498E-844B-CC9009727D1B}" type="sibTrans" cxnId="{D547BB8D-879F-4D66-98C8-8CE66866BA31}">
      <dgm:prSet/>
      <dgm:spPr/>
      <dgm:t>
        <a:bodyPr/>
        <a:lstStyle/>
        <a:p>
          <a:endParaRPr lang="ru-RU" sz="1600" b="1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1749B880-B12B-4965-9152-655557C06529}" type="parTrans" cxnId="{D547BB8D-879F-4D66-98C8-8CE66866BA31}">
      <dgm:prSet/>
      <dgm:spPr/>
      <dgm:t>
        <a:bodyPr/>
        <a:lstStyle/>
        <a:p>
          <a:endParaRPr lang="ru-RU" sz="1600" b="1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218CEF6D-7400-4C27-AF23-7F881FEDBD3C}" type="pres">
      <dgm:prSet presAssocID="{8FFAEA96-B6FA-4F6F-BC24-B63AFF585AC0}" presName="Name0" presStyleCnt="0">
        <dgm:presLayoutVars>
          <dgm:dir/>
          <dgm:animLvl val="lvl"/>
          <dgm:resizeHandles val="exact"/>
        </dgm:presLayoutVars>
      </dgm:prSet>
      <dgm:spPr/>
    </dgm:pt>
    <dgm:pt modelId="{71ADC29B-425A-4B13-86B7-E083D89AB057}" type="pres">
      <dgm:prSet presAssocID="{8B2C3E78-91FE-43C2-934B-60159FB3230E}" presName="Name8" presStyleCnt="0"/>
      <dgm:spPr/>
    </dgm:pt>
    <dgm:pt modelId="{CAC8398D-3ADA-4EC4-A746-D59DE0A01258}" type="pres">
      <dgm:prSet presAssocID="{8B2C3E78-91FE-43C2-934B-60159FB3230E}" presName="level" presStyleLbl="node1" presStyleIdx="0" presStyleCnt="8" custLinFactNeighborX="123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75D785-4E04-42A5-AB00-0AB3C677D596}" type="pres">
      <dgm:prSet presAssocID="{8B2C3E78-91FE-43C2-934B-60159FB323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86CDA4-C0E3-4193-8EBC-B6355696BB86}" type="pres">
      <dgm:prSet presAssocID="{8FD41E92-0D2E-449C-A8BD-7749C40991BA}" presName="Name8" presStyleCnt="0"/>
      <dgm:spPr/>
    </dgm:pt>
    <dgm:pt modelId="{FAC9D155-6A5A-4EC9-9F3C-7E0E056DBF2B}" type="pres">
      <dgm:prSet presAssocID="{8FD41E92-0D2E-449C-A8BD-7749C40991BA}" presName="level" presStyleLbl="node1" presStyleIdx="1" presStyleCnt="8" custScaleY="3346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E61B40-871B-4339-9F48-32D690DEE928}" type="pres">
      <dgm:prSet presAssocID="{8FD41E92-0D2E-449C-A8BD-7749C40991B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E517AF-E8E0-465F-AFC0-8C64313C607C}" type="pres">
      <dgm:prSet presAssocID="{B05E83CF-1E97-4D21-8946-D56D9EA99048}" presName="Name8" presStyleCnt="0"/>
      <dgm:spPr/>
    </dgm:pt>
    <dgm:pt modelId="{AB055ECD-0685-4609-A823-198FDFFE55A0}" type="pres">
      <dgm:prSet presAssocID="{B05E83CF-1E97-4D21-8946-D56D9EA99048}" presName="level" presStyleLbl="node1" presStyleIdx="2" presStyleCnt="8" custScaleY="55993" custLinFactNeighborX="192" custLinFactNeighborY="528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BE21F0-0EF5-42C8-9B1D-1749507C30BD}" type="pres">
      <dgm:prSet presAssocID="{B05E83CF-1E97-4D21-8946-D56D9EA9904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BD7516-6F79-42BA-BA95-158CF4E3F382}" type="pres">
      <dgm:prSet presAssocID="{86430F84-5EFB-41DC-8FD6-8E6698F11880}" presName="Name8" presStyleCnt="0"/>
      <dgm:spPr/>
    </dgm:pt>
    <dgm:pt modelId="{710B0341-6695-4A62-8401-F6C43B9B36D6}" type="pres">
      <dgm:prSet presAssocID="{86430F84-5EFB-41DC-8FD6-8E6698F11880}" presName="level" presStyleLbl="node1" presStyleIdx="3" presStyleCnt="8" custScaleX="100610" custScaleY="4518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C012A0-2FC2-4BFA-B725-D5B1E0A076DE}" type="pres">
      <dgm:prSet presAssocID="{86430F84-5EFB-41DC-8FD6-8E6698F1188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18EE97-D20B-4561-980C-11E54D9B8EE8}" type="pres">
      <dgm:prSet presAssocID="{54B160B7-29D4-41E0-B161-D8857DF9C52F}" presName="Name8" presStyleCnt="0"/>
      <dgm:spPr/>
    </dgm:pt>
    <dgm:pt modelId="{1922C66F-3B9B-460A-B93D-EBC25F571F06}" type="pres">
      <dgm:prSet presAssocID="{54B160B7-29D4-41E0-B161-D8857DF9C52F}" presName="level" presStyleLbl="node1" presStyleIdx="4" presStyleCnt="8" custScaleY="5607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E2F801-1EA8-4A2D-B7D7-947D4A955C54}" type="pres">
      <dgm:prSet presAssocID="{54B160B7-29D4-41E0-B161-D8857DF9C52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672826-FD6B-470B-B200-89FDBE2D0188}" type="pres">
      <dgm:prSet presAssocID="{90C57E3B-F478-4770-B784-65CCF68C14ED}" presName="Name8" presStyleCnt="0"/>
      <dgm:spPr/>
    </dgm:pt>
    <dgm:pt modelId="{D0FCDD75-8849-4693-A7A9-D14EA3FA8E4C}" type="pres">
      <dgm:prSet presAssocID="{90C57E3B-F478-4770-B784-65CCF68C14ED}" presName="level" presStyleLbl="node1" presStyleIdx="5" presStyleCnt="8" custScaleY="6378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5EC751-99DA-499E-AC98-020304F58232}" type="pres">
      <dgm:prSet presAssocID="{90C57E3B-F478-4770-B784-65CCF68C14E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434AB3-555D-4689-ACA7-81CC3ADBB1A6}" type="pres">
      <dgm:prSet presAssocID="{ED13E718-42F8-42EE-A721-FD26F2DAB4BC}" presName="Name8" presStyleCnt="0"/>
      <dgm:spPr/>
    </dgm:pt>
    <dgm:pt modelId="{AA90DF8A-EB51-4FFE-9003-E5AE7BA3CBEA}" type="pres">
      <dgm:prSet presAssocID="{ED13E718-42F8-42EE-A721-FD26F2DAB4BC}" presName="level" presStyleLbl="node1" presStyleIdx="6" presStyleCnt="8" custScaleY="5696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B2602D-042D-4103-AFFC-AF0EB0DCBB65}" type="pres">
      <dgm:prSet presAssocID="{ED13E718-42F8-42EE-A721-FD26F2DAB4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3C7688-501B-408E-9D08-246BADDF655C}" type="pres">
      <dgm:prSet presAssocID="{E9698EC8-2E9F-43C7-9953-78822DADCB6B}" presName="Name8" presStyleCnt="0"/>
      <dgm:spPr/>
    </dgm:pt>
    <dgm:pt modelId="{199779B1-601D-41F7-81AA-90452A87BCCA}" type="pres">
      <dgm:prSet presAssocID="{E9698EC8-2E9F-43C7-9953-78822DADCB6B}" presName="level" presStyleLbl="node1" presStyleIdx="7" presStyleCnt="8" custScaleY="8244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31B567-D51A-44B4-985A-6B4926E1AE2D}" type="pres">
      <dgm:prSet presAssocID="{E9698EC8-2E9F-43C7-9953-78822DADCB6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F3CCF9-C051-4F3E-96E4-9FA67CAA78B8}" type="presOf" srcId="{86430F84-5EFB-41DC-8FD6-8E6698F11880}" destId="{710B0341-6695-4A62-8401-F6C43B9B36D6}" srcOrd="0" destOrd="0" presId="urn:microsoft.com/office/officeart/2005/8/layout/pyramid1"/>
    <dgm:cxn modelId="{1FAC1A33-081B-4965-80FD-3AA480870825}" srcId="{8FFAEA96-B6FA-4F6F-BC24-B63AFF585AC0}" destId="{86430F84-5EFB-41DC-8FD6-8E6698F11880}" srcOrd="3" destOrd="0" parTransId="{96A56A3D-FC5B-47DF-AE07-88879B15C811}" sibTransId="{22F5A4DD-029F-478C-811D-33BBD8B93CAD}"/>
    <dgm:cxn modelId="{20FF1872-48A1-4903-BAD5-13836B62C79A}" type="presOf" srcId="{B05E83CF-1E97-4D21-8946-D56D9EA99048}" destId="{AB055ECD-0685-4609-A823-198FDFFE55A0}" srcOrd="0" destOrd="0" presId="urn:microsoft.com/office/officeart/2005/8/layout/pyramid1"/>
    <dgm:cxn modelId="{FE736CA5-DB32-442D-8BC1-6228A44656F7}" type="presOf" srcId="{90C57E3B-F478-4770-B784-65CCF68C14ED}" destId="{D0FCDD75-8849-4693-A7A9-D14EA3FA8E4C}" srcOrd="0" destOrd="0" presId="urn:microsoft.com/office/officeart/2005/8/layout/pyramid1"/>
    <dgm:cxn modelId="{FBD86D45-60B7-44CD-8D57-3D02B4DD7F89}" type="presOf" srcId="{E9698EC8-2E9F-43C7-9953-78822DADCB6B}" destId="{199779B1-601D-41F7-81AA-90452A87BCCA}" srcOrd="0" destOrd="0" presId="urn:microsoft.com/office/officeart/2005/8/layout/pyramid1"/>
    <dgm:cxn modelId="{F21CB6DB-CBA4-41DD-86C1-7D2962A0DA46}" type="presOf" srcId="{8FD41E92-0D2E-449C-A8BD-7749C40991BA}" destId="{7AE61B40-871B-4339-9F48-32D690DEE928}" srcOrd="1" destOrd="0" presId="urn:microsoft.com/office/officeart/2005/8/layout/pyramid1"/>
    <dgm:cxn modelId="{D547BB8D-879F-4D66-98C8-8CE66866BA31}" srcId="{8FFAEA96-B6FA-4F6F-BC24-B63AFF585AC0}" destId="{8B2C3E78-91FE-43C2-934B-60159FB3230E}" srcOrd="0" destOrd="0" parTransId="{1749B880-B12B-4965-9152-655557C06529}" sibTransId="{CC33AC3A-9823-498E-844B-CC9009727D1B}"/>
    <dgm:cxn modelId="{5CB08B23-6355-4CD1-90D8-47DA3923F7EC}" type="presOf" srcId="{8FD41E92-0D2E-449C-A8BD-7749C40991BA}" destId="{FAC9D155-6A5A-4EC9-9F3C-7E0E056DBF2B}" srcOrd="0" destOrd="0" presId="urn:microsoft.com/office/officeart/2005/8/layout/pyramid1"/>
    <dgm:cxn modelId="{FCA64ABA-A9B9-4F09-94F5-469941019CFF}" type="presOf" srcId="{ED13E718-42F8-42EE-A721-FD26F2DAB4BC}" destId="{D7B2602D-042D-4103-AFFC-AF0EB0DCBB65}" srcOrd="1" destOrd="0" presId="urn:microsoft.com/office/officeart/2005/8/layout/pyramid1"/>
    <dgm:cxn modelId="{7D003DA1-396B-4E03-9C3F-CE87C7B638D9}" type="presOf" srcId="{54B160B7-29D4-41E0-B161-D8857DF9C52F}" destId="{1922C66F-3B9B-460A-B93D-EBC25F571F06}" srcOrd="0" destOrd="0" presId="urn:microsoft.com/office/officeart/2005/8/layout/pyramid1"/>
    <dgm:cxn modelId="{8A5BEBF6-2166-45BC-8297-4C1E195CF14C}" type="presOf" srcId="{8B2C3E78-91FE-43C2-934B-60159FB3230E}" destId="{CAC8398D-3ADA-4EC4-A746-D59DE0A01258}" srcOrd="0" destOrd="0" presId="urn:microsoft.com/office/officeart/2005/8/layout/pyramid1"/>
    <dgm:cxn modelId="{4B7CE511-72EC-42A6-A9A5-35456F9B3B60}" srcId="{8FFAEA96-B6FA-4F6F-BC24-B63AFF585AC0}" destId="{ED13E718-42F8-42EE-A721-FD26F2DAB4BC}" srcOrd="6" destOrd="0" parTransId="{60DA7FFF-9BB0-426C-9637-F1FFE2D2E24C}" sibTransId="{9BBD918C-3D78-40CC-8452-CC8ABE9CB206}"/>
    <dgm:cxn modelId="{BF7C966B-E15B-4987-A4F9-CE3A5FB017DE}" srcId="{8FFAEA96-B6FA-4F6F-BC24-B63AFF585AC0}" destId="{54B160B7-29D4-41E0-B161-D8857DF9C52F}" srcOrd="4" destOrd="0" parTransId="{7B5480BE-4025-44D5-B230-3A2F61B40D9F}" sibTransId="{BFAA3DF0-2357-4E7C-A168-0DD218E57FBA}"/>
    <dgm:cxn modelId="{846C588A-397F-4FB7-B94B-CCD8FE8894E4}" type="presOf" srcId="{8B2C3E78-91FE-43C2-934B-60159FB3230E}" destId="{A375D785-4E04-42A5-AB00-0AB3C677D596}" srcOrd="1" destOrd="0" presId="urn:microsoft.com/office/officeart/2005/8/layout/pyramid1"/>
    <dgm:cxn modelId="{B66AD40D-073A-4676-B3E8-6D52F217FCA8}" srcId="{8FFAEA96-B6FA-4F6F-BC24-B63AFF585AC0}" destId="{8FD41E92-0D2E-449C-A8BD-7749C40991BA}" srcOrd="1" destOrd="0" parTransId="{5E5150FB-9912-4898-BD84-B81F90D183BE}" sibTransId="{C7C13B73-0FD9-440F-A912-9BE4797BD856}"/>
    <dgm:cxn modelId="{8F5FAEB6-47D0-461E-89A3-55372F53E90A}" type="presOf" srcId="{54B160B7-29D4-41E0-B161-D8857DF9C52F}" destId="{18E2F801-1EA8-4A2D-B7D7-947D4A955C54}" srcOrd="1" destOrd="0" presId="urn:microsoft.com/office/officeart/2005/8/layout/pyramid1"/>
    <dgm:cxn modelId="{51D323F9-357A-4307-9CAF-589A1D5E56A5}" type="presOf" srcId="{8FFAEA96-B6FA-4F6F-BC24-B63AFF585AC0}" destId="{218CEF6D-7400-4C27-AF23-7F881FEDBD3C}" srcOrd="0" destOrd="0" presId="urn:microsoft.com/office/officeart/2005/8/layout/pyramid1"/>
    <dgm:cxn modelId="{CD29E6A4-BF85-43AF-AE53-043B10BCDCB2}" srcId="{8FFAEA96-B6FA-4F6F-BC24-B63AFF585AC0}" destId="{E9698EC8-2E9F-43C7-9953-78822DADCB6B}" srcOrd="7" destOrd="0" parTransId="{75684E21-AABC-4007-9DC7-DE13AE54C83F}" sibTransId="{8D498396-BC7C-4EF7-9187-DD3D1067B728}"/>
    <dgm:cxn modelId="{EC15E63C-7157-4A23-B994-B9C9F4B83850}" type="presOf" srcId="{90C57E3B-F478-4770-B784-65CCF68C14ED}" destId="{275EC751-99DA-499E-AC98-020304F58232}" srcOrd="1" destOrd="0" presId="urn:microsoft.com/office/officeart/2005/8/layout/pyramid1"/>
    <dgm:cxn modelId="{91504AE2-AA0D-46DA-A560-6AE54A69476D}" srcId="{8FFAEA96-B6FA-4F6F-BC24-B63AFF585AC0}" destId="{B05E83CF-1E97-4D21-8946-D56D9EA99048}" srcOrd="2" destOrd="0" parTransId="{A8BD0BB1-B072-4BBA-A21A-1BB76C1D4C66}" sibTransId="{773D7DF1-4E31-4436-BD56-6C186A9BDBF8}"/>
    <dgm:cxn modelId="{A9A47A45-3002-4D60-A095-969833B8E15A}" type="presOf" srcId="{86430F84-5EFB-41DC-8FD6-8E6698F11880}" destId="{71C012A0-2FC2-4BFA-B725-D5B1E0A076DE}" srcOrd="1" destOrd="0" presId="urn:microsoft.com/office/officeart/2005/8/layout/pyramid1"/>
    <dgm:cxn modelId="{59C8E314-3C1F-4DE0-B063-E88A3F4ED671}" type="presOf" srcId="{B05E83CF-1E97-4D21-8946-D56D9EA99048}" destId="{7EBE21F0-0EF5-42C8-9B1D-1749507C30BD}" srcOrd="1" destOrd="0" presId="urn:microsoft.com/office/officeart/2005/8/layout/pyramid1"/>
    <dgm:cxn modelId="{E6B61220-BC12-4605-B8F3-D083714F0AF9}" srcId="{8FFAEA96-B6FA-4F6F-BC24-B63AFF585AC0}" destId="{90C57E3B-F478-4770-B784-65CCF68C14ED}" srcOrd="5" destOrd="0" parTransId="{9D343FCF-7E68-4E25-82C7-FD4348E8938B}" sibTransId="{C28BB4A9-D760-472B-9EA7-4A60DBEE656A}"/>
    <dgm:cxn modelId="{336CE474-5E6A-414E-B530-6B170FAAEB85}" type="presOf" srcId="{E9698EC8-2E9F-43C7-9953-78822DADCB6B}" destId="{8F31B567-D51A-44B4-985A-6B4926E1AE2D}" srcOrd="1" destOrd="0" presId="urn:microsoft.com/office/officeart/2005/8/layout/pyramid1"/>
    <dgm:cxn modelId="{4A6E7E6E-690B-4FEB-87F2-86433D647F73}" type="presOf" srcId="{ED13E718-42F8-42EE-A721-FD26F2DAB4BC}" destId="{AA90DF8A-EB51-4FFE-9003-E5AE7BA3CBEA}" srcOrd="0" destOrd="0" presId="urn:microsoft.com/office/officeart/2005/8/layout/pyramid1"/>
    <dgm:cxn modelId="{76F116CB-2BA0-4F9C-B1F6-DD92FFE317F3}" type="presParOf" srcId="{218CEF6D-7400-4C27-AF23-7F881FEDBD3C}" destId="{71ADC29B-425A-4B13-86B7-E083D89AB057}" srcOrd="0" destOrd="0" presId="urn:microsoft.com/office/officeart/2005/8/layout/pyramid1"/>
    <dgm:cxn modelId="{6502D76F-5B0D-4F68-8630-2C37FCC18E77}" type="presParOf" srcId="{71ADC29B-425A-4B13-86B7-E083D89AB057}" destId="{CAC8398D-3ADA-4EC4-A746-D59DE0A01258}" srcOrd="0" destOrd="0" presId="urn:microsoft.com/office/officeart/2005/8/layout/pyramid1"/>
    <dgm:cxn modelId="{575F109B-06BE-4B64-AF9B-A4C5267BFA1D}" type="presParOf" srcId="{71ADC29B-425A-4B13-86B7-E083D89AB057}" destId="{A375D785-4E04-42A5-AB00-0AB3C677D596}" srcOrd="1" destOrd="0" presId="urn:microsoft.com/office/officeart/2005/8/layout/pyramid1"/>
    <dgm:cxn modelId="{AB9A5212-F35D-48DC-B8EB-5218B5F345DF}" type="presParOf" srcId="{218CEF6D-7400-4C27-AF23-7F881FEDBD3C}" destId="{5A86CDA4-C0E3-4193-8EBC-B6355696BB86}" srcOrd="1" destOrd="0" presId="urn:microsoft.com/office/officeart/2005/8/layout/pyramid1"/>
    <dgm:cxn modelId="{87E84E62-F3F2-4435-9858-B6253773A580}" type="presParOf" srcId="{5A86CDA4-C0E3-4193-8EBC-B6355696BB86}" destId="{FAC9D155-6A5A-4EC9-9F3C-7E0E056DBF2B}" srcOrd="0" destOrd="0" presId="urn:microsoft.com/office/officeart/2005/8/layout/pyramid1"/>
    <dgm:cxn modelId="{7BEBC35B-DB88-4848-B534-B403978F942D}" type="presParOf" srcId="{5A86CDA4-C0E3-4193-8EBC-B6355696BB86}" destId="{7AE61B40-871B-4339-9F48-32D690DEE928}" srcOrd="1" destOrd="0" presId="urn:microsoft.com/office/officeart/2005/8/layout/pyramid1"/>
    <dgm:cxn modelId="{39FFB721-C2E9-4A16-8AD8-66652889A3D3}" type="presParOf" srcId="{218CEF6D-7400-4C27-AF23-7F881FEDBD3C}" destId="{90E517AF-E8E0-465F-AFC0-8C64313C607C}" srcOrd="2" destOrd="0" presId="urn:microsoft.com/office/officeart/2005/8/layout/pyramid1"/>
    <dgm:cxn modelId="{F6813877-BC8D-49E9-9755-F003A7A9555B}" type="presParOf" srcId="{90E517AF-E8E0-465F-AFC0-8C64313C607C}" destId="{AB055ECD-0685-4609-A823-198FDFFE55A0}" srcOrd="0" destOrd="0" presId="urn:microsoft.com/office/officeart/2005/8/layout/pyramid1"/>
    <dgm:cxn modelId="{417886E5-9325-4BD1-A8BE-BAE428E955DE}" type="presParOf" srcId="{90E517AF-E8E0-465F-AFC0-8C64313C607C}" destId="{7EBE21F0-0EF5-42C8-9B1D-1749507C30BD}" srcOrd="1" destOrd="0" presId="urn:microsoft.com/office/officeart/2005/8/layout/pyramid1"/>
    <dgm:cxn modelId="{2E10A954-8787-4FED-8113-6A753C46A376}" type="presParOf" srcId="{218CEF6D-7400-4C27-AF23-7F881FEDBD3C}" destId="{B7BD7516-6F79-42BA-BA95-158CF4E3F382}" srcOrd="3" destOrd="0" presId="urn:microsoft.com/office/officeart/2005/8/layout/pyramid1"/>
    <dgm:cxn modelId="{AB0CFB73-6498-49AB-A43D-0FC5FDDAB9CB}" type="presParOf" srcId="{B7BD7516-6F79-42BA-BA95-158CF4E3F382}" destId="{710B0341-6695-4A62-8401-F6C43B9B36D6}" srcOrd="0" destOrd="0" presId="urn:microsoft.com/office/officeart/2005/8/layout/pyramid1"/>
    <dgm:cxn modelId="{AED6965D-6C9E-4A12-A561-F4299CC8AAF0}" type="presParOf" srcId="{B7BD7516-6F79-42BA-BA95-158CF4E3F382}" destId="{71C012A0-2FC2-4BFA-B725-D5B1E0A076DE}" srcOrd="1" destOrd="0" presId="urn:microsoft.com/office/officeart/2005/8/layout/pyramid1"/>
    <dgm:cxn modelId="{504C8F2B-23AF-4A4C-A7BF-A7A0E692F658}" type="presParOf" srcId="{218CEF6D-7400-4C27-AF23-7F881FEDBD3C}" destId="{5F18EE97-D20B-4561-980C-11E54D9B8EE8}" srcOrd="4" destOrd="0" presId="urn:microsoft.com/office/officeart/2005/8/layout/pyramid1"/>
    <dgm:cxn modelId="{3897503F-DB72-4610-9B1E-739B5C2E858A}" type="presParOf" srcId="{5F18EE97-D20B-4561-980C-11E54D9B8EE8}" destId="{1922C66F-3B9B-460A-B93D-EBC25F571F06}" srcOrd="0" destOrd="0" presId="urn:microsoft.com/office/officeart/2005/8/layout/pyramid1"/>
    <dgm:cxn modelId="{401E23FC-B0F4-4E7E-B210-BD6B51A580C0}" type="presParOf" srcId="{5F18EE97-D20B-4561-980C-11E54D9B8EE8}" destId="{18E2F801-1EA8-4A2D-B7D7-947D4A955C54}" srcOrd="1" destOrd="0" presId="urn:microsoft.com/office/officeart/2005/8/layout/pyramid1"/>
    <dgm:cxn modelId="{78995DA8-E03E-46B5-966D-3F5958A038BE}" type="presParOf" srcId="{218CEF6D-7400-4C27-AF23-7F881FEDBD3C}" destId="{1C672826-FD6B-470B-B200-89FDBE2D0188}" srcOrd="5" destOrd="0" presId="urn:microsoft.com/office/officeart/2005/8/layout/pyramid1"/>
    <dgm:cxn modelId="{D722F664-5523-492C-B7B0-90E611A52E01}" type="presParOf" srcId="{1C672826-FD6B-470B-B200-89FDBE2D0188}" destId="{D0FCDD75-8849-4693-A7A9-D14EA3FA8E4C}" srcOrd="0" destOrd="0" presId="urn:microsoft.com/office/officeart/2005/8/layout/pyramid1"/>
    <dgm:cxn modelId="{F3378CF0-4AAB-4A7E-B1A1-F8609210560F}" type="presParOf" srcId="{1C672826-FD6B-470B-B200-89FDBE2D0188}" destId="{275EC751-99DA-499E-AC98-020304F58232}" srcOrd="1" destOrd="0" presId="urn:microsoft.com/office/officeart/2005/8/layout/pyramid1"/>
    <dgm:cxn modelId="{0BD4D737-2F0B-4891-A223-7297B1CAC0B5}" type="presParOf" srcId="{218CEF6D-7400-4C27-AF23-7F881FEDBD3C}" destId="{5D434AB3-555D-4689-ACA7-81CC3ADBB1A6}" srcOrd="6" destOrd="0" presId="urn:microsoft.com/office/officeart/2005/8/layout/pyramid1"/>
    <dgm:cxn modelId="{88A4910E-4A3A-43C7-80D7-9B5190126AC7}" type="presParOf" srcId="{5D434AB3-555D-4689-ACA7-81CC3ADBB1A6}" destId="{AA90DF8A-EB51-4FFE-9003-E5AE7BA3CBEA}" srcOrd="0" destOrd="0" presId="urn:microsoft.com/office/officeart/2005/8/layout/pyramid1"/>
    <dgm:cxn modelId="{FDAD964F-3F86-49DC-8E04-FDEC17041732}" type="presParOf" srcId="{5D434AB3-555D-4689-ACA7-81CC3ADBB1A6}" destId="{D7B2602D-042D-4103-AFFC-AF0EB0DCBB65}" srcOrd="1" destOrd="0" presId="urn:microsoft.com/office/officeart/2005/8/layout/pyramid1"/>
    <dgm:cxn modelId="{05A46BB3-3600-46CF-A6A4-473DAB9EF7BF}" type="presParOf" srcId="{218CEF6D-7400-4C27-AF23-7F881FEDBD3C}" destId="{FE3C7688-501B-408E-9D08-246BADDF655C}" srcOrd="7" destOrd="0" presId="urn:microsoft.com/office/officeart/2005/8/layout/pyramid1"/>
    <dgm:cxn modelId="{3D83D54C-3BB3-4CFE-A3D9-F3F46875DC0E}" type="presParOf" srcId="{FE3C7688-501B-408E-9D08-246BADDF655C}" destId="{199779B1-601D-41F7-81AA-90452A87BCCA}" srcOrd="0" destOrd="0" presId="urn:microsoft.com/office/officeart/2005/8/layout/pyramid1"/>
    <dgm:cxn modelId="{EA8D1FA1-71B8-4362-9D2C-03C176BB1BDA}" type="presParOf" srcId="{FE3C7688-501B-408E-9D08-246BADDF655C}" destId="{8F31B567-D51A-44B4-985A-6B4926E1AE2D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C8398D-3ADA-4EC4-A746-D59DE0A01258}">
      <dsp:nvSpPr>
        <dsp:cNvPr id="0" name=""/>
        <dsp:cNvSpPr/>
      </dsp:nvSpPr>
      <dsp:spPr>
        <a:xfrm>
          <a:off x="2731049" y="0"/>
          <a:ext cx="1370372" cy="907462"/>
        </a:xfrm>
        <a:prstGeom prst="trapezoid">
          <a:avLst>
            <a:gd name="adj" fmla="val 75506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731049" y="0"/>
        <a:ext cx="1370372" cy="907462"/>
      </dsp:txXfrm>
    </dsp:sp>
    <dsp:sp modelId="{FAC9D155-6A5A-4EC9-9F3C-7E0E056DBF2B}">
      <dsp:nvSpPr>
        <dsp:cNvPr id="0" name=""/>
        <dsp:cNvSpPr/>
      </dsp:nvSpPr>
      <dsp:spPr>
        <a:xfrm>
          <a:off x="2430863" y="907462"/>
          <a:ext cx="1936951" cy="323619"/>
        </a:xfrm>
        <a:prstGeom prst="trapezoid">
          <a:avLst>
            <a:gd name="adj" fmla="val 75506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solidFill>
              <a:schemeClr val="bg1"/>
            </a:solidFill>
          </a:endParaRPr>
        </a:p>
      </dsp:txBody>
      <dsp:txXfrm>
        <a:off x="2769829" y="907462"/>
        <a:ext cx="1259018" cy="323619"/>
      </dsp:txXfrm>
    </dsp:sp>
    <dsp:sp modelId="{AB055ECD-0685-4609-A823-198FDFFE55A0}">
      <dsp:nvSpPr>
        <dsp:cNvPr id="0" name=""/>
        <dsp:cNvSpPr/>
      </dsp:nvSpPr>
      <dsp:spPr>
        <a:xfrm>
          <a:off x="2036362" y="1278995"/>
          <a:ext cx="2736038" cy="508115"/>
        </a:xfrm>
        <a:prstGeom prst="trapezoid">
          <a:avLst>
            <a:gd name="adj" fmla="val 75506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515169" y="1278995"/>
        <a:ext cx="1778425" cy="508115"/>
      </dsp:txXfrm>
    </dsp:sp>
    <dsp:sp modelId="{710B0341-6695-4A62-8401-F6C43B9B36D6}">
      <dsp:nvSpPr>
        <dsp:cNvPr id="0" name=""/>
        <dsp:cNvSpPr/>
      </dsp:nvSpPr>
      <dsp:spPr>
        <a:xfrm>
          <a:off x="1766631" y="1739197"/>
          <a:ext cx="3265415" cy="410055"/>
        </a:xfrm>
        <a:prstGeom prst="trapezoid">
          <a:avLst>
            <a:gd name="adj" fmla="val 75506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338078" y="1739197"/>
        <a:ext cx="2122520" cy="410055"/>
      </dsp:txXfrm>
    </dsp:sp>
    <dsp:sp modelId="{1922C66F-3B9B-460A-B93D-EBC25F571F06}">
      <dsp:nvSpPr>
        <dsp:cNvPr id="0" name=""/>
        <dsp:cNvSpPr/>
      </dsp:nvSpPr>
      <dsp:spPr>
        <a:xfrm>
          <a:off x="1392305" y="2149252"/>
          <a:ext cx="4014067" cy="508868"/>
        </a:xfrm>
        <a:prstGeom prst="trapezoid">
          <a:avLst>
            <a:gd name="adj" fmla="val 75506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094767" y="2149252"/>
        <a:ext cx="2609143" cy="508868"/>
      </dsp:txXfrm>
    </dsp:sp>
    <dsp:sp modelId="{D0FCDD75-8849-4693-A7A9-D14EA3FA8E4C}">
      <dsp:nvSpPr>
        <dsp:cNvPr id="0" name=""/>
        <dsp:cNvSpPr/>
      </dsp:nvSpPr>
      <dsp:spPr>
        <a:xfrm>
          <a:off x="955231" y="2658121"/>
          <a:ext cx="4888214" cy="578861"/>
        </a:xfrm>
        <a:prstGeom prst="trapezoid">
          <a:avLst>
            <a:gd name="adj" fmla="val 75506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810669" y="2658121"/>
        <a:ext cx="3177339" cy="578861"/>
      </dsp:txXfrm>
    </dsp:sp>
    <dsp:sp modelId="{AA90DF8A-EB51-4FFE-9003-E5AE7BA3CBEA}">
      <dsp:nvSpPr>
        <dsp:cNvPr id="0" name=""/>
        <dsp:cNvSpPr/>
      </dsp:nvSpPr>
      <dsp:spPr>
        <a:xfrm>
          <a:off x="564894" y="3236982"/>
          <a:ext cx="5668888" cy="516963"/>
        </a:xfrm>
        <a:prstGeom prst="trapezoid">
          <a:avLst>
            <a:gd name="adj" fmla="val 75506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100" kern="1200" dirty="0"/>
        </a:p>
      </dsp:txBody>
      <dsp:txXfrm>
        <a:off x="1556950" y="3236982"/>
        <a:ext cx="3684777" cy="516963"/>
      </dsp:txXfrm>
    </dsp:sp>
    <dsp:sp modelId="{199779B1-601D-41F7-81AA-90452A87BCCA}">
      <dsp:nvSpPr>
        <dsp:cNvPr id="0" name=""/>
        <dsp:cNvSpPr/>
      </dsp:nvSpPr>
      <dsp:spPr>
        <a:xfrm>
          <a:off x="0" y="3753945"/>
          <a:ext cx="6798678" cy="748148"/>
        </a:xfrm>
        <a:prstGeom prst="trapezoid">
          <a:avLst>
            <a:gd name="adj" fmla="val 75506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500" kern="1200" dirty="0"/>
        </a:p>
      </dsp:txBody>
      <dsp:txXfrm>
        <a:off x="1189768" y="3753945"/>
        <a:ext cx="4419140" cy="7481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C8398D-3ADA-4EC4-A746-D59DE0A01258}">
      <dsp:nvSpPr>
        <dsp:cNvPr id="0" name=""/>
        <dsp:cNvSpPr/>
      </dsp:nvSpPr>
      <dsp:spPr>
        <a:xfrm>
          <a:off x="3527149" y="0"/>
          <a:ext cx="1779667" cy="998746"/>
        </a:xfrm>
        <a:prstGeom prst="trapezoid">
          <a:avLst>
            <a:gd name="adj" fmla="val 89095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Андрей</a:t>
          </a:r>
        </a:p>
      </dsp:txBody>
      <dsp:txXfrm>
        <a:off x="3527149" y="0"/>
        <a:ext cx="1779667" cy="998746"/>
      </dsp:txXfrm>
    </dsp:sp>
    <dsp:sp modelId="{FAC9D155-6A5A-4EC9-9F3C-7E0E056DBF2B}">
      <dsp:nvSpPr>
        <dsp:cNvPr id="0" name=""/>
        <dsp:cNvSpPr/>
      </dsp:nvSpPr>
      <dsp:spPr>
        <a:xfrm>
          <a:off x="3207467" y="998746"/>
          <a:ext cx="2375143" cy="334180"/>
        </a:xfrm>
        <a:prstGeom prst="trapezoid">
          <a:avLst>
            <a:gd name="adj" fmla="val 89095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>
            <a:solidFill>
              <a:schemeClr val="bg1"/>
            </a:solidFill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sp:txBody>
      <dsp:txXfrm>
        <a:off x="3623117" y="998746"/>
        <a:ext cx="1543843" cy="334180"/>
      </dsp:txXfrm>
    </dsp:sp>
    <dsp:sp modelId="{AB055ECD-0685-4609-A823-198FDFFE55A0}">
      <dsp:nvSpPr>
        <dsp:cNvPr id="0" name=""/>
        <dsp:cNvSpPr/>
      </dsp:nvSpPr>
      <dsp:spPr>
        <a:xfrm>
          <a:off x="2715696" y="1385661"/>
          <a:ext cx="3371632" cy="559228"/>
        </a:xfrm>
        <a:prstGeom prst="trapezoid">
          <a:avLst>
            <a:gd name="adj" fmla="val 89095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Санкт-Петербург, салон </a:t>
          </a:r>
          <a:r>
            <a:rPr lang="ru-RU" sz="1600" b="1" kern="1200" dirty="0" err="1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Шерер,война</a:t>
          </a:r>
          <a:endParaRPr lang="ru-RU" sz="1600" b="1" kern="1200" dirty="0" smtClean="0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sp:txBody>
      <dsp:txXfrm>
        <a:off x="3305732" y="1385661"/>
        <a:ext cx="2191561" cy="559228"/>
      </dsp:txXfrm>
    </dsp:sp>
    <dsp:sp modelId="{710B0341-6695-4A62-8401-F6C43B9B36D6}">
      <dsp:nvSpPr>
        <dsp:cNvPr id="0" name=""/>
        <dsp:cNvSpPr/>
      </dsp:nvSpPr>
      <dsp:spPr>
        <a:xfrm>
          <a:off x="2294397" y="1892156"/>
          <a:ext cx="4201283" cy="451303"/>
        </a:xfrm>
        <a:prstGeom prst="trapezoid">
          <a:avLst>
            <a:gd name="adj" fmla="val 89095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Несчастен в браке с Лизой </a:t>
          </a:r>
          <a:endParaRPr lang="ru-RU" sz="1600" b="1" kern="1200" dirty="0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sp:txBody>
      <dsp:txXfrm>
        <a:off x="3029622" y="1892156"/>
        <a:ext cx="2730834" cy="451303"/>
      </dsp:txXfrm>
    </dsp:sp>
    <dsp:sp modelId="{1922C66F-3B9B-460A-B93D-EBC25F571F06}">
      <dsp:nvSpPr>
        <dsp:cNvPr id="0" name=""/>
        <dsp:cNvSpPr/>
      </dsp:nvSpPr>
      <dsp:spPr>
        <a:xfrm>
          <a:off x="1808150" y="2343459"/>
          <a:ext cx="5173777" cy="560057"/>
        </a:xfrm>
        <a:prstGeom prst="trapezoid">
          <a:avLst>
            <a:gd name="adj" fmla="val 89095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Ранение под Аустерлицем, попадание в плен</a:t>
          </a:r>
          <a:endParaRPr lang="ru-RU" sz="1600" b="1" kern="1200" dirty="0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sp:txBody>
      <dsp:txXfrm>
        <a:off x="2713561" y="2343459"/>
        <a:ext cx="3362955" cy="560057"/>
      </dsp:txXfrm>
    </dsp:sp>
    <dsp:sp modelId="{D0FCDD75-8849-4693-A7A9-D14EA3FA8E4C}">
      <dsp:nvSpPr>
        <dsp:cNvPr id="0" name=""/>
        <dsp:cNvSpPr/>
      </dsp:nvSpPr>
      <dsp:spPr>
        <a:xfrm>
          <a:off x="1240534" y="2903517"/>
          <a:ext cx="6309009" cy="637090"/>
        </a:xfrm>
        <a:prstGeom prst="trapezoid">
          <a:avLst>
            <a:gd name="adj" fmla="val 89095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Расторжение помолвки с Наташей Ростовой из-за Курагина</a:t>
          </a:r>
        </a:p>
      </dsp:txBody>
      <dsp:txXfrm>
        <a:off x="2344611" y="2903517"/>
        <a:ext cx="4100856" cy="637090"/>
      </dsp:txXfrm>
    </dsp:sp>
    <dsp:sp modelId="{AA90DF8A-EB51-4FFE-9003-E5AE7BA3CBEA}">
      <dsp:nvSpPr>
        <dsp:cNvPr id="0" name=""/>
        <dsp:cNvSpPr/>
      </dsp:nvSpPr>
      <dsp:spPr>
        <a:xfrm>
          <a:off x="733614" y="3540607"/>
          <a:ext cx="7322850" cy="568966"/>
        </a:xfrm>
        <a:prstGeom prst="trapezoid">
          <a:avLst>
            <a:gd name="adj" fmla="val 89095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Возвращение к военной службе, получает тяжелое ранение</a:t>
          </a:r>
          <a:endParaRPr lang="ru-RU" sz="1600" b="1" kern="1200" dirty="0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sp:txBody>
      <dsp:txXfrm>
        <a:off x="2015113" y="3540607"/>
        <a:ext cx="4759852" cy="568966"/>
      </dsp:txXfrm>
    </dsp:sp>
    <dsp:sp modelId="{199779B1-601D-41F7-81AA-90452A87BCCA}">
      <dsp:nvSpPr>
        <dsp:cNvPr id="0" name=""/>
        <dsp:cNvSpPr/>
      </dsp:nvSpPr>
      <dsp:spPr>
        <a:xfrm>
          <a:off x="0" y="4109574"/>
          <a:ext cx="8790079" cy="823406"/>
        </a:xfrm>
        <a:prstGeom prst="trapezoid">
          <a:avLst>
            <a:gd name="adj" fmla="val 89095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Осознание перед смертью истинных ценностей, любовь к ближним.</a:t>
          </a:r>
          <a:endParaRPr lang="ru-RU" sz="1600" b="1" kern="1200" dirty="0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sp:txBody>
      <dsp:txXfrm>
        <a:off x="1538263" y="4109574"/>
        <a:ext cx="5713551" cy="8234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5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5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9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1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40"/>
            <a:ext cx="7711857" cy="1331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kk-KZ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ГЛАВНЫЕ ГЕРОИ РОМАНА</a:t>
            </a:r>
          </a:p>
          <a:p>
            <a:pPr algn="ctr">
              <a:buClr>
                <a:srgbClr val="000000"/>
              </a:buClr>
            </a:pPr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Русский </a:t>
            </a:r>
            <a:r>
              <a:rPr lang="ru-RU" altLang="ru-RU" sz="2500" b="1" dirty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язык и литература. 11 </a:t>
            </a:r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класс</a:t>
            </a: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42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39511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84130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14484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302315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Прямоугольник 8"/>
          <p:cNvSpPr/>
          <p:nvPr/>
        </p:nvSpPr>
        <p:spPr>
          <a:xfrm>
            <a:off x="1345712" y="1177753"/>
            <a:ext cx="741680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Николай Ростов -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Весёлый характер, добрый нрав. Старший сын в семье Ростовых оставляет учебу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университете ради службы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Отечеству. С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детства влюблен в свою кузину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Соню. Он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намеревается жениться вопреки воле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родителей. Однако та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под давлением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графини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пишет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ему отказ. После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смерти отца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Николай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уходит в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отставку, чтобы поправить финансовые дела семьи.</a:t>
            </a:r>
          </a:p>
          <a:p>
            <a:endParaRPr lang="ru-RU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Вера </a:t>
            </a:r>
            <a:r>
              <a:rPr lang="ru-RU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Ростова-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старшая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дочь в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семье. Требовательна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строга к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себе. Не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пользуется любовью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матери. Это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ярко проявляется в отношениях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девушка очень страдает. Эти обстоятельства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формируют бунтарский характер и желание делать всё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наоборот.</a:t>
            </a:r>
          </a:p>
          <a:p>
            <a:endParaRPr lang="ru-RU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Петя </a:t>
            </a:r>
            <a:r>
              <a:rPr lang="ru-RU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Ростов -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самый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младший из всех детей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семейства Ростовых. Еще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детстве его одолевает желание оказаться на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войне. Несмотря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 родительский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запрет, он уезжает. В первое сражение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вступает в возрасте 16 лет и погибает от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пули. Гибель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любимого сына становится страшной потерей для его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семьи.</a:t>
            </a:r>
            <a:endParaRPr lang="ru-RU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 descr="C:\Users\Шынар\Desktop\ТК ХАБАР\УРОК для ХАБАР №37\1529152218_b57c69f646f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4065" y="1484784"/>
            <a:ext cx="1045140" cy="1203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Шынар\Desktop\ТК ХАБАР\УРОК для ХАБАР №37\images (2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07842" y="2968876"/>
            <a:ext cx="1077586" cy="1496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Шынар\Desktop\ТК ХАБАР\УРОК для ХАБАР №37\PE8wM1BszjM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6824" y="4653136"/>
            <a:ext cx="1113114" cy="1447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4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/>
          <p:nvPr/>
        </p:nvSpPr>
        <p:spPr>
          <a:xfrm>
            <a:off x="1474268" y="1008272"/>
            <a:ext cx="741680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Соня Ростова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приёмная племянница в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семье. Она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воспитывается на равных с остальными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детьми. Добрая и покорная девушка благодарна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родным за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всё, что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они для неё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делают. С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раннего детства она влюблена в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Николая. Однако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родители желают для сына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более выгодной партии. На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протяжении всей жизни она не выходит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замуж.</a:t>
            </a:r>
          </a:p>
          <a:p>
            <a:endParaRPr lang="ru-RU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Элен Курагина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дочь</a:t>
            </a:r>
            <a:r>
              <a:rPr lang="ru-RU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князя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Василия, холодная красавица, не способная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никого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полюбить. В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жизни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она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признаёт только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расчёт. Античное телосложение. чёрные глаза, глянцевые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волосы и белая кожа приводили в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восторг окружающих. Светские манеры дополняли образ красавицы. В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погоне за состоянием она выходит замуж за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Безухова. Желание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быть всегда в центре внимания разрушает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брак, а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затем и жизнь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Элен. Она умирает при никому неизвестных обстоятельствах.</a:t>
            </a:r>
            <a:endParaRPr lang="ru-RU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Анатоль Курагин- б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рат Элен,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дамский угодник,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красивый,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неглубокий и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безнравственный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молодой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человек. Когда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него влюбилась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Наташа Ростова,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он хотел её похитить.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После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отъезда Анатоль обещал обвенчаться с ней.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Побегу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помешали родственники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Наташи. Анатоль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был изгнан из города.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Во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время войны участвовал в боевых сражениях, потерял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ногу.</a:t>
            </a:r>
            <a:endParaRPr lang="ru-RU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Picture 2" descr="C:\Users\Шынар\Desktop\ТК ХАБАР\УРОК для ХАБАР №37\images (3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9483" y="1118610"/>
            <a:ext cx="1049928" cy="1444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Users\Шынар\Desktop\ТК ХАБАР\УРОК для ХАБАР №37\4a590669ee3dc597364601c2c440879d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11" y="2765328"/>
            <a:ext cx="1079500" cy="1656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C:\Users\Шынар\Desktop\ТК ХАБАР\УРОК для ХАБАР №37\Без названия (2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2736" y="4923079"/>
            <a:ext cx="1083422" cy="1587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6241" y="128146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160183" y="6621192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Прямоугольник 11"/>
          <p:cNvSpPr/>
          <p:nvPr/>
        </p:nvSpPr>
        <p:spPr>
          <a:xfrm>
            <a:off x="1434877" y="1107803"/>
            <a:ext cx="7416801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Николай </a:t>
            </a:r>
            <a:r>
              <a:rPr lang="ru-RU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Болконский </a:t>
            </a:r>
            <a:r>
              <a:rPr lang="ru-RU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х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удощавый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мужчина небольшого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роста, с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проницательным взглядом из-под густых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бровей. Строгий отец, требовательный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педантичный. Предъявляемые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им требования к детям сильно влияют на события в их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жизни. Не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ведая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сентиментальности , он не показывает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своих чувств по отношению к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родным. Однако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любит их и всегда переживает за их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жизнь.</a:t>
            </a:r>
          </a:p>
          <a:p>
            <a:endParaRPr lang="ru-RU" b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Лиза </a:t>
            </a:r>
            <a:r>
              <a:rPr lang="ru-RU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Болконская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– хрупкая красивая девушка -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племянница Кутузова и жена Андрея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Болконского. Она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любит свет и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балы. Ей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нравится находиться в центре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внимания. Милая и обаятельная Лиза была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всеобщей любимицей в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обществе. С князем Болконским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они очень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разные, часто спорят. Лиза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любит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мужа, но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он не чувствует себя счастливым в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браке. Во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время родов Лиза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умирает.  </a:t>
            </a:r>
          </a:p>
          <a:p>
            <a:endParaRPr lang="ru-RU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Мария </a:t>
            </a:r>
            <a:r>
              <a:rPr lang="ru-RU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Болконская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родная сестра князя Андрея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.По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настоянию отца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она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получила фундаментальные познания в точных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науках. Свои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молодые годы она 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провела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рядом со стареющим отцом, устроить свое личное счастье удалось лишь во время войны.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Она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поражала добротой, нежностью и искренней привязанностью к близким. </a:t>
            </a:r>
          </a:p>
        </p:txBody>
      </p:sp>
      <p:pic>
        <p:nvPicPr>
          <p:cNvPr id="15" name="Picture 2" descr="C:\Users\Шынар\Desktop\ТК ХАБАР\УРОК для ХАБАР №37\Nikolay_Bolkonskiy_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74" y="969499"/>
            <a:ext cx="1078804" cy="1407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Шынар\Desktop\ТК ХАБАР\УРОК для ХАБАР №37\Без названия (4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7682" y="2759201"/>
            <a:ext cx="1078109" cy="140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C:\Users\Шынар\Desktop\ТК ХАБАР\УРОК для ХАБАР №37\Harakteristika_i_obraz_knyazhny_mari_bolkonskoy_v_romane_voyna_i_mir_tolstogo_sochinenie_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16" y="4397482"/>
            <a:ext cx="1249361" cy="1793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053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90924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180255" y="952613"/>
            <a:ext cx="8614581" cy="819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Проанализируйте 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схему, с помощью стрелок создайте модель взаимоотношений персонажей произведения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1093847" y="347624"/>
            <a:ext cx="7026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 4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27426" y="2573201"/>
            <a:ext cx="1749202" cy="14351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Наташа Ростова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620677" y="2111628"/>
            <a:ext cx="2357890" cy="14351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Андрей Болконский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036926" y="4744248"/>
            <a:ext cx="2130202" cy="14351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Анатоль Курагин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7077763" y="2111628"/>
            <a:ext cx="2085967" cy="14351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Пьер Безухов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Полилиния 16"/>
          <p:cNvSpPr/>
          <p:nvPr/>
        </p:nvSpPr>
        <p:spPr>
          <a:xfrm>
            <a:off x="2996279" y="1840511"/>
            <a:ext cx="3213100" cy="457200"/>
          </a:xfrm>
          <a:custGeom>
            <a:avLst/>
            <a:gdLst>
              <a:gd name="connsiteX0" fmla="*/ 0 w 3213100"/>
              <a:gd name="connsiteY0" fmla="*/ 457200 h 457200"/>
              <a:gd name="connsiteX1" fmla="*/ 63500 w 3213100"/>
              <a:gd name="connsiteY1" fmla="*/ 431800 h 457200"/>
              <a:gd name="connsiteX2" fmla="*/ 101600 w 3213100"/>
              <a:gd name="connsiteY2" fmla="*/ 406400 h 457200"/>
              <a:gd name="connsiteX3" fmla="*/ 228600 w 3213100"/>
              <a:gd name="connsiteY3" fmla="*/ 368300 h 457200"/>
              <a:gd name="connsiteX4" fmla="*/ 279400 w 3213100"/>
              <a:gd name="connsiteY4" fmla="*/ 342900 h 457200"/>
              <a:gd name="connsiteX5" fmla="*/ 393700 w 3213100"/>
              <a:gd name="connsiteY5" fmla="*/ 292100 h 457200"/>
              <a:gd name="connsiteX6" fmla="*/ 419100 w 3213100"/>
              <a:gd name="connsiteY6" fmla="*/ 254000 h 457200"/>
              <a:gd name="connsiteX7" fmla="*/ 457200 w 3213100"/>
              <a:gd name="connsiteY7" fmla="*/ 241300 h 457200"/>
              <a:gd name="connsiteX8" fmla="*/ 495300 w 3213100"/>
              <a:gd name="connsiteY8" fmla="*/ 215900 h 457200"/>
              <a:gd name="connsiteX9" fmla="*/ 533400 w 3213100"/>
              <a:gd name="connsiteY9" fmla="*/ 177800 h 457200"/>
              <a:gd name="connsiteX10" fmla="*/ 571500 w 3213100"/>
              <a:gd name="connsiteY10" fmla="*/ 165100 h 457200"/>
              <a:gd name="connsiteX11" fmla="*/ 609600 w 3213100"/>
              <a:gd name="connsiteY11" fmla="*/ 139700 h 457200"/>
              <a:gd name="connsiteX12" fmla="*/ 685800 w 3213100"/>
              <a:gd name="connsiteY12" fmla="*/ 114300 h 457200"/>
              <a:gd name="connsiteX13" fmla="*/ 787400 w 3213100"/>
              <a:gd name="connsiteY13" fmla="*/ 76200 h 457200"/>
              <a:gd name="connsiteX14" fmla="*/ 901700 w 3213100"/>
              <a:gd name="connsiteY14" fmla="*/ 50800 h 457200"/>
              <a:gd name="connsiteX15" fmla="*/ 977900 w 3213100"/>
              <a:gd name="connsiteY15" fmla="*/ 25400 h 457200"/>
              <a:gd name="connsiteX16" fmla="*/ 1206500 w 3213100"/>
              <a:gd name="connsiteY16" fmla="*/ 0 h 457200"/>
              <a:gd name="connsiteX17" fmla="*/ 2057400 w 3213100"/>
              <a:gd name="connsiteY17" fmla="*/ 25400 h 457200"/>
              <a:gd name="connsiteX18" fmla="*/ 2133600 w 3213100"/>
              <a:gd name="connsiteY18" fmla="*/ 38100 h 457200"/>
              <a:gd name="connsiteX19" fmla="*/ 2260600 w 3213100"/>
              <a:gd name="connsiteY19" fmla="*/ 50800 h 457200"/>
              <a:gd name="connsiteX20" fmla="*/ 2463800 w 3213100"/>
              <a:gd name="connsiteY20" fmla="*/ 76200 h 457200"/>
              <a:gd name="connsiteX21" fmla="*/ 2578100 w 3213100"/>
              <a:gd name="connsiteY21" fmla="*/ 114300 h 457200"/>
              <a:gd name="connsiteX22" fmla="*/ 2616200 w 3213100"/>
              <a:gd name="connsiteY22" fmla="*/ 127000 h 457200"/>
              <a:gd name="connsiteX23" fmla="*/ 2654300 w 3213100"/>
              <a:gd name="connsiteY23" fmla="*/ 139700 h 457200"/>
              <a:gd name="connsiteX24" fmla="*/ 2705100 w 3213100"/>
              <a:gd name="connsiteY24" fmla="*/ 152400 h 457200"/>
              <a:gd name="connsiteX25" fmla="*/ 2743200 w 3213100"/>
              <a:gd name="connsiteY25" fmla="*/ 165100 h 457200"/>
              <a:gd name="connsiteX26" fmla="*/ 2794000 w 3213100"/>
              <a:gd name="connsiteY26" fmla="*/ 177800 h 457200"/>
              <a:gd name="connsiteX27" fmla="*/ 2857500 w 3213100"/>
              <a:gd name="connsiteY27" fmla="*/ 190500 h 457200"/>
              <a:gd name="connsiteX28" fmla="*/ 2933700 w 3213100"/>
              <a:gd name="connsiteY28" fmla="*/ 215900 h 457200"/>
              <a:gd name="connsiteX29" fmla="*/ 2971800 w 3213100"/>
              <a:gd name="connsiteY29" fmla="*/ 228600 h 457200"/>
              <a:gd name="connsiteX30" fmla="*/ 3009900 w 3213100"/>
              <a:gd name="connsiteY30" fmla="*/ 254000 h 457200"/>
              <a:gd name="connsiteX31" fmla="*/ 3048000 w 3213100"/>
              <a:gd name="connsiteY31" fmla="*/ 266700 h 457200"/>
              <a:gd name="connsiteX32" fmla="*/ 3124200 w 3213100"/>
              <a:gd name="connsiteY32" fmla="*/ 317500 h 457200"/>
              <a:gd name="connsiteX33" fmla="*/ 3162300 w 3213100"/>
              <a:gd name="connsiteY33" fmla="*/ 342900 h 457200"/>
              <a:gd name="connsiteX34" fmla="*/ 3213100 w 3213100"/>
              <a:gd name="connsiteY34" fmla="*/ 3937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213100" h="457200">
                <a:moveTo>
                  <a:pt x="0" y="457200"/>
                </a:moveTo>
                <a:cubicBezTo>
                  <a:pt x="21167" y="448733"/>
                  <a:pt x="43110" y="441995"/>
                  <a:pt x="63500" y="431800"/>
                </a:cubicBezTo>
                <a:cubicBezTo>
                  <a:pt x="77152" y="424974"/>
                  <a:pt x="87652" y="412599"/>
                  <a:pt x="101600" y="406400"/>
                </a:cubicBezTo>
                <a:cubicBezTo>
                  <a:pt x="257925" y="336922"/>
                  <a:pt x="110385" y="412630"/>
                  <a:pt x="228600" y="368300"/>
                </a:cubicBezTo>
                <a:cubicBezTo>
                  <a:pt x="246327" y="361653"/>
                  <a:pt x="261822" y="349931"/>
                  <a:pt x="279400" y="342900"/>
                </a:cubicBezTo>
                <a:cubicBezTo>
                  <a:pt x="392750" y="297560"/>
                  <a:pt x="320399" y="340967"/>
                  <a:pt x="393700" y="292100"/>
                </a:cubicBezTo>
                <a:cubicBezTo>
                  <a:pt x="402167" y="279400"/>
                  <a:pt x="407181" y="263535"/>
                  <a:pt x="419100" y="254000"/>
                </a:cubicBezTo>
                <a:cubicBezTo>
                  <a:pt x="429553" y="245637"/>
                  <a:pt x="445226" y="247287"/>
                  <a:pt x="457200" y="241300"/>
                </a:cubicBezTo>
                <a:cubicBezTo>
                  <a:pt x="470852" y="234474"/>
                  <a:pt x="483574" y="225671"/>
                  <a:pt x="495300" y="215900"/>
                </a:cubicBezTo>
                <a:cubicBezTo>
                  <a:pt x="509098" y="204402"/>
                  <a:pt x="518456" y="187763"/>
                  <a:pt x="533400" y="177800"/>
                </a:cubicBezTo>
                <a:cubicBezTo>
                  <a:pt x="544539" y="170374"/>
                  <a:pt x="559526" y="171087"/>
                  <a:pt x="571500" y="165100"/>
                </a:cubicBezTo>
                <a:cubicBezTo>
                  <a:pt x="585152" y="158274"/>
                  <a:pt x="595652" y="145899"/>
                  <a:pt x="609600" y="139700"/>
                </a:cubicBezTo>
                <a:cubicBezTo>
                  <a:pt x="634066" y="128826"/>
                  <a:pt x="660941" y="124244"/>
                  <a:pt x="685800" y="114300"/>
                </a:cubicBezTo>
                <a:cubicBezTo>
                  <a:pt x="705223" y="106531"/>
                  <a:pt x="760855" y="82836"/>
                  <a:pt x="787400" y="76200"/>
                </a:cubicBezTo>
                <a:cubicBezTo>
                  <a:pt x="859909" y="58073"/>
                  <a:pt x="836514" y="70356"/>
                  <a:pt x="901700" y="50800"/>
                </a:cubicBezTo>
                <a:cubicBezTo>
                  <a:pt x="927345" y="43107"/>
                  <a:pt x="951259" y="28064"/>
                  <a:pt x="977900" y="25400"/>
                </a:cubicBezTo>
                <a:cubicBezTo>
                  <a:pt x="1138861" y="9304"/>
                  <a:pt x="1062684" y="17977"/>
                  <a:pt x="1206500" y="0"/>
                </a:cubicBezTo>
                <a:cubicBezTo>
                  <a:pt x="1373894" y="3562"/>
                  <a:pt x="1823694" y="7423"/>
                  <a:pt x="2057400" y="25400"/>
                </a:cubicBezTo>
                <a:cubicBezTo>
                  <a:pt x="2083075" y="27375"/>
                  <a:pt x="2108048" y="34906"/>
                  <a:pt x="2133600" y="38100"/>
                </a:cubicBezTo>
                <a:cubicBezTo>
                  <a:pt x="2175816" y="43377"/>
                  <a:pt x="2218429" y="45177"/>
                  <a:pt x="2260600" y="50800"/>
                </a:cubicBezTo>
                <a:cubicBezTo>
                  <a:pt x="2541787" y="88292"/>
                  <a:pt x="1930375" y="27707"/>
                  <a:pt x="2463800" y="76200"/>
                </a:cubicBezTo>
                <a:lnTo>
                  <a:pt x="2578100" y="114300"/>
                </a:lnTo>
                <a:lnTo>
                  <a:pt x="2616200" y="127000"/>
                </a:lnTo>
                <a:cubicBezTo>
                  <a:pt x="2628900" y="131233"/>
                  <a:pt x="2641313" y="136453"/>
                  <a:pt x="2654300" y="139700"/>
                </a:cubicBezTo>
                <a:cubicBezTo>
                  <a:pt x="2671233" y="143933"/>
                  <a:pt x="2688317" y="147605"/>
                  <a:pt x="2705100" y="152400"/>
                </a:cubicBezTo>
                <a:cubicBezTo>
                  <a:pt x="2717972" y="156078"/>
                  <a:pt x="2730328" y="161422"/>
                  <a:pt x="2743200" y="165100"/>
                </a:cubicBezTo>
                <a:cubicBezTo>
                  <a:pt x="2759983" y="169895"/>
                  <a:pt x="2776961" y="174014"/>
                  <a:pt x="2794000" y="177800"/>
                </a:cubicBezTo>
                <a:cubicBezTo>
                  <a:pt x="2815072" y="182483"/>
                  <a:pt x="2836675" y="184820"/>
                  <a:pt x="2857500" y="190500"/>
                </a:cubicBezTo>
                <a:cubicBezTo>
                  <a:pt x="2883331" y="197545"/>
                  <a:pt x="2908300" y="207433"/>
                  <a:pt x="2933700" y="215900"/>
                </a:cubicBezTo>
                <a:cubicBezTo>
                  <a:pt x="2946400" y="220133"/>
                  <a:pt x="2960661" y="221174"/>
                  <a:pt x="2971800" y="228600"/>
                </a:cubicBezTo>
                <a:cubicBezTo>
                  <a:pt x="2984500" y="237067"/>
                  <a:pt x="2996248" y="247174"/>
                  <a:pt x="3009900" y="254000"/>
                </a:cubicBezTo>
                <a:cubicBezTo>
                  <a:pt x="3021874" y="259987"/>
                  <a:pt x="3036298" y="260199"/>
                  <a:pt x="3048000" y="266700"/>
                </a:cubicBezTo>
                <a:cubicBezTo>
                  <a:pt x="3074685" y="281525"/>
                  <a:pt x="3098800" y="300567"/>
                  <a:pt x="3124200" y="317500"/>
                </a:cubicBezTo>
                <a:cubicBezTo>
                  <a:pt x="3136900" y="325967"/>
                  <a:pt x="3151507" y="332107"/>
                  <a:pt x="3162300" y="342900"/>
                </a:cubicBezTo>
                <a:lnTo>
                  <a:pt x="3213100" y="393700"/>
                </a:lnTo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Арка 17"/>
          <p:cNvSpPr/>
          <p:nvPr/>
        </p:nvSpPr>
        <p:spPr>
          <a:xfrm>
            <a:off x="1866879" y="1756209"/>
            <a:ext cx="6470296" cy="681202"/>
          </a:xfrm>
          <a:prstGeom prst="blockArc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Арка 18"/>
          <p:cNvSpPr/>
          <p:nvPr/>
        </p:nvSpPr>
        <p:spPr>
          <a:xfrm rot="8523559">
            <a:off x="5028690" y="4282919"/>
            <a:ext cx="4093217" cy="710478"/>
          </a:xfrm>
          <a:prstGeom prst="blockArc">
            <a:avLst>
              <a:gd name="adj1" fmla="val 10785981"/>
              <a:gd name="adj2" fmla="val 0"/>
              <a:gd name="adj3" fmla="val 25000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Арка 19"/>
          <p:cNvSpPr/>
          <p:nvPr/>
        </p:nvSpPr>
        <p:spPr>
          <a:xfrm rot="13100264">
            <a:off x="890853" y="4316456"/>
            <a:ext cx="4160108" cy="681202"/>
          </a:xfrm>
          <a:prstGeom prst="blockArc">
            <a:avLst>
              <a:gd name="adj1" fmla="val 11044493"/>
              <a:gd name="adj2" fmla="val 0"/>
              <a:gd name="adj3" fmla="val 25000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12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3563588" y="347637"/>
            <a:ext cx="31704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Проверьте себя!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048464" y="2343639"/>
            <a:ext cx="1526597" cy="14351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Наташа Ростова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29228" y="1738800"/>
            <a:ext cx="2138516" cy="14351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Андрей Болконский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048464" y="4514686"/>
            <a:ext cx="1627117" cy="14351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Анатоль Курагин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7099363" y="1839549"/>
            <a:ext cx="1593329" cy="14351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Пьер Безухов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Полилиния 13"/>
          <p:cNvSpPr/>
          <p:nvPr/>
        </p:nvSpPr>
        <p:spPr>
          <a:xfrm>
            <a:off x="3007817" y="1610949"/>
            <a:ext cx="2454270" cy="457200"/>
          </a:xfrm>
          <a:custGeom>
            <a:avLst/>
            <a:gdLst>
              <a:gd name="connsiteX0" fmla="*/ 0 w 3213100"/>
              <a:gd name="connsiteY0" fmla="*/ 457200 h 457200"/>
              <a:gd name="connsiteX1" fmla="*/ 63500 w 3213100"/>
              <a:gd name="connsiteY1" fmla="*/ 431800 h 457200"/>
              <a:gd name="connsiteX2" fmla="*/ 101600 w 3213100"/>
              <a:gd name="connsiteY2" fmla="*/ 406400 h 457200"/>
              <a:gd name="connsiteX3" fmla="*/ 228600 w 3213100"/>
              <a:gd name="connsiteY3" fmla="*/ 368300 h 457200"/>
              <a:gd name="connsiteX4" fmla="*/ 279400 w 3213100"/>
              <a:gd name="connsiteY4" fmla="*/ 342900 h 457200"/>
              <a:gd name="connsiteX5" fmla="*/ 393700 w 3213100"/>
              <a:gd name="connsiteY5" fmla="*/ 292100 h 457200"/>
              <a:gd name="connsiteX6" fmla="*/ 419100 w 3213100"/>
              <a:gd name="connsiteY6" fmla="*/ 254000 h 457200"/>
              <a:gd name="connsiteX7" fmla="*/ 457200 w 3213100"/>
              <a:gd name="connsiteY7" fmla="*/ 241300 h 457200"/>
              <a:gd name="connsiteX8" fmla="*/ 495300 w 3213100"/>
              <a:gd name="connsiteY8" fmla="*/ 215900 h 457200"/>
              <a:gd name="connsiteX9" fmla="*/ 533400 w 3213100"/>
              <a:gd name="connsiteY9" fmla="*/ 177800 h 457200"/>
              <a:gd name="connsiteX10" fmla="*/ 571500 w 3213100"/>
              <a:gd name="connsiteY10" fmla="*/ 165100 h 457200"/>
              <a:gd name="connsiteX11" fmla="*/ 609600 w 3213100"/>
              <a:gd name="connsiteY11" fmla="*/ 139700 h 457200"/>
              <a:gd name="connsiteX12" fmla="*/ 685800 w 3213100"/>
              <a:gd name="connsiteY12" fmla="*/ 114300 h 457200"/>
              <a:gd name="connsiteX13" fmla="*/ 787400 w 3213100"/>
              <a:gd name="connsiteY13" fmla="*/ 76200 h 457200"/>
              <a:gd name="connsiteX14" fmla="*/ 901700 w 3213100"/>
              <a:gd name="connsiteY14" fmla="*/ 50800 h 457200"/>
              <a:gd name="connsiteX15" fmla="*/ 977900 w 3213100"/>
              <a:gd name="connsiteY15" fmla="*/ 25400 h 457200"/>
              <a:gd name="connsiteX16" fmla="*/ 1206500 w 3213100"/>
              <a:gd name="connsiteY16" fmla="*/ 0 h 457200"/>
              <a:gd name="connsiteX17" fmla="*/ 2057400 w 3213100"/>
              <a:gd name="connsiteY17" fmla="*/ 25400 h 457200"/>
              <a:gd name="connsiteX18" fmla="*/ 2133600 w 3213100"/>
              <a:gd name="connsiteY18" fmla="*/ 38100 h 457200"/>
              <a:gd name="connsiteX19" fmla="*/ 2260600 w 3213100"/>
              <a:gd name="connsiteY19" fmla="*/ 50800 h 457200"/>
              <a:gd name="connsiteX20" fmla="*/ 2463800 w 3213100"/>
              <a:gd name="connsiteY20" fmla="*/ 76200 h 457200"/>
              <a:gd name="connsiteX21" fmla="*/ 2578100 w 3213100"/>
              <a:gd name="connsiteY21" fmla="*/ 114300 h 457200"/>
              <a:gd name="connsiteX22" fmla="*/ 2616200 w 3213100"/>
              <a:gd name="connsiteY22" fmla="*/ 127000 h 457200"/>
              <a:gd name="connsiteX23" fmla="*/ 2654300 w 3213100"/>
              <a:gd name="connsiteY23" fmla="*/ 139700 h 457200"/>
              <a:gd name="connsiteX24" fmla="*/ 2705100 w 3213100"/>
              <a:gd name="connsiteY24" fmla="*/ 152400 h 457200"/>
              <a:gd name="connsiteX25" fmla="*/ 2743200 w 3213100"/>
              <a:gd name="connsiteY25" fmla="*/ 165100 h 457200"/>
              <a:gd name="connsiteX26" fmla="*/ 2794000 w 3213100"/>
              <a:gd name="connsiteY26" fmla="*/ 177800 h 457200"/>
              <a:gd name="connsiteX27" fmla="*/ 2857500 w 3213100"/>
              <a:gd name="connsiteY27" fmla="*/ 190500 h 457200"/>
              <a:gd name="connsiteX28" fmla="*/ 2933700 w 3213100"/>
              <a:gd name="connsiteY28" fmla="*/ 215900 h 457200"/>
              <a:gd name="connsiteX29" fmla="*/ 2971800 w 3213100"/>
              <a:gd name="connsiteY29" fmla="*/ 228600 h 457200"/>
              <a:gd name="connsiteX30" fmla="*/ 3009900 w 3213100"/>
              <a:gd name="connsiteY30" fmla="*/ 254000 h 457200"/>
              <a:gd name="connsiteX31" fmla="*/ 3048000 w 3213100"/>
              <a:gd name="connsiteY31" fmla="*/ 266700 h 457200"/>
              <a:gd name="connsiteX32" fmla="*/ 3124200 w 3213100"/>
              <a:gd name="connsiteY32" fmla="*/ 317500 h 457200"/>
              <a:gd name="connsiteX33" fmla="*/ 3162300 w 3213100"/>
              <a:gd name="connsiteY33" fmla="*/ 342900 h 457200"/>
              <a:gd name="connsiteX34" fmla="*/ 3213100 w 3213100"/>
              <a:gd name="connsiteY34" fmla="*/ 3937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213100" h="457200">
                <a:moveTo>
                  <a:pt x="0" y="457200"/>
                </a:moveTo>
                <a:cubicBezTo>
                  <a:pt x="21167" y="448733"/>
                  <a:pt x="43110" y="441995"/>
                  <a:pt x="63500" y="431800"/>
                </a:cubicBezTo>
                <a:cubicBezTo>
                  <a:pt x="77152" y="424974"/>
                  <a:pt x="87652" y="412599"/>
                  <a:pt x="101600" y="406400"/>
                </a:cubicBezTo>
                <a:cubicBezTo>
                  <a:pt x="257925" y="336922"/>
                  <a:pt x="110385" y="412630"/>
                  <a:pt x="228600" y="368300"/>
                </a:cubicBezTo>
                <a:cubicBezTo>
                  <a:pt x="246327" y="361653"/>
                  <a:pt x="261822" y="349931"/>
                  <a:pt x="279400" y="342900"/>
                </a:cubicBezTo>
                <a:cubicBezTo>
                  <a:pt x="392750" y="297560"/>
                  <a:pt x="320399" y="340967"/>
                  <a:pt x="393700" y="292100"/>
                </a:cubicBezTo>
                <a:cubicBezTo>
                  <a:pt x="402167" y="279400"/>
                  <a:pt x="407181" y="263535"/>
                  <a:pt x="419100" y="254000"/>
                </a:cubicBezTo>
                <a:cubicBezTo>
                  <a:pt x="429553" y="245637"/>
                  <a:pt x="445226" y="247287"/>
                  <a:pt x="457200" y="241300"/>
                </a:cubicBezTo>
                <a:cubicBezTo>
                  <a:pt x="470852" y="234474"/>
                  <a:pt x="483574" y="225671"/>
                  <a:pt x="495300" y="215900"/>
                </a:cubicBezTo>
                <a:cubicBezTo>
                  <a:pt x="509098" y="204402"/>
                  <a:pt x="518456" y="187763"/>
                  <a:pt x="533400" y="177800"/>
                </a:cubicBezTo>
                <a:cubicBezTo>
                  <a:pt x="544539" y="170374"/>
                  <a:pt x="559526" y="171087"/>
                  <a:pt x="571500" y="165100"/>
                </a:cubicBezTo>
                <a:cubicBezTo>
                  <a:pt x="585152" y="158274"/>
                  <a:pt x="595652" y="145899"/>
                  <a:pt x="609600" y="139700"/>
                </a:cubicBezTo>
                <a:cubicBezTo>
                  <a:pt x="634066" y="128826"/>
                  <a:pt x="660941" y="124244"/>
                  <a:pt x="685800" y="114300"/>
                </a:cubicBezTo>
                <a:cubicBezTo>
                  <a:pt x="705223" y="106531"/>
                  <a:pt x="760855" y="82836"/>
                  <a:pt x="787400" y="76200"/>
                </a:cubicBezTo>
                <a:cubicBezTo>
                  <a:pt x="859909" y="58073"/>
                  <a:pt x="836514" y="70356"/>
                  <a:pt x="901700" y="50800"/>
                </a:cubicBezTo>
                <a:cubicBezTo>
                  <a:pt x="927345" y="43107"/>
                  <a:pt x="951259" y="28064"/>
                  <a:pt x="977900" y="25400"/>
                </a:cubicBezTo>
                <a:cubicBezTo>
                  <a:pt x="1138861" y="9304"/>
                  <a:pt x="1062684" y="17977"/>
                  <a:pt x="1206500" y="0"/>
                </a:cubicBezTo>
                <a:cubicBezTo>
                  <a:pt x="1373894" y="3562"/>
                  <a:pt x="1823694" y="7423"/>
                  <a:pt x="2057400" y="25400"/>
                </a:cubicBezTo>
                <a:cubicBezTo>
                  <a:pt x="2083075" y="27375"/>
                  <a:pt x="2108048" y="34906"/>
                  <a:pt x="2133600" y="38100"/>
                </a:cubicBezTo>
                <a:cubicBezTo>
                  <a:pt x="2175816" y="43377"/>
                  <a:pt x="2218429" y="45177"/>
                  <a:pt x="2260600" y="50800"/>
                </a:cubicBezTo>
                <a:cubicBezTo>
                  <a:pt x="2541787" y="88292"/>
                  <a:pt x="1930375" y="27707"/>
                  <a:pt x="2463800" y="76200"/>
                </a:cubicBezTo>
                <a:lnTo>
                  <a:pt x="2578100" y="114300"/>
                </a:lnTo>
                <a:lnTo>
                  <a:pt x="2616200" y="127000"/>
                </a:lnTo>
                <a:cubicBezTo>
                  <a:pt x="2628900" y="131233"/>
                  <a:pt x="2641313" y="136453"/>
                  <a:pt x="2654300" y="139700"/>
                </a:cubicBezTo>
                <a:cubicBezTo>
                  <a:pt x="2671233" y="143933"/>
                  <a:pt x="2688317" y="147605"/>
                  <a:pt x="2705100" y="152400"/>
                </a:cubicBezTo>
                <a:cubicBezTo>
                  <a:pt x="2717972" y="156078"/>
                  <a:pt x="2730328" y="161422"/>
                  <a:pt x="2743200" y="165100"/>
                </a:cubicBezTo>
                <a:cubicBezTo>
                  <a:pt x="2759983" y="169895"/>
                  <a:pt x="2776961" y="174014"/>
                  <a:pt x="2794000" y="177800"/>
                </a:cubicBezTo>
                <a:cubicBezTo>
                  <a:pt x="2815072" y="182483"/>
                  <a:pt x="2836675" y="184820"/>
                  <a:pt x="2857500" y="190500"/>
                </a:cubicBezTo>
                <a:cubicBezTo>
                  <a:pt x="2883331" y="197545"/>
                  <a:pt x="2908300" y="207433"/>
                  <a:pt x="2933700" y="215900"/>
                </a:cubicBezTo>
                <a:cubicBezTo>
                  <a:pt x="2946400" y="220133"/>
                  <a:pt x="2960661" y="221174"/>
                  <a:pt x="2971800" y="228600"/>
                </a:cubicBezTo>
                <a:cubicBezTo>
                  <a:pt x="2984500" y="237067"/>
                  <a:pt x="2996248" y="247174"/>
                  <a:pt x="3009900" y="254000"/>
                </a:cubicBezTo>
                <a:cubicBezTo>
                  <a:pt x="3021874" y="259987"/>
                  <a:pt x="3036298" y="260199"/>
                  <a:pt x="3048000" y="266700"/>
                </a:cubicBezTo>
                <a:cubicBezTo>
                  <a:pt x="3074685" y="281525"/>
                  <a:pt x="3098800" y="300567"/>
                  <a:pt x="3124200" y="317500"/>
                </a:cubicBezTo>
                <a:cubicBezTo>
                  <a:pt x="3136900" y="325967"/>
                  <a:pt x="3151507" y="332107"/>
                  <a:pt x="3162300" y="342900"/>
                </a:cubicBezTo>
                <a:lnTo>
                  <a:pt x="3213100" y="393700"/>
                </a:lnTo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Арка 14"/>
          <p:cNvSpPr/>
          <p:nvPr/>
        </p:nvSpPr>
        <p:spPr>
          <a:xfrm>
            <a:off x="1878417" y="1526647"/>
            <a:ext cx="5789927" cy="681202"/>
          </a:xfrm>
          <a:prstGeom prst="blockArc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Арка 15"/>
          <p:cNvSpPr/>
          <p:nvPr/>
        </p:nvSpPr>
        <p:spPr>
          <a:xfrm rot="8523559">
            <a:off x="5278646" y="3803830"/>
            <a:ext cx="3126531" cy="710478"/>
          </a:xfrm>
          <a:prstGeom prst="blockArc">
            <a:avLst>
              <a:gd name="adj1" fmla="val 10785981"/>
              <a:gd name="adj2" fmla="val 0"/>
              <a:gd name="adj3" fmla="val 25000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Арка 16"/>
          <p:cNvSpPr/>
          <p:nvPr/>
        </p:nvSpPr>
        <p:spPr>
          <a:xfrm rot="13100264">
            <a:off x="949386" y="3832960"/>
            <a:ext cx="3724214" cy="681202"/>
          </a:xfrm>
          <a:prstGeom prst="blockArc">
            <a:avLst>
              <a:gd name="adj1" fmla="val 11044493"/>
              <a:gd name="adj2" fmla="val 0"/>
              <a:gd name="adj3" fmla="val 25000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 rot="752618">
            <a:off x="2124040" y="1989195"/>
            <a:ext cx="19274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Попытка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обрести </a:t>
            </a:r>
            <a:endParaRPr lang="ru-RU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счастье.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2434824" y="2508739"/>
            <a:ext cx="1804140" cy="4852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5536858" y="2602997"/>
            <a:ext cx="1562505" cy="458192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 rot="20831654">
            <a:off x="5737921" y="2021234"/>
            <a:ext cx="15453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Счастливы в браке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426171" y="3855413"/>
            <a:ext cx="28919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Приударяет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 Наташей, хотя и не имеет серьезных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намерений.</a:t>
            </a:r>
            <a:endParaRPr lang="ru-RU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9507" y="12814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/>
          <p:nvPr/>
        </p:nvSpPr>
        <p:spPr>
          <a:xfrm>
            <a:off x="539553" y="378403"/>
            <a:ext cx="7651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 5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олилиния 8"/>
          <p:cNvSpPr/>
          <p:nvPr/>
        </p:nvSpPr>
        <p:spPr>
          <a:xfrm>
            <a:off x="2228681" y="69638"/>
            <a:ext cx="4248594" cy="2543914"/>
          </a:xfrm>
          <a:custGeom>
            <a:avLst/>
            <a:gdLst>
              <a:gd name="connsiteX0" fmla="*/ 643088 w 4248594"/>
              <a:gd name="connsiteY0" fmla="*/ 2413012 h 2543914"/>
              <a:gd name="connsiteX1" fmla="*/ 3881588 w 4248594"/>
              <a:gd name="connsiteY1" fmla="*/ 2387612 h 2543914"/>
              <a:gd name="connsiteX2" fmla="*/ 3741888 w 4248594"/>
              <a:gd name="connsiteY2" fmla="*/ 2362212 h 2543914"/>
              <a:gd name="connsiteX3" fmla="*/ 20788 w 4248594"/>
              <a:gd name="connsiteY3" fmla="*/ 12 h 2543914"/>
              <a:gd name="connsiteX4" fmla="*/ 2141688 w 4248594"/>
              <a:gd name="connsiteY4" fmla="*/ 2324112 h 2543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48594" h="2543914">
                <a:moveTo>
                  <a:pt x="643088" y="2413012"/>
                </a:moveTo>
                <a:lnTo>
                  <a:pt x="3881588" y="2387612"/>
                </a:lnTo>
                <a:cubicBezTo>
                  <a:pt x="4398055" y="2379145"/>
                  <a:pt x="4385355" y="2760145"/>
                  <a:pt x="3741888" y="2362212"/>
                </a:cubicBezTo>
                <a:cubicBezTo>
                  <a:pt x="3098421" y="1964279"/>
                  <a:pt x="287488" y="6362"/>
                  <a:pt x="20788" y="12"/>
                </a:cubicBezTo>
                <a:cubicBezTo>
                  <a:pt x="-245912" y="-6338"/>
                  <a:pt x="2141688" y="2324112"/>
                  <a:pt x="2141688" y="2324112"/>
                </a:cubicBezTo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2859069" y="2050850"/>
            <a:ext cx="3213100" cy="457200"/>
          </a:xfrm>
          <a:custGeom>
            <a:avLst/>
            <a:gdLst>
              <a:gd name="connsiteX0" fmla="*/ 0 w 3213100"/>
              <a:gd name="connsiteY0" fmla="*/ 457200 h 457200"/>
              <a:gd name="connsiteX1" fmla="*/ 63500 w 3213100"/>
              <a:gd name="connsiteY1" fmla="*/ 431800 h 457200"/>
              <a:gd name="connsiteX2" fmla="*/ 101600 w 3213100"/>
              <a:gd name="connsiteY2" fmla="*/ 406400 h 457200"/>
              <a:gd name="connsiteX3" fmla="*/ 228600 w 3213100"/>
              <a:gd name="connsiteY3" fmla="*/ 368300 h 457200"/>
              <a:gd name="connsiteX4" fmla="*/ 279400 w 3213100"/>
              <a:gd name="connsiteY4" fmla="*/ 342900 h 457200"/>
              <a:gd name="connsiteX5" fmla="*/ 393700 w 3213100"/>
              <a:gd name="connsiteY5" fmla="*/ 292100 h 457200"/>
              <a:gd name="connsiteX6" fmla="*/ 419100 w 3213100"/>
              <a:gd name="connsiteY6" fmla="*/ 254000 h 457200"/>
              <a:gd name="connsiteX7" fmla="*/ 457200 w 3213100"/>
              <a:gd name="connsiteY7" fmla="*/ 241300 h 457200"/>
              <a:gd name="connsiteX8" fmla="*/ 495300 w 3213100"/>
              <a:gd name="connsiteY8" fmla="*/ 215900 h 457200"/>
              <a:gd name="connsiteX9" fmla="*/ 533400 w 3213100"/>
              <a:gd name="connsiteY9" fmla="*/ 177800 h 457200"/>
              <a:gd name="connsiteX10" fmla="*/ 571500 w 3213100"/>
              <a:gd name="connsiteY10" fmla="*/ 165100 h 457200"/>
              <a:gd name="connsiteX11" fmla="*/ 609600 w 3213100"/>
              <a:gd name="connsiteY11" fmla="*/ 139700 h 457200"/>
              <a:gd name="connsiteX12" fmla="*/ 685800 w 3213100"/>
              <a:gd name="connsiteY12" fmla="*/ 114300 h 457200"/>
              <a:gd name="connsiteX13" fmla="*/ 787400 w 3213100"/>
              <a:gd name="connsiteY13" fmla="*/ 76200 h 457200"/>
              <a:gd name="connsiteX14" fmla="*/ 901700 w 3213100"/>
              <a:gd name="connsiteY14" fmla="*/ 50800 h 457200"/>
              <a:gd name="connsiteX15" fmla="*/ 977900 w 3213100"/>
              <a:gd name="connsiteY15" fmla="*/ 25400 h 457200"/>
              <a:gd name="connsiteX16" fmla="*/ 1206500 w 3213100"/>
              <a:gd name="connsiteY16" fmla="*/ 0 h 457200"/>
              <a:gd name="connsiteX17" fmla="*/ 2057400 w 3213100"/>
              <a:gd name="connsiteY17" fmla="*/ 25400 h 457200"/>
              <a:gd name="connsiteX18" fmla="*/ 2133600 w 3213100"/>
              <a:gd name="connsiteY18" fmla="*/ 38100 h 457200"/>
              <a:gd name="connsiteX19" fmla="*/ 2260600 w 3213100"/>
              <a:gd name="connsiteY19" fmla="*/ 50800 h 457200"/>
              <a:gd name="connsiteX20" fmla="*/ 2463800 w 3213100"/>
              <a:gd name="connsiteY20" fmla="*/ 76200 h 457200"/>
              <a:gd name="connsiteX21" fmla="*/ 2578100 w 3213100"/>
              <a:gd name="connsiteY21" fmla="*/ 114300 h 457200"/>
              <a:gd name="connsiteX22" fmla="*/ 2616200 w 3213100"/>
              <a:gd name="connsiteY22" fmla="*/ 127000 h 457200"/>
              <a:gd name="connsiteX23" fmla="*/ 2654300 w 3213100"/>
              <a:gd name="connsiteY23" fmla="*/ 139700 h 457200"/>
              <a:gd name="connsiteX24" fmla="*/ 2705100 w 3213100"/>
              <a:gd name="connsiteY24" fmla="*/ 152400 h 457200"/>
              <a:gd name="connsiteX25" fmla="*/ 2743200 w 3213100"/>
              <a:gd name="connsiteY25" fmla="*/ 165100 h 457200"/>
              <a:gd name="connsiteX26" fmla="*/ 2794000 w 3213100"/>
              <a:gd name="connsiteY26" fmla="*/ 177800 h 457200"/>
              <a:gd name="connsiteX27" fmla="*/ 2857500 w 3213100"/>
              <a:gd name="connsiteY27" fmla="*/ 190500 h 457200"/>
              <a:gd name="connsiteX28" fmla="*/ 2933700 w 3213100"/>
              <a:gd name="connsiteY28" fmla="*/ 215900 h 457200"/>
              <a:gd name="connsiteX29" fmla="*/ 2971800 w 3213100"/>
              <a:gd name="connsiteY29" fmla="*/ 228600 h 457200"/>
              <a:gd name="connsiteX30" fmla="*/ 3009900 w 3213100"/>
              <a:gd name="connsiteY30" fmla="*/ 254000 h 457200"/>
              <a:gd name="connsiteX31" fmla="*/ 3048000 w 3213100"/>
              <a:gd name="connsiteY31" fmla="*/ 266700 h 457200"/>
              <a:gd name="connsiteX32" fmla="*/ 3124200 w 3213100"/>
              <a:gd name="connsiteY32" fmla="*/ 317500 h 457200"/>
              <a:gd name="connsiteX33" fmla="*/ 3162300 w 3213100"/>
              <a:gd name="connsiteY33" fmla="*/ 342900 h 457200"/>
              <a:gd name="connsiteX34" fmla="*/ 3213100 w 3213100"/>
              <a:gd name="connsiteY34" fmla="*/ 3937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213100" h="457200">
                <a:moveTo>
                  <a:pt x="0" y="457200"/>
                </a:moveTo>
                <a:cubicBezTo>
                  <a:pt x="21167" y="448733"/>
                  <a:pt x="43110" y="441995"/>
                  <a:pt x="63500" y="431800"/>
                </a:cubicBezTo>
                <a:cubicBezTo>
                  <a:pt x="77152" y="424974"/>
                  <a:pt x="87652" y="412599"/>
                  <a:pt x="101600" y="406400"/>
                </a:cubicBezTo>
                <a:cubicBezTo>
                  <a:pt x="257925" y="336922"/>
                  <a:pt x="110385" y="412630"/>
                  <a:pt x="228600" y="368300"/>
                </a:cubicBezTo>
                <a:cubicBezTo>
                  <a:pt x="246327" y="361653"/>
                  <a:pt x="261822" y="349931"/>
                  <a:pt x="279400" y="342900"/>
                </a:cubicBezTo>
                <a:cubicBezTo>
                  <a:pt x="392750" y="297560"/>
                  <a:pt x="320399" y="340967"/>
                  <a:pt x="393700" y="292100"/>
                </a:cubicBezTo>
                <a:cubicBezTo>
                  <a:pt x="402167" y="279400"/>
                  <a:pt x="407181" y="263535"/>
                  <a:pt x="419100" y="254000"/>
                </a:cubicBezTo>
                <a:cubicBezTo>
                  <a:pt x="429553" y="245637"/>
                  <a:pt x="445226" y="247287"/>
                  <a:pt x="457200" y="241300"/>
                </a:cubicBezTo>
                <a:cubicBezTo>
                  <a:pt x="470852" y="234474"/>
                  <a:pt x="483574" y="225671"/>
                  <a:pt x="495300" y="215900"/>
                </a:cubicBezTo>
                <a:cubicBezTo>
                  <a:pt x="509098" y="204402"/>
                  <a:pt x="518456" y="187763"/>
                  <a:pt x="533400" y="177800"/>
                </a:cubicBezTo>
                <a:cubicBezTo>
                  <a:pt x="544539" y="170374"/>
                  <a:pt x="559526" y="171087"/>
                  <a:pt x="571500" y="165100"/>
                </a:cubicBezTo>
                <a:cubicBezTo>
                  <a:pt x="585152" y="158274"/>
                  <a:pt x="595652" y="145899"/>
                  <a:pt x="609600" y="139700"/>
                </a:cubicBezTo>
                <a:cubicBezTo>
                  <a:pt x="634066" y="128826"/>
                  <a:pt x="660941" y="124244"/>
                  <a:pt x="685800" y="114300"/>
                </a:cubicBezTo>
                <a:cubicBezTo>
                  <a:pt x="705223" y="106531"/>
                  <a:pt x="760855" y="82836"/>
                  <a:pt x="787400" y="76200"/>
                </a:cubicBezTo>
                <a:cubicBezTo>
                  <a:pt x="859909" y="58073"/>
                  <a:pt x="836514" y="70356"/>
                  <a:pt x="901700" y="50800"/>
                </a:cubicBezTo>
                <a:cubicBezTo>
                  <a:pt x="927345" y="43107"/>
                  <a:pt x="951259" y="28064"/>
                  <a:pt x="977900" y="25400"/>
                </a:cubicBezTo>
                <a:cubicBezTo>
                  <a:pt x="1138861" y="9304"/>
                  <a:pt x="1062684" y="17977"/>
                  <a:pt x="1206500" y="0"/>
                </a:cubicBezTo>
                <a:cubicBezTo>
                  <a:pt x="1373894" y="3562"/>
                  <a:pt x="1823694" y="7423"/>
                  <a:pt x="2057400" y="25400"/>
                </a:cubicBezTo>
                <a:cubicBezTo>
                  <a:pt x="2083075" y="27375"/>
                  <a:pt x="2108048" y="34906"/>
                  <a:pt x="2133600" y="38100"/>
                </a:cubicBezTo>
                <a:cubicBezTo>
                  <a:pt x="2175816" y="43377"/>
                  <a:pt x="2218429" y="45177"/>
                  <a:pt x="2260600" y="50800"/>
                </a:cubicBezTo>
                <a:cubicBezTo>
                  <a:pt x="2541787" y="88292"/>
                  <a:pt x="1930375" y="27707"/>
                  <a:pt x="2463800" y="76200"/>
                </a:cubicBezTo>
                <a:lnTo>
                  <a:pt x="2578100" y="114300"/>
                </a:lnTo>
                <a:lnTo>
                  <a:pt x="2616200" y="127000"/>
                </a:lnTo>
                <a:cubicBezTo>
                  <a:pt x="2628900" y="131233"/>
                  <a:pt x="2641313" y="136453"/>
                  <a:pt x="2654300" y="139700"/>
                </a:cubicBezTo>
                <a:cubicBezTo>
                  <a:pt x="2671233" y="143933"/>
                  <a:pt x="2688317" y="147605"/>
                  <a:pt x="2705100" y="152400"/>
                </a:cubicBezTo>
                <a:cubicBezTo>
                  <a:pt x="2717972" y="156078"/>
                  <a:pt x="2730328" y="161422"/>
                  <a:pt x="2743200" y="165100"/>
                </a:cubicBezTo>
                <a:cubicBezTo>
                  <a:pt x="2759983" y="169895"/>
                  <a:pt x="2776961" y="174014"/>
                  <a:pt x="2794000" y="177800"/>
                </a:cubicBezTo>
                <a:cubicBezTo>
                  <a:pt x="2815072" y="182483"/>
                  <a:pt x="2836675" y="184820"/>
                  <a:pt x="2857500" y="190500"/>
                </a:cubicBezTo>
                <a:cubicBezTo>
                  <a:pt x="2883331" y="197545"/>
                  <a:pt x="2908300" y="207433"/>
                  <a:pt x="2933700" y="215900"/>
                </a:cubicBezTo>
                <a:cubicBezTo>
                  <a:pt x="2946400" y="220133"/>
                  <a:pt x="2960661" y="221174"/>
                  <a:pt x="2971800" y="228600"/>
                </a:cubicBezTo>
                <a:cubicBezTo>
                  <a:pt x="2984500" y="237067"/>
                  <a:pt x="2996248" y="247174"/>
                  <a:pt x="3009900" y="254000"/>
                </a:cubicBezTo>
                <a:cubicBezTo>
                  <a:pt x="3021874" y="259987"/>
                  <a:pt x="3036298" y="260199"/>
                  <a:pt x="3048000" y="266700"/>
                </a:cubicBezTo>
                <a:cubicBezTo>
                  <a:pt x="3074685" y="281525"/>
                  <a:pt x="3098800" y="300567"/>
                  <a:pt x="3124200" y="317500"/>
                </a:cubicBezTo>
                <a:cubicBezTo>
                  <a:pt x="3136900" y="325967"/>
                  <a:pt x="3151507" y="332107"/>
                  <a:pt x="3162300" y="342900"/>
                </a:cubicBezTo>
                <a:lnTo>
                  <a:pt x="3213100" y="393700"/>
                </a:lnTo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-19520" y="2539051"/>
            <a:ext cx="5294606" cy="3060700"/>
          </a:xfrm>
          <a:prstGeom prst="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27783" y="2613552"/>
            <a:ext cx="6047886" cy="6058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Любовь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627783" y="3326444"/>
            <a:ext cx="6047886" cy="60583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Душевный кризис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3" y="4030138"/>
            <a:ext cx="6047886" cy="6058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Любовь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627783" y="4782686"/>
            <a:ext cx="6047886" cy="6058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Умиротворение и счастье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63271" y="1633119"/>
            <a:ext cx="101971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Проанализируйте схему «Линия эмоций </a:t>
            </a:r>
            <a:r>
              <a:rPr lang="ru-RU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Наташи Ростовой», </a:t>
            </a:r>
            <a:r>
              <a:rPr lang="ru-RU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дополните схему.</a:t>
            </a:r>
          </a:p>
        </p:txBody>
      </p:sp>
    </p:spTree>
    <p:extLst>
      <p:ext uri="{BB962C8B-B14F-4D97-AF65-F5344CB8AC3E}">
        <p14:creationId xmlns:p14="http://schemas.microsoft.com/office/powerpoint/2010/main" val="220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881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1366937" y="347625"/>
            <a:ext cx="64807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Примерные ответы</a:t>
            </a:r>
            <a:endParaRPr lang="ru-RU" sz="3200" dirty="0" smtClean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олилиния 9"/>
          <p:cNvSpPr/>
          <p:nvPr/>
        </p:nvSpPr>
        <p:spPr>
          <a:xfrm>
            <a:off x="2444626" y="-180860"/>
            <a:ext cx="4248594" cy="2543914"/>
          </a:xfrm>
          <a:custGeom>
            <a:avLst/>
            <a:gdLst>
              <a:gd name="connsiteX0" fmla="*/ 643088 w 4248594"/>
              <a:gd name="connsiteY0" fmla="*/ 2413012 h 2543914"/>
              <a:gd name="connsiteX1" fmla="*/ 3881588 w 4248594"/>
              <a:gd name="connsiteY1" fmla="*/ 2387612 h 2543914"/>
              <a:gd name="connsiteX2" fmla="*/ 3741888 w 4248594"/>
              <a:gd name="connsiteY2" fmla="*/ 2362212 h 2543914"/>
              <a:gd name="connsiteX3" fmla="*/ 20788 w 4248594"/>
              <a:gd name="connsiteY3" fmla="*/ 12 h 2543914"/>
              <a:gd name="connsiteX4" fmla="*/ 2141688 w 4248594"/>
              <a:gd name="connsiteY4" fmla="*/ 2324112 h 2543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48594" h="2543914">
                <a:moveTo>
                  <a:pt x="643088" y="2413012"/>
                </a:moveTo>
                <a:lnTo>
                  <a:pt x="3881588" y="2387612"/>
                </a:lnTo>
                <a:cubicBezTo>
                  <a:pt x="4398055" y="2379145"/>
                  <a:pt x="4385355" y="2760145"/>
                  <a:pt x="3741888" y="2362212"/>
                </a:cubicBezTo>
                <a:cubicBezTo>
                  <a:pt x="3098421" y="1964279"/>
                  <a:pt x="287488" y="6362"/>
                  <a:pt x="20788" y="12"/>
                </a:cubicBezTo>
                <a:cubicBezTo>
                  <a:pt x="-245912" y="-6338"/>
                  <a:pt x="2141688" y="2324112"/>
                  <a:pt x="2141688" y="2324112"/>
                </a:cubicBezTo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лилиния 10"/>
          <p:cNvSpPr/>
          <p:nvPr/>
        </p:nvSpPr>
        <p:spPr>
          <a:xfrm>
            <a:off x="3075014" y="1800352"/>
            <a:ext cx="3213100" cy="457200"/>
          </a:xfrm>
          <a:custGeom>
            <a:avLst/>
            <a:gdLst>
              <a:gd name="connsiteX0" fmla="*/ 0 w 3213100"/>
              <a:gd name="connsiteY0" fmla="*/ 457200 h 457200"/>
              <a:gd name="connsiteX1" fmla="*/ 63500 w 3213100"/>
              <a:gd name="connsiteY1" fmla="*/ 431800 h 457200"/>
              <a:gd name="connsiteX2" fmla="*/ 101600 w 3213100"/>
              <a:gd name="connsiteY2" fmla="*/ 406400 h 457200"/>
              <a:gd name="connsiteX3" fmla="*/ 228600 w 3213100"/>
              <a:gd name="connsiteY3" fmla="*/ 368300 h 457200"/>
              <a:gd name="connsiteX4" fmla="*/ 279400 w 3213100"/>
              <a:gd name="connsiteY4" fmla="*/ 342900 h 457200"/>
              <a:gd name="connsiteX5" fmla="*/ 393700 w 3213100"/>
              <a:gd name="connsiteY5" fmla="*/ 292100 h 457200"/>
              <a:gd name="connsiteX6" fmla="*/ 419100 w 3213100"/>
              <a:gd name="connsiteY6" fmla="*/ 254000 h 457200"/>
              <a:gd name="connsiteX7" fmla="*/ 457200 w 3213100"/>
              <a:gd name="connsiteY7" fmla="*/ 241300 h 457200"/>
              <a:gd name="connsiteX8" fmla="*/ 495300 w 3213100"/>
              <a:gd name="connsiteY8" fmla="*/ 215900 h 457200"/>
              <a:gd name="connsiteX9" fmla="*/ 533400 w 3213100"/>
              <a:gd name="connsiteY9" fmla="*/ 177800 h 457200"/>
              <a:gd name="connsiteX10" fmla="*/ 571500 w 3213100"/>
              <a:gd name="connsiteY10" fmla="*/ 165100 h 457200"/>
              <a:gd name="connsiteX11" fmla="*/ 609600 w 3213100"/>
              <a:gd name="connsiteY11" fmla="*/ 139700 h 457200"/>
              <a:gd name="connsiteX12" fmla="*/ 685800 w 3213100"/>
              <a:gd name="connsiteY12" fmla="*/ 114300 h 457200"/>
              <a:gd name="connsiteX13" fmla="*/ 787400 w 3213100"/>
              <a:gd name="connsiteY13" fmla="*/ 76200 h 457200"/>
              <a:gd name="connsiteX14" fmla="*/ 901700 w 3213100"/>
              <a:gd name="connsiteY14" fmla="*/ 50800 h 457200"/>
              <a:gd name="connsiteX15" fmla="*/ 977900 w 3213100"/>
              <a:gd name="connsiteY15" fmla="*/ 25400 h 457200"/>
              <a:gd name="connsiteX16" fmla="*/ 1206500 w 3213100"/>
              <a:gd name="connsiteY16" fmla="*/ 0 h 457200"/>
              <a:gd name="connsiteX17" fmla="*/ 2057400 w 3213100"/>
              <a:gd name="connsiteY17" fmla="*/ 25400 h 457200"/>
              <a:gd name="connsiteX18" fmla="*/ 2133600 w 3213100"/>
              <a:gd name="connsiteY18" fmla="*/ 38100 h 457200"/>
              <a:gd name="connsiteX19" fmla="*/ 2260600 w 3213100"/>
              <a:gd name="connsiteY19" fmla="*/ 50800 h 457200"/>
              <a:gd name="connsiteX20" fmla="*/ 2463800 w 3213100"/>
              <a:gd name="connsiteY20" fmla="*/ 76200 h 457200"/>
              <a:gd name="connsiteX21" fmla="*/ 2578100 w 3213100"/>
              <a:gd name="connsiteY21" fmla="*/ 114300 h 457200"/>
              <a:gd name="connsiteX22" fmla="*/ 2616200 w 3213100"/>
              <a:gd name="connsiteY22" fmla="*/ 127000 h 457200"/>
              <a:gd name="connsiteX23" fmla="*/ 2654300 w 3213100"/>
              <a:gd name="connsiteY23" fmla="*/ 139700 h 457200"/>
              <a:gd name="connsiteX24" fmla="*/ 2705100 w 3213100"/>
              <a:gd name="connsiteY24" fmla="*/ 152400 h 457200"/>
              <a:gd name="connsiteX25" fmla="*/ 2743200 w 3213100"/>
              <a:gd name="connsiteY25" fmla="*/ 165100 h 457200"/>
              <a:gd name="connsiteX26" fmla="*/ 2794000 w 3213100"/>
              <a:gd name="connsiteY26" fmla="*/ 177800 h 457200"/>
              <a:gd name="connsiteX27" fmla="*/ 2857500 w 3213100"/>
              <a:gd name="connsiteY27" fmla="*/ 190500 h 457200"/>
              <a:gd name="connsiteX28" fmla="*/ 2933700 w 3213100"/>
              <a:gd name="connsiteY28" fmla="*/ 215900 h 457200"/>
              <a:gd name="connsiteX29" fmla="*/ 2971800 w 3213100"/>
              <a:gd name="connsiteY29" fmla="*/ 228600 h 457200"/>
              <a:gd name="connsiteX30" fmla="*/ 3009900 w 3213100"/>
              <a:gd name="connsiteY30" fmla="*/ 254000 h 457200"/>
              <a:gd name="connsiteX31" fmla="*/ 3048000 w 3213100"/>
              <a:gd name="connsiteY31" fmla="*/ 266700 h 457200"/>
              <a:gd name="connsiteX32" fmla="*/ 3124200 w 3213100"/>
              <a:gd name="connsiteY32" fmla="*/ 317500 h 457200"/>
              <a:gd name="connsiteX33" fmla="*/ 3162300 w 3213100"/>
              <a:gd name="connsiteY33" fmla="*/ 342900 h 457200"/>
              <a:gd name="connsiteX34" fmla="*/ 3213100 w 3213100"/>
              <a:gd name="connsiteY34" fmla="*/ 3937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213100" h="457200">
                <a:moveTo>
                  <a:pt x="0" y="457200"/>
                </a:moveTo>
                <a:cubicBezTo>
                  <a:pt x="21167" y="448733"/>
                  <a:pt x="43110" y="441995"/>
                  <a:pt x="63500" y="431800"/>
                </a:cubicBezTo>
                <a:cubicBezTo>
                  <a:pt x="77152" y="424974"/>
                  <a:pt x="87652" y="412599"/>
                  <a:pt x="101600" y="406400"/>
                </a:cubicBezTo>
                <a:cubicBezTo>
                  <a:pt x="257925" y="336922"/>
                  <a:pt x="110385" y="412630"/>
                  <a:pt x="228600" y="368300"/>
                </a:cubicBezTo>
                <a:cubicBezTo>
                  <a:pt x="246327" y="361653"/>
                  <a:pt x="261822" y="349931"/>
                  <a:pt x="279400" y="342900"/>
                </a:cubicBezTo>
                <a:cubicBezTo>
                  <a:pt x="392750" y="297560"/>
                  <a:pt x="320399" y="340967"/>
                  <a:pt x="393700" y="292100"/>
                </a:cubicBezTo>
                <a:cubicBezTo>
                  <a:pt x="402167" y="279400"/>
                  <a:pt x="407181" y="263535"/>
                  <a:pt x="419100" y="254000"/>
                </a:cubicBezTo>
                <a:cubicBezTo>
                  <a:pt x="429553" y="245637"/>
                  <a:pt x="445226" y="247287"/>
                  <a:pt x="457200" y="241300"/>
                </a:cubicBezTo>
                <a:cubicBezTo>
                  <a:pt x="470852" y="234474"/>
                  <a:pt x="483574" y="225671"/>
                  <a:pt x="495300" y="215900"/>
                </a:cubicBezTo>
                <a:cubicBezTo>
                  <a:pt x="509098" y="204402"/>
                  <a:pt x="518456" y="187763"/>
                  <a:pt x="533400" y="177800"/>
                </a:cubicBezTo>
                <a:cubicBezTo>
                  <a:pt x="544539" y="170374"/>
                  <a:pt x="559526" y="171087"/>
                  <a:pt x="571500" y="165100"/>
                </a:cubicBezTo>
                <a:cubicBezTo>
                  <a:pt x="585152" y="158274"/>
                  <a:pt x="595652" y="145899"/>
                  <a:pt x="609600" y="139700"/>
                </a:cubicBezTo>
                <a:cubicBezTo>
                  <a:pt x="634066" y="128826"/>
                  <a:pt x="660941" y="124244"/>
                  <a:pt x="685800" y="114300"/>
                </a:cubicBezTo>
                <a:cubicBezTo>
                  <a:pt x="705223" y="106531"/>
                  <a:pt x="760855" y="82836"/>
                  <a:pt x="787400" y="76200"/>
                </a:cubicBezTo>
                <a:cubicBezTo>
                  <a:pt x="859909" y="58073"/>
                  <a:pt x="836514" y="70356"/>
                  <a:pt x="901700" y="50800"/>
                </a:cubicBezTo>
                <a:cubicBezTo>
                  <a:pt x="927345" y="43107"/>
                  <a:pt x="951259" y="28064"/>
                  <a:pt x="977900" y="25400"/>
                </a:cubicBezTo>
                <a:cubicBezTo>
                  <a:pt x="1138861" y="9304"/>
                  <a:pt x="1062684" y="17977"/>
                  <a:pt x="1206500" y="0"/>
                </a:cubicBezTo>
                <a:cubicBezTo>
                  <a:pt x="1373894" y="3562"/>
                  <a:pt x="1823694" y="7423"/>
                  <a:pt x="2057400" y="25400"/>
                </a:cubicBezTo>
                <a:cubicBezTo>
                  <a:pt x="2083075" y="27375"/>
                  <a:pt x="2108048" y="34906"/>
                  <a:pt x="2133600" y="38100"/>
                </a:cubicBezTo>
                <a:cubicBezTo>
                  <a:pt x="2175816" y="43377"/>
                  <a:pt x="2218429" y="45177"/>
                  <a:pt x="2260600" y="50800"/>
                </a:cubicBezTo>
                <a:cubicBezTo>
                  <a:pt x="2541787" y="88292"/>
                  <a:pt x="1930375" y="27707"/>
                  <a:pt x="2463800" y="76200"/>
                </a:cubicBezTo>
                <a:lnTo>
                  <a:pt x="2578100" y="114300"/>
                </a:lnTo>
                <a:lnTo>
                  <a:pt x="2616200" y="127000"/>
                </a:lnTo>
                <a:cubicBezTo>
                  <a:pt x="2628900" y="131233"/>
                  <a:pt x="2641313" y="136453"/>
                  <a:pt x="2654300" y="139700"/>
                </a:cubicBezTo>
                <a:cubicBezTo>
                  <a:pt x="2671233" y="143933"/>
                  <a:pt x="2688317" y="147605"/>
                  <a:pt x="2705100" y="152400"/>
                </a:cubicBezTo>
                <a:cubicBezTo>
                  <a:pt x="2717972" y="156078"/>
                  <a:pt x="2730328" y="161422"/>
                  <a:pt x="2743200" y="165100"/>
                </a:cubicBezTo>
                <a:cubicBezTo>
                  <a:pt x="2759983" y="169895"/>
                  <a:pt x="2776961" y="174014"/>
                  <a:pt x="2794000" y="177800"/>
                </a:cubicBezTo>
                <a:cubicBezTo>
                  <a:pt x="2815072" y="182483"/>
                  <a:pt x="2836675" y="184820"/>
                  <a:pt x="2857500" y="190500"/>
                </a:cubicBezTo>
                <a:cubicBezTo>
                  <a:pt x="2883331" y="197545"/>
                  <a:pt x="2908300" y="207433"/>
                  <a:pt x="2933700" y="215900"/>
                </a:cubicBezTo>
                <a:cubicBezTo>
                  <a:pt x="2946400" y="220133"/>
                  <a:pt x="2960661" y="221174"/>
                  <a:pt x="2971800" y="228600"/>
                </a:cubicBezTo>
                <a:cubicBezTo>
                  <a:pt x="2984500" y="237067"/>
                  <a:pt x="2996248" y="247174"/>
                  <a:pt x="3009900" y="254000"/>
                </a:cubicBezTo>
                <a:cubicBezTo>
                  <a:pt x="3021874" y="259987"/>
                  <a:pt x="3036298" y="260199"/>
                  <a:pt x="3048000" y="266700"/>
                </a:cubicBezTo>
                <a:cubicBezTo>
                  <a:pt x="3074685" y="281525"/>
                  <a:pt x="3098800" y="300567"/>
                  <a:pt x="3124200" y="317500"/>
                </a:cubicBezTo>
                <a:cubicBezTo>
                  <a:pt x="3136900" y="325967"/>
                  <a:pt x="3151507" y="332107"/>
                  <a:pt x="3162300" y="342900"/>
                </a:cubicBezTo>
                <a:lnTo>
                  <a:pt x="3213100" y="393700"/>
                </a:lnTo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196425" y="2288553"/>
            <a:ext cx="5294606" cy="3060700"/>
          </a:xfrm>
          <a:prstGeom prst="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43728" y="2363054"/>
            <a:ext cx="6047886" cy="6058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Любовь к Андрею Болконскому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43728" y="3075946"/>
            <a:ext cx="6047886" cy="60583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Душевный кризис после обмана Анатоля Курагина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843728" y="3779640"/>
            <a:ext cx="6047886" cy="6058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Любовь к Пьеру Безухову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43728" y="4532188"/>
            <a:ext cx="6047886" cy="6058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Умиротворение и счастье в семейной жизни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4"/>
          <a:srcRect l="11757" r="11484"/>
          <a:stretch/>
        </p:blipFill>
        <p:spPr bwMode="auto">
          <a:xfrm>
            <a:off x="10958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3614882" y="347637"/>
            <a:ext cx="19848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 6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223278" y="1273030"/>
            <a:ext cx="86913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Расставьте недостающие  знаки препинания в предложениях из романа Л.Н. Толстого «Война и мир» </a:t>
            </a:r>
            <a:endParaRPr lang="ru-RU" sz="2400" b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3278" y="2252280"/>
            <a:ext cx="823715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1. Историческое море, не как прежде, направлялось порывами от одного берега к другому оно бурлило в глубине. 2. Волны большого движения отхлынули и на затихшем море образуются круги. 3. Она никогда не плакала от боли и досады но всегда от грусти и жалости. 4. Она как кошка прижилась не к людям, а к дому. 5. Усадьба Лысых Гор вновь была отстроена но уже не на ту ногу на которой она была при покойном князе.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812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3586336" y="3354136"/>
            <a:ext cx="176761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Пейзажисты,</a:t>
            </a:r>
          </a:p>
          <a:p>
            <a:pPr algn="ctr"/>
            <a:r>
              <a:rPr lang="ru-RU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</a:t>
            </a:r>
            <a:r>
              <a:rPr lang="ru-RU" sz="1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артины пронизаны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любовью к родной земле</a:t>
            </a:r>
            <a:endParaRPr lang="ru-RU" sz="1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800029" y="347624"/>
            <a:ext cx="16321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Ответы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88505" y="1330236"/>
            <a:ext cx="779991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1. Историческое море, не как прежде, направлялось порывами от одного берега к другому: оно бурлило в глубине. 2. Волны большого движения отхлынули, и на затихшем море образуются круги. 3. Она никогда не плакала от боли и досады, но всегда от грусти и жалости. 4. Она, как кошка, прижилась не к людям, а к дому. 5. Усадьба Лысых Гор вновь была отстроена, но уже не на ту ногу, на которой она была при покойном князе.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3242959" y="347625"/>
            <a:ext cx="20874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 7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767262" y="1484784"/>
            <a:ext cx="779273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Согласны ли вы с тем, что любовь помогает героям Толстого понять, прочувствовать и оценить жизнь, занять свое место в ней? Сформулируйте свою точку зрения, используйте прием ПОПС – формулы: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Позиция 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Я считаю, что…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Обоснование 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– Потому что…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Подтверждение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– Свою мысль я хочу подтвердить…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Следствие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– Сформулируем вывод о том, что…</a:t>
            </a:r>
            <a:endParaRPr lang="ru-RU" sz="28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2351586" y="384116"/>
            <a:ext cx="4440851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3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НА УРОКЕ</a:t>
            </a:r>
            <a:endParaRPr lang="ru-RU" altLang="ru-RU" sz="32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1063497" y="1293093"/>
            <a:ext cx="646083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знаете об </a:t>
            </a:r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образах главных героев 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романа;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-напишете текст - рассуждение 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явно или скрыто выраженной авторской позицией;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-повторите пунктуационные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нормы в сложных союзных и бессоюзных предложениях, при обособлении второстепенных членов предложений.</a:t>
            </a:r>
            <a:endParaRPr lang="ru-RU" sz="2800" b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4544" y="-19714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3030882" y="347637"/>
            <a:ext cx="31704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Проверьте себя!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300006" y="1208602"/>
            <a:ext cx="835659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Позиция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Я считаю, что герои Толстого правы в том, что любовь помогает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понять, прочувствовать и оценить жизнь, занять свое место в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ней.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Обоснование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– Потому что настоящее чувство свободно от расчетов, глубоко и искренне. 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Подтверждение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– Свою мысль я хочу подтвердить словами Толстого, который писал о Наташе Ростовой: «Сущность её жизни любовь». Смертельно раненный князь Андрей признается Наташе в своих чувствах и уходит в мир иной успокоенный.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Следствие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– Сформулируем вывод о том, что любовь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 из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трёх главных чувств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наряду с верой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надеждой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она является источником вдохновения и озарения для каждого человека.</a:t>
            </a: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118" y="-560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2311467270"/>
              </p:ext>
            </p:extLst>
          </p:nvPr>
        </p:nvGraphicFramePr>
        <p:xfrm>
          <a:off x="927213" y="1935754"/>
          <a:ext cx="6798678" cy="4502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Title 2">
            <a:extLst>
              <a:ext uri="{FF2B5EF4-FFF2-40B4-BE49-F238E27FC236}">
                <a16:creationId xmlns:a16="http://schemas.microsoft.com/office/drawing/2014/main" id="{3356D69B-872D-46B0-8AF6-46443506F0C3}"/>
              </a:ext>
            </a:extLst>
          </p:cNvPr>
          <p:cNvSpPr txBox="1">
            <a:spLocks/>
          </p:cNvSpPr>
          <p:nvPr/>
        </p:nvSpPr>
        <p:spPr>
          <a:xfrm>
            <a:off x="3171915" y="2752783"/>
            <a:ext cx="2260914" cy="4132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0006" y="944222"/>
            <a:ext cx="80283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Составьте «Пирамидную историю» </a:t>
            </a: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Андрея Болконского</a:t>
            </a:r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47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35297" y="-49536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033462" y="339091"/>
            <a:ext cx="3147678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kk-KZ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Проверьте себя!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1520635685"/>
              </p:ext>
            </p:extLst>
          </p:nvPr>
        </p:nvGraphicFramePr>
        <p:xfrm>
          <a:off x="145306" y="1151879"/>
          <a:ext cx="8790079" cy="4932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Title 2">
            <a:extLst>
              <a:ext uri="{FF2B5EF4-FFF2-40B4-BE49-F238E27FC236}">
                <a16:creationId xmlns:a16="http://schemas.microsoft.com/office/drawing/2014/main" id="{3356D69B-872D-46B0-8AF6-46443506F0C3}"/>
              </a:ext>
            </a:extLst>
          </p:cNvPr>
          <p:cNvSpPr txBox="1">
            <a:spLocks/>
          </p:cNvSpPr>
          <p:nvPr/>
        </p:nvSpPr>
        <p:spPr>
          <a:xfrm>
            <a:off x="3085237" y="2094995"/>
            <a:ext cx="2923158" cy="4132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Небольшого </a:t>
            </a:r>
          </a:p>
          <a:p>
            <a:r>
              <a:rPr lang="ru-RU" sz="1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</a:t>
            </a:r>
            <a:r>
              <a:rPr lang="ru-RU" sz="1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оста, красивый</a:t>
            </a:r>
            <a:endParaRPr lang="ru-RU" sz="1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24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15617" y="1525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buSzPts val="1100"/>
              </a:pPr>
              <a:t>23</a:t>
            </a:fld>
            <a:endParaRPr lang="ru-RU" altLang="ru-RU" sz="12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C8BB376-7107-49ED-97AE-936354E6DF9F}"/>
              </a:ext>
            </a:extLst>
          </p:cNvPr>
          <p:cNvSpPr txBox="1"/>
          <p:nvPr/>
        </p:nvSpPr>
        <p:spPr>
          <a:xfrm flipH="1">
            <a:off x="1307332" y="4636815"/>
            <a:ext cx="16334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Текстовое описание</a:t>
            </a:r>
            <a:endParaRPr lang="en-ID" sz="1600" b="1" dirty="0">
              <a:solidFill>
                <a:schemeClr val="bg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3656665" y="1412776"/>
            <a:ext cx="50190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Важное значение в романе Толстого приобретает природа. Она является элементом большой и цельной картины жизни. Например, лицезрение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Болконским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дуба. В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символическом образе этого дуба воплотилось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внутреннее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состояние князя Андрея, который также выглядел опустошенным. Спустя некоторое время Болконскому вновь пришлось проезжать по этой же дороге, и он увидел, что его, казалось бы, умерший дуб, нашел в себе силы для жизни. С этого момента начинается моральное восстановление Болконского.</a:t>
            </a:r>
          </a:p>
        </p:txBody>
      </p:sp>
      <p:pic>
        <p:nvPicPr>
          <p:cNvPr id="20" name="Picture 2" descr="C:\Users\Шынар\Desktop\ТК ХАБАР\УРОК для ХАБАР №37\Дуб_(Шишкин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14" y="1413874"/>
            <a:ext cx="2894923" cy="4165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 20"/>
          <p:cNvSpPr/>
          <p:nvPr/>
        </p:nvSpPr>
        <p:spPr>
          <a:xfrm>
            <a:off x="455113" y="5634521"/>
            <a:ext cx="28949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Дуб. И.И. Шишкин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18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/>
          <p:nvPr/>
        </p:nvSpPr>
        <p:spPr>
          <a:xfrm>
            <a:off x="367427" y="1123086"/>
            <a:ext cx="80908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Составьте </a:t>
            </a:r>
            <a:r>
              <a:rPr lang="ru-RU" sz="3200" b="1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синквейн</a:t>
            </a:r>
            <a:r>
              <a:rPr lang="ru-RU" sz="3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со словом «Дуб» </a:t>
            </a:r>
          </a:p>
          <a:p>
            <a:pPr algn="ctr"/>
            <a:r>
              <a:rPr lang="ru-RU" sz="32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</a:t>
            </a:r>
            <a:r>
              <a:rPr lang="ru-RU" sz="3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контексте символа обновления Болконского</a:t>
            </a:r>
            <a:endParaRPr lang="ru-RU" sz="32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Picture 3" descr="C:\Users\Шынар\Desktop\ТК ХАБАР\УРОК для ХАБАР №37\unname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54743" y="2701693"/>
            <a:ext cx="5116213" cy="32403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595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837089" y="339091"/>
            <a:ext cx="3540413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kk-KZ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Примерный ответ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6065" y="1163016"/>
            <a:ext cx="7012112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Дуб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Старый, огромный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Стоял, раскинулся, преобразился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Природа возродила к жизни Болконского.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Сила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122" y="3370223"/>
            <a:ext cx="3481623" cy="2611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980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000214" y="339091"/>
            <a:ext cx="3214170" cy="647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kk-KZ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ИТОГИ УРОКА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1208661" y="1293093"/>
            <a:ext cx="638767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узнали об образах главных героев романа;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написали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- рассуждение с явно или скрыто выраженной авторской позицией;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-повторили пунктуационные нормы в сложных союзных и бессоюзных предложениях.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90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9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Баршаға қолжетімді, сапалы білім!</a:t>
            </a:r>
            <a:endParaRPr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9" y="5084118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827584" y="1470090"/>
            <a:ext cx="669286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Заманауи</a:t>
                </a:r>
                <a:r>
                  <a:rPr lang="ru-RU" sz="1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технология</a:t>
                </a: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Білімді</a:t>
                </a:r>
                <a:r>
                  <a:rPr lang="ru-RU" sz="1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бағалау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Қол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жетімді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Цифрлы</a:t>
                </a:r>
                <a:r>
                  <a:rPr lang="ru-RU" sz="1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Қазақстан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Дербес</a:t>
                </a:r>
                <a:r>
                  <a:rPr lang="ru-RU" sz="1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оқыту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Нәтижелі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Тиімді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Үш</a:t>
                </a:r>
                <a:r>
                  <a:rPr lang="ru-RU" sz="1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тілді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419100" y="1494158"/>
            <a:ext cx="830579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  Сюжетной основой романа являются поиски смысла жизни представителей трех дворянских семей 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Болконских</a:t>
            </a:r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Ростовых </a:t>
            </a:r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Безуховых</a:t>
            </a:r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романе Толстой открыл прием психологизма, обрисовывающий внутренний мир героя, который </a:t>
            </a:r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Чернышевский назвал 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«диалектикой души».</a:t>
            </a:r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   </a:t>
            </a:r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61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6837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3374966" y="353338"/>
            <a:ext cx="1962032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</a:t>
            </a:r>
            <a:endParaRPr lang="ru-RU" alt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86123" y="1151879"/>
            <a:ext cx="645998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«Ассоциативный куст»</a:t>
            </a:r>
          </a:p>
          <a:p>
            <a:pPr algn="ctr"/>
            <a:endParaRPr lang="ru-RU" sz="2800" b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Подберите к понятию </a:t>
            </a:r>
            <a:r>
              <a:rPr lang="ru-RU" sz="2800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психологизм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все возможные ассоциации.</a:t>
            </a:r>
            <a:endParaRPr lang="ru-RU" sz="28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Picture 2" descr="C:\Users\Шынар\Desktop\ТК ХАБАР\УРОК для ХАБАР №37\1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6294" y="3414911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799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Прямоугольник 8"/>
          <p:cNvSpPr/>
          <p:nvPr/>
        </p:nvSpPr>
        <p:spPr>
          <a:xfrm>
            <a:off x="2987824" y="144744"/>
            <a:ext cx="30342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Проверьте себя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9838" y="1557111"/>
            <a:ext cx="7950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Изображение, описание, логика, построение, подход, герой, действительность.</a:t>
            </a:r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Picture 2" descr="C:\Users\Шынар\Desktop\ТК ХАБАР\УРОК для ХАБАР №37\Без названия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15966" y="2838183"/>
            <a:ext cx="2400301" cy="2030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34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Прямоугольник 3"/>
          <p:cNvSpPr/>
          <p:nvPr/>
        </p:nvSpPr>
        <p:spPr>
          <a:xfrm>
            <a:off x="3579580" y="347625"/>
            <a:ext cx="19848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 2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394326" y="1151879"/>
            <a:ext cx="84435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Определите значение словосочетания 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«диалектика души»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2" descr="C:\Users\Шынар\Desktop\ТК ХАБАР\УРОК для ХАБАР №37\ponyatie-dialektika-dush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925" y="2728136"/>
            <a:ext cx="3740150" cy="2486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1166171" y="347637"/>
            <a:ext cx="68999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Примерный ответ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479265" y="1330841"/>
            <a:ext cx="82955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Диалектика души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прием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психологизма,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который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художественном произведении обозначает детальное воспроизведение процесса зарождения и последующего формирования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мыслей, чувств, настроений, ощущений персонажа,  приводящих его к определенным поступкам.</a:t>
            </a:r>
          </a:p>
        </p:txBody>
      </p:sp>
      <p:pic>
        <p:nvPicPr>
          <p:cNvPr id="10" name="Picture 2" descr="C:\Users\Шынар\Desktop\ТК ХАБАР\УРОК для ХАБАР №37\images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5378" y="3711575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853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2772" y="12"/>
            <a:ext cx="9144000" cy="6729853"/>
          </a:xfrm>
          <a:prstGeom prst="rect">
            <a:avLst/>
          </a:prstGeom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Прямоугольник 9"/>
          <p:cNvSpPr>
            <a:spLocks noChangeArrowheads="1"/>
          </p:cNvSpPr>
          <p:nvPr/>
        </p:nvSpPr>
        <p:spPr bwMode="auto">
          <a:xfrm>
            <a:off x="3420935" y="384116"/>
            <a:ext cx="1962032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3</a:t>
            </a:r>
            <a:endParaRPr lang="ru-RU" alt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369048" y="1199423"/>
            <a:ext cx="80658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Прочитайте текст  «Образы главных героев романа». Выполните послетекстовые задания.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140" y="2456879"/>
            <a:ext cx="3801621" cy="2709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055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8662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4" name="Picture 2" descr="C:\Users\Шынар\Desktop\ТК ХАБАР\УРОК для ХАБАР №37\Ростова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95429" y="1129870"/>
            <a:ext cx="1104899" cy="139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1473003" y="878685"/>
            <a:ext cx="741680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Наташа Ростова -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</a:t>
            </a:r>
            <a:r>
              <a:rPr lang="ru-RU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детства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окружена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любовью, роскошью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заботой. Все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были очарованы её характером и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искренностью. Война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корне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изменила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жизнь юной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графини. Она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становится заботливой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женой и матерью, полностью посвятившей себя семье.</a:t>
            </a:r>
          </a:p>
          <a:p>
            <a:endParaRPr lang="ru-RU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Андрей </a:t>
            </a:r>
            <a:r>
              <a:rPr lang="ru-RU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Болконский </a:t>
            </a:r>
            <a:r>
              <a:rPr lang="ru-RU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благородный князь, желание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служить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Отечеству выделяют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его из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окружения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молодых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людей. Высокие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моральные ценности определяют главным смыслом жизни долг и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честь. Любовь к Наташе Ростовой - попытка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обрести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счастье. Однако разочаровавшись, молодой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князь посвящает себя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службе. В результате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умирает от тяжелого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ранения.</a:t>
            </a:r>
          </a:p>
          <a:p>
            <a:endParaRPr lang="ru-RU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Пьер Безухов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один из незаконнорожденных детей графа Кирилла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Безухова. Любимый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сын был признан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законным наследником. Пьер получил после смерти 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отца огромное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состояние. Неуклюжий, грузный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молодой человек высокого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роста. По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характеру добрый и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доверчивый, не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имеет житейского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опыта, слабовольный, легко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поддается чужому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влиянию. Женившись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Наташе </a:t>
            </a:r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Ростовой он становится главой большой дружной </a:t>
            </a:r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семьи. </a:t>
            </a:r>
            <a:endParaRPr lang="ru-RU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Picture 3" descr="C:\Users\Шынар\Desktop\ТК ХАБАР\УРОК для ХАБАР №37\5321_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95429" y="2821186"/>
            <a:ext cx="1077574" cy="1309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C:\Users\Шынар\Desktop\ТК ХАБАР\УРОК для ХАБАР №37\QS1zWkSI_400x40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103" y="4653136"/>
            <a:ext cx="1104900" cy="1352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67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3969</TotalTime>
  <Words>1532</Words>
  <Application>Microsoft Office PowerPoint</Application>
  <PresentationFormat>Экран (4:3)</PresentationFormat>
  <Paragraphs>152</Paragraphs>
  <Slides>27</Slides>
  <Notes>27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4" baseType="lpstr">
      <vt:lpstr>Arial</vt:lpstr>
      <vt:lpstr>Calibri</vt:lpstr>
      <vt:lpstr>Comfortaa</vt:lpstr>
      <vt:lpstr>Open Sans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59</cp:revision>
  <dcterms:created xsi:type="dcterms:W3CDTF">2020-07-18T05:19:20Z</dcterms:created>
  <dcterms:modified xsi:type="dcterms:W3CDTF">2024-12-13T16:14:33Z</dcterms:modified>
</cp:coreProperties>
</file>