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63" r:id="rId2"/>
    <p:sldId id="264" r:id="rId3"/>
    <p:sldId id="260" r:id="rId4"/>
    <p:sldId id="262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5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013D-065A-48BA-BE2A-ABEEA8DBC01F}" type="datetimeFigureOut">
              <a:rPr lang="ru-KZ" smtClean="0"/>
              <a:t>12/22/2024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26BA6AD-CB38-459D-801A-4B2158B3913B}" type="slidenum">
              <a:rPr lang="ru-KZ" smtClean="0"/>
              <a:t>‹#›</a:t>
            </a:fld>
            <a:endParaRPr lang="ru-KZ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196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013D-065A-48BA-BE2A-ABEEA8DBC01F}" type="datetimeFigureOut">
              <a:rPr lang="ru-KZ" smtClean="0"/>
              <a:t>12/22/2024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A6AD-CB38-459D-801A-4B2158B3913B}" type="slidenum">
              <a:rPr lang="ru-KZ" smtClean="0"/>
              <a:t>‹#›</a:t>
            </a:fld>
            <a:endParaRPr lang="ru-KZ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07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013D-065A-48BA-BE2A-ABEEA8DBC01F}" type="datetimeFigureOut">
              <a:rPr lang="ru-KZ" smtClean="0"/>
              <a:t>12/22/2024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A6AD-CB38-459D-801A-4B2158B3913B}" type="slidenum">
              <a:rPr lang="ru-KZ" smtClean="0"/>
              <a:t>‹#›</a:t>
            </a:fld>
            <a:endParaRPr lang="ru-KZ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85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013D-065A-48BA-BE2A-ABEEA8DBC01F}" type="datetimeFigureOut">
              <a:rPr lang="ru-KZ" smtClean="0"/>
              <a:t>12/22/2024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A6AD-CB38-459D-801A-4B2158B3913B}" type="slidenum">
              <a:rPr lang="ru-KZ" smtClean="0"/>
              <a:t>‹#›</a:t>
            </a:fld>
            <a:endParaRPr lang="ru-KZ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38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013D-065A-48BA-BE2A-ABEEA8DBC01F}" type="datetimeFigureOut">
              <a:rPr lang="ru-KZ" smtClean="0"/>
              <a:t>12/22/2024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A6AD-CB38-459D-801A-4B2158B3913B}" type="slidenum">
              <a:rPr lang="ru-KZ" smtClean="0"/>
              <a:t>‹#›</a:t>
            </a:fld>
            <a:endParaRPr lang="ru-KZ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19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013D-065A-48BA-BE2A-ABEEA8DBC01F}" type="datetimeFigureOut">
              <a:rPr lang="ru-KZ" smtClean="0"/>
              <a:t>12/22/2024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A6AD-CB38-459D-801A-4B2158B3913B}" type="slidenum">
              <a:rPr lang="ru-KZ" smtClean="0"/>
              <a:t>‹#›</a:t>
            </a:fld>
            <a:endParaRPr lang="ru-KZ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967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013D-065A-48BA-BE2A-ABEEA8DBC01F}" type="datetimeFigureOut">
              <a:rPr lang="ru-KZ" smtClean="0"/>
              <a:t>12/22/2024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A6AD-CB38-459D-801A-4B2158B3913B}" type="slidenum">
              <a:rPr lang="ru-KZ" smtClean="0"/>
              <a:t>‹#›</a:t>
            </a:fld>
            <a:endParaRPr lang="ru-KZ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91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013D-065A-48BA-BE2A-ABEEA8DBC01F}" type="datetimeFigureOut">
              <a:rPr lang="ru-KZ" smtClean="0"/>
              <a:t>12/22/2024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A6AD-CB38-459D-801A-4B2158B3913B}" type="slidenum">
              <a:rPr lang="ru-KZ" smtClean="0"/>
              <a:t>‹#›</a:t>
            </a:fld>
            <a:endParaRPr lang="ru-KZ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31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013D-065A-48BA-BE2A-ABEEA8DBC01F}" type="datetimeFigureOut">
              <a:rPr lang="ru-KZ" smtClean="0"/>
              <a:t>12/22/2024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A6AD-CB38-459D-801A-4B2158B3913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3663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013D-065A-48BA-BE2A-ABEEA8DBC01F}" type="datetimeFigureOut">
              <a:rPr lang="ru-KZ" smtClean="0"/>
              <a:t>12/22/2024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A6AD-CB38-459D-801A-4B2158B3913B}" type="slidenum">
              <a:rPr lang="ru-KZ" smtClean="0"/>
              <a:t>‹#›</a:t>
            </a:fld>
            <a:endParaRPr lang="ru-KZ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2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8879013D-065A-48BA-BE2A-ABEEA8DBC01F}" type="datetimeFigureOut">
              <a:rPr lang="ru-KZ" smtClean="0"/>
              <a:t>12/22/2024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A6AD-CB38-459D-801A-4B2158B3913B}" type="slidenum">
              <a:rPr lang="ru-KZ" smtClean="0"/>
              <a:t>‹#›</a:t>
            </a:fld>
            <a:endParaRPr lang="ru-K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42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9013D-065A-48BA-BE2A-ABEEA8DBC01F}" type="datetimeFigureOut">
              <a:rPr lang="ru-KZ" smtClean="0"/>
              <a:t>12/22/2024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26BA6AD-CB38-459D-801A-4B2158B3913B}" type="slidenum">
              <a:rPr lang="ru-KZ" smtClean="0"/>
              <a:t>‹#›</a:t>
            </a:fld>
            <a:endParaRPr lang="ru-KZ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59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59019" y="13774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96D70F-DCF4-4D45-869C-F77DBCD7D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984" y="200804"/>
            <a:ext cx="7876715" cy="11766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AB6D29-FC8A-4F3F-A0E6-636EDDE1C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316" y="1271456"/>
            <a:ext cx="10065368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69"/>
    </mc:Choice>
    <mc:Fallback xmlns="">
      <p:transition spd="slow" advTm="1026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C58F77-201C-4DCD-B618-8C25AFEBB792}"/>
              </a:ext>
            </a:extLst>
          </p:cNvPr>
          <p:cNvSpPr txBox="1"/>
          <p:nvPr/>
        </p:nvSpPr>
        <p:spPr>
          <a:xfrm>
            <a:off x="1596223" y="753303"/>
            <a:ext cx="9070809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са­ғат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ішін­де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ра­диоак­тив­ті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яд­ро­ла­рының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­саны­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азайған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хи­миялық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эле­ме­нт­тің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жар­ты­лай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ыды­рау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пе­риодын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анықтаңдар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BC9040-0166-42B7-9C0F-51F9D754B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968" y="197303"/>
            <a:ext cx="3706989" cy="7080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8A125C0-A64B-4903-B19F-3B2BDF89E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387" y="2026137"/>
            <a:ext cx="1685925" cy="15750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AAD78F5-1D90-4FF7-BA31-BA6640952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416" y="3159734"/>
            <a:ext cx="1153782" cy="7212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4F5EEF0-FD56-4A20-95EC-2BAE8911CD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7879" y="2495243"/>
            <a:ext cx="2621507" cy="5485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B283952-92DD-4097-A260-CD7AF38B5D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7416" y="4070006"/>
            <a:ext cx="1181476" cy="67035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5FE4BDF-6E10-4614-B8A3-E6D4894860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8465" y="4118756"/>
            <a:ext cx="1020921" cy="67035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E3CD5CB-AF4A-4396-895E-A7F1EB1C60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8942" y="2502509"/>
            <a:ext cx="2524125" cy="65722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012C548-A6F6-4521-9016-D49C41D98E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4118756"/>
            <a:ext cx="1057275" cy="67035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D8FDD43-C162-4A54-A836-A55EC8EF88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57879" y="1980305"/>
            <a:ext cx="5654401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8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887"/>
    </mc:Choice>
    <mc:Fallback xmlns="">
      <p:transition spd="slow" advTm="15188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D95795-0E0B-4C4B-9082-7118EE87C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569" y="130114"/>
            <a:ext cx="2846653" cy="72945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FC06CC6-394D-43F9-ADE0-99C822617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03" y="2311688"/>
            <a:ext cx="1180797" cy="79057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325B497-25FD-4675-8F6E-A3928514B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408" y="2522427"/>
            <a:ext cx="533400" cy="40957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8391E85-0A3A-49F2-985B-3BDED5381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4225" y="2451831"/>
            <a:ext cx="1257300" cy="72836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8A598AB-46EA-42D0-AF77-701390527A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511" y="5146354"/>
            <a:ext cx="1130147" cy="94347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E6F57BF-AAF3-434A-BC8B-A6AD7BE196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4469" y="5155424"/>
            <a:ext cx="1049919" cy="89495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3350725-2488-4DC3-A059-93E88641A4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251" y="760002"/>
            <a:ext cx="9134475" cy="120015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18D5DCE-6B50-45BA-848A-86B02FA908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2852" y="3376032"/>
            <a:ext cx="1009917" cy="9514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21C0B0EA-D6D0-4619-A426-65CF24906C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777808" y="2364563"/>
            <a:ext cx="799654" cy="91071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070285A2-FFC0-4D04-9C86-495B4CAF7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113" y="3587572"/>
            <a:ext cx="533400" cy="409575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2C15242-B816-4972-9E13-4DBA79E2D5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6513" y="3429000"/>
            <a:ext cx="799654" cy="84130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27C2F556-F405-4077-8A79-15458A62A45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81558" y="5454684"/>
            <a:ext cx="1130147" cy="643314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D94CCAC-3105-4012-80DA-34670F3AA2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0188" y="5224711"/>
            <a:ext cx="956820" cy="901467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43488E06-24DB-4746-B75D-147918C669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14429" y="5224711"/>
            <a:ext cx="1132343" cy="89980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212F456-2143-4D9D-948A-AA6E29F2BD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82819" y="5331199"/>
            <a:ext cx="1049919" cy="71918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E5EDD9C8-20AA-4CFA-9376-B26F90313DB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73600" y="3619776"/>
            <a:ext cx="323850" cy="371475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4EBAE553-060B-4D82-9396-C41B9E7B716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86511" y="3423550"/>
            <a:ext cx="845014" cy="76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729"/>
    </mc:Choice>
    <mc:Fallback xmlns="">
      <p:transition spd="slow" advTm="21572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90FE0B-0493-4AD8-AC83-B0CD5FA70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49" y="684406"/>
            <a:ext cx="9453480" cy="39989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21A3ECB-39CD-4887-AC33-35651A433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436" y="73010"/>
            <a:ext cx="7388361" cy="611397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1472123E-3BA3-4848-AD18-8DFF15708878}"/>
              </a:ext>
            </a:extLst>
          </p:cNvPr>
          <p:cNvSpPr txBox="1">
            <a:spLocks/>
          </p:cNvSpPr>
          <p:nvPr/>
        </p:nvSpPr>
        <p:spPr>
          <a:xfrm>
            <a:off x="973749" y="4755010"/>
            <a:ext cx="9520158" cy="89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/>
              <a:t>Берілген</a:t>
            </a:r>
            <a:r>
              <a:rPr lang="ru-RU" dirty="0"/>
              <a:t> атом </a:t>
            </a:r>
            <a:r>
              <a:rPr lang="ru-RU" dirty="0" err="1"/>
              <a:t>ядроларын</a:t>
            </a:r>
            <a:r>
              <a:rPr lang="ru-RU" dirty="0"/>
              <a:t> α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el-GR" dirty="0"/>
              <a:t>β</a:t>
            </a:r>
            <a:r>
              <a:rPr lang="ru-RU" dirty="0"/>
              <a:t> </a:t>
            </a:r>
            <a:r>
              <a:rPr lang="ru-RU" dirty="0" err="1"/>
              <a:t>ыдырау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 элемент </a:t>
            </a:r>
            <a:r>
              <a:rPr lang="ru-RU" dirty="0" err="1"/>
              <a:t>ядроны</a:t>
            </a:r>
            <a:r>
              <a:rPr lang="ru-RU" dirty="0"/>
              <a:t>  </a:t>
            </a:r>
            <a:r>
              <a:rPr lang="ru-RU" dirty="0" err="1"/>
              <a:t>анықтаңыз</a:t>
            </a:r>
            <a:r>
              <a:rPr lang="ru-RU" dirty="0"/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67622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84"/>
    </mc:Choice>
    <mc:Fallback xmlns="">
      <p:transition spd="slow" advTm="2778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73D18C-04E4-4E9E-933C-5072FFD60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405345"/>
            <a:ext cx="8974455" cy="55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5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98"/>
    </mc:Choice>
    <mc:Fallback xmlns="">
      <p:transition spd="slow" advTm="2059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59019" y="13774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E289FE-C844-484F-B236-CEB2B2DFA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237" y="-155801"/>
            <a:ext cx="6958629" cy="14753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C69D21-1CC5-4014-9B03-7F96A8AFF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705" y="1261684"/>
            <a:ext cx="10168568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1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46"/>
    </mc:Choice>
    <mc:Fallback xmlns="">
      <p:transition spd="slow" advTm="1844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A87731A-4204-41DD-8CC2-4D27BA837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161" y="296669"/>
            <a:ext cx="7196294" cy="12254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66348D1-597B-4BEE-94FB-D7FF8E485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034" y="1377814"/>
            <a:ext cx="8364260" cy="344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6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11"/>
    </mc:Choice>
    <mc:Fallback xmlns="">
      <p:transition spd="slow" advTm="1271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0C60870-82BD-4FC6-8D35-679FEA3F8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009" y="4354593"/>
            <a:ext cx="4972050" cy="119451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8F2900-836A-487B-8D00-B6BFA47AB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357" y="-81825"/>
            <a:ext cx="7258009" cy="10906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C1D49B-BDCE-4BF5-A78B-2E30BB6D0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30" y="759817"/>
            <a:ext cx="2686050" cy="473363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E735C9-9FD1-483B-BB4E-246CA2835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6436" y="820308"/>
            <a:ext cx="7124457" cy="335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06"/>
    </mc:Choice>
    <mc:Fallback xmlns="">
      <p:transition spd="slow" advTm="9550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6E443E-CEA4-4B1A-93A5-418CDB2D8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36" y="256614"/>
            <a:ext cx="102870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8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21"/>
    </mc:Choice>
    <mc:Fallback xmlns="">
      <p:transition spd="slow" advTm="9632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6A80604-1983-4F45-9072-FD594DF2D4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9465" y="242984"/>
            <a:ext cx="8790740" cy="5011098"/>
          </a:xfrm>
        </p:spPr>
      </p:pic>
    </p:spTree>
    <p:extLst>
      <p:ext uri="{BB962C8B-B14F-4D97-AF65-F5344CB8AC3E}">
        <p14:creationId xmlns:p14="http://schemas.microsoft.com/office/powerpoint/2010/main" val="14403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291"/>
    </mc:Choice>
    <mc:Fallback xmlns="">
      <p:transition spd="slow" advTm="9929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DF87C8-D5E9-4FF4-A457-692876D11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659" y="-128308"/>
            <a:ext cx="12192000" cy="615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517"/>
    </mc:Choice>
    <mc:Fallback xmlns="">
      <p:transition spd="slow" advTm="21851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3DFDF0-9664-42AB-B22E-EAB90C428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797" y="0"/>
            <a:ext cx="7283881" cy="10084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778C5F-25C5-4908-A90D-EAA0D9BAC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73" y="750446"/>
            <a:ext cx="3505118" cy="484676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8F46316-715D-4A27-8602-52A1CF044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849" y="1052452"/>
            <a:ext cx="2049946" cy="53015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DD8ABFC-FBCB-4505-97F2-D0D198342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2097" y="1616682"/>
            <a:ext cx="6191250" cy="156383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6983CAD-6846-4247-9DEF-28C644E657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0438" y="3429000"/>
            <a:ext cx="2624174" cy="8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9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15"/>
    </mc:Choice>
    <mc:Fallback xmlns="">
      <p:transition spd="slow" advTm="9941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1E9839-82E1-41D6-B20A-0F2C0FE28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172" y="136000"/>
            <a:ext cx="5553075" cy="41529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683AC3-FADF-4453-A244-E0906EAAB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320" y="135999"/>
            <a:ext cx="4368703" cy="406228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6A32527-E231-41E2-9463-8CF2BC674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088" y="4510832"/>
            <a:ext cx="10009823" cy="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5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78"/>
    </mc:Choice>
    <mc:Fallback xmlns="">
      <p:transition spd="slow" advTm="82278"/>
    </mc:Fallback>
  </mc:AlternateContent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Галерея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753</TotalTime>
  <Words>40</Words>
  <Application>Microsoft Office PowerPoint</Application>
  <PresentationFormat>Широкоэкранный</PresentationFormat>
  <Paragraphs>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Palatino Linotype</vt:lpstr>
      <vt:lpstr>Times New Roman</vt:lpstr>
      <vt:lpstr>Галерея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Смаилова Гулбаршын</dc:creator>
  <cp:lastModifiedBy>Данагул</cp:lastModifiedBy>
  <cp:revision>43</cp:revision>
  <dcterms:created xsi:type="dcterms:W3CDTF">2021-02-26T10:56:24Z</dcterms:created>
  <dcterms:modified xsi:type="dcterms:W3CDTF">2024-12-22T14:49:19Z</dcterms:modified>
</cp:coreProperties>
</file>