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328" r:id="rId2"/>
    <p:sldId id="256" r:id="rId3"/>
    <p:sldId id="257" r:id="rId4"/>
    <p:sldId id="258" r:id="rId5"/>
    <p:sldId id="330" r:id="rId6"/>
    <p:sldId id="310" r:id="rId7"/>
    <p:sldId id="321" r:id="rId8"/>
    <p:sldId id="317" r:id="rId9"/>
    <p:sldId id="329" r:id="rId10"/>
    <p:sldId id="301" r:id="rId11"/>
    <p:sldId id="302" r:id="rId12"/>
    <p:sldId id="297" r:id="rId13"/>
    <p:sldId id="305" r:id="rId14"/>
    <p:sldId id="304" r:id="rId15"/>
    <p:sldId id="324" r:id="rId16"/>
    <p:sldId id="318" r:id="rId17"/>
    <p:sldId id="267" r:id="rId18"/>
    <p:sldId id="316" r:id="rId19"/>
    <p:sldId id="33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71" autoAdjust="0"/>
  </p:normalViewPr>
  <p:slideViewPr>
    <p:cSldViewPr>
      <p:cViewPr varScale="1">
        <p:scale>
          <a:sx n="82" d="100"/>
          <a:sy n="82" d="100"/>
        </p:scale>
        <p:origin x="14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1B1F4-6DBB-4969-8633-3C1CE3178DAA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0A24B-8DFB-45B8-9EA1-FAC855B7A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17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0A24B-8DFB-45B8-9EA1-FAC855B7AFF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833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0A24B-8DFB-45B8-9EA1-FAC855B7AFF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5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0A24B-8DFB-45B8-9EA1-FAC855B7AFF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46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265-AB84-41A4-A7D0-4D9BD195CB0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A34411B-5AA0-4C56-B570-C6613F4D2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51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265-AB84-41A4-A7D0-4D9BD195CB0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A34411B-5AA0-4C56-B570-C6613F4D2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7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265-AB84-41A4-A7D0-4D9BD195CB0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A34411B-5AA0-4C56-B570-C6613F4D228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1159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265-AB84-41A4-A7D0-4D9BD195CB0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A34411B-5AA0-4C56-B570-C6613F4D2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06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265-AB84-41A4-A7D0-4D9BD195CB0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A34411B-5AA0-4C56-B570-C6613F4D228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0944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265-AB84-41A4-A7D0-4D9BD195CB0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A34411B-5AA0-4C56-B570-C6613F4D2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849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265-AB84-41A4-A7D0-4D9BD195CB0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411B-5AA0-4C56-B570-C6613F4D2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26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265-AB84-41A4-A7D0-4D9BD195CB0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411B-5AA0-4C56-B570-C6613F4D2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30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265-AB84-41A4-A7D0-4D9BD195CB0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411B-5AA0-4C56-B570-C6613F4D2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59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265-AB84-41A4-A7D0-4D9BD195CB0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A34411B-5AA0-4C56-B570-C6613F4D2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86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265-AB84-41A4-A7D0-4D9BD195CB0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A34411B-5AA0-4C56-B570-C6613F4D2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27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265-AB84-41A4-A7D0-4D9BD195CB0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A34411B-5AA0-4C56-B570-C6613F4D2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2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265-AB84-41A4-A7D0-4D9BD195CB0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411B-5AA0-4C56-B570-C6613F4D2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32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265-AB84-41A4-A7D0-4D9BD195CB0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411B-5AA0-4C56-B570-C6613F4D2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64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265-AB84-41A4-A7D0-4D9BD195CB0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411B-5AA0-4C56-B570-C6613F4D2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02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265-AB84-41A4-A7D0-4D9BD195CB0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A34411B-5AA0-4C56-B570-C6613F4D2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30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77265-AB84-41A4-A7D0-4D9BD195CB0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A34411B-5AA0-4C56-B570-C6613F4D2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8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11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Padlet.ln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105E85-8BC5-411B-9D83-2C6580B0D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732" y="1340768"/>
            <a:ext cx="4824536" cy="15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32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7307"/>
            <a:ext cx="6454625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Берилийдің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масса 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ақауын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анықтайық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96503" y="2522576"/>
                <a:ext cx="30204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𝐵𝑒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=9,012 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м.а.б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503" y="2522576"/>
                <a:ext cx="302044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119132" y="3127981"/>
                <a:ext cx="6696744" cy="73718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я</m:t>
                              </m:r>
                            </m:sub>
                          </m:sSub>
                        </m:e>
                      </m:d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м.а.б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132" y="3127981"/>
                <a:ext cx="6696744" cy="737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76730" y="4087807"/>
                <a:ext cx="8280919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∙1,00728+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ru-RU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∙1,00866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−9,012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kk-KZ" sz="2200" b="0" i="1" smtClean="0">
                        <a:latin typeface="Cambria Math"/>
                        <a:ea typeface="Cambria Math" panose="02040503050406030204" pitchFamily="18" charset="0"/>
                      </a:rPr>
                      <m:t>м.а.б</m:t>
                    </m:r>
                    <m:r>
                      <a:rPr lang="ru-R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=0,06042</m:t>
                    </m:r>
                    <m:r>
                      <a:rPr lang="ru-R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м.а.б.</m:t>
                    </m:r>
                  </m:oMath>
                </a14:m>
                <a:r>
                  <a:rPr lang="en-US" sz="2200" dirty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30" y="4087807"/>
                <a:ext cx="8280919" cy="430887"/>
              </a:xfrm>
              <a:prstGeom prst="rect">
                <a:avLst/>
              </a:prstGeom>
              <a:blipFill>
                <a:blip r:embed="rId5"/>
                <a:stretch>
                  <a:fillRect l="-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391685" y="4610869"/>
                <a:ext cx="3568541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=0,06042 м.а.б.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685" y="4610869"/>
                <a:ext cx="356854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39674-644E-4021-978E-1DA0809A84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4248" y="324318"/>
            <a:ext cx="2162175" cy="15925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AA9963-8806-4395-8F48-0533001CF1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520" y="5272903"/>
            <a:ext cx="8714903" cy="15850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DAC3EF-1C3A-47DE-AB88-7416B1531D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7750" y="1641909"/>
            <a:ext cx="3537947" cy="6645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825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097" y="260648"/>
            <a:ext cx="8353728" cy="1115104"/>
          </a:xfrm>
        </p:spPr>
        <p:txBody>
          <a:bodyPr>
            <a:noAutofit/>
          </a:bodyPr>
          <a:lstStyle/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Нуклондардан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ядро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түзілгенде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нуклондардың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массасы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азаяды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масса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ақауына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эквивалентті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1655" y="1899989"/>
            <a:ext cx="81148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ақауы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есебінен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бөлшектерден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ядро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түзілгенде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бөлінетін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–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ядроның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86329" y="3429000"/>
            <a:ext cx="8290127" cy="9258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Ядроны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құраушы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нуклондарға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ыдырату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шығындау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12D2EF-1542-4528-A6F3-672F57E89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41" y="4568717"/>
            <a:ext cx="8474841" cy="18007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21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341" y="139919"/>
            <a:ext cx="6589199" cy="696793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энергиясы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85EC32-357B-4901-95CE-DE0C1D2B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80" y="4869160"/>
            <a:ext cx="7488832" cy="150222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BAB80C1-F95F-4B32-B995-D4BBC3228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446856"/>
            <a:ext cx="7145131" cy="9161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E372B6A-6DD0-4714-B3FF-ADCCAC3A6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3614144"/>
            <a:ext cx="6011177" cy="100389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3CD7978-38BD-4F22-AC94-F8970255FA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511" y="1016031"/>
            <a:ext cx="8114001" cy="138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24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68022" y="280978"/>
            <a:ext cx="5616624" cy="15436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Бериллийдің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байланыс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меншікті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байланыс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энергиясын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анықтайық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195736" y="2768640"/>
                <a:ext cx="3871701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байл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∙931,5МэВ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768640"/>
                <a:ext cx="387170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9247" y="4383313"/>
                <a:ext cx="7675884" cy="10197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kk-KZ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м.байл</m:t>
                          </m:r>
                        </m:sub>
                      </m:sSub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байл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56,3</m:t>
                          </m:r>
                          <m:r>
                            <a:rPr lang="ru-R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МэВ</m:t>
                          </m:r>
                          <m:r>
                            <m:rPr>
                              <m:nor/>
                            </m:rPr>
                            <a:rPr lang="ru-RU" sz="3200" dirty="0"/>
                            <m:t> 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6,26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МэВ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нуклон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47" y="4383313"/>
                <a:ext cx="7675884" cy="10197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FC6273-A8FD-48A9-8658-610286ADC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251550"/>
            <a:ext cx="2164268" cy="13396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DDE08F-8D13-4FC3-BB06-9DB8ECDC9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277" y="2013530"/>
            <a:ext cx="3572566" cy="5243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1A35CE-FB8B-4AA0-BFF0-6070EA1951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4221" y="1591194"/>
            <a:ext cx="2164268" cy="6549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F7DB67D7-32C3-4B45-B854-1E9EE9BAA2BC}"/>
                  </a:ext>
                </a:extLst>
              </p:cNvPr>
              <p:cNvSpPr/>
              <p:nvPr/>
            </p:nvSpPr>
            <p:spPr>
              <a:xfrm>
                <a:off x="1187624" y="3588222"/>
                <a:ext cx="6659131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байл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=0,06042 ∗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931,5МэВ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=56,3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МэВ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F7DB67D7-32C3-4B45-B854-1E9EE9BAA2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588222"/>
                <a:ext cx="665913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1575BD-F9EE-41F2-A270-446D36AE44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761" y="5586746"/>
            <a:ext cx="7316370" cy="101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09F7723-93DE-4315-997F-0ECAE726A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32656"/>
            <a:ext cx="7200801" cy="76690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D8DB4AE-F3F7-4894-8508-09E48C8D1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6" y="1257299"/>
            <a:ext cx="7200801" cy="504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08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AB28DA-E6DF-438B-83B1-1F5EAF2E9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941168"/>
            <a:ext cx="1638300" cy="1219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EBFE9F-1171-4A75-B50D-8C1AF8330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340569"/>
            <a:ext cx="1600200" cy="11525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AD5A53-BFD6-4364-BA2A-9DE9DAFF5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173" y="3044925"/>
            <a:ext cx="1628775" cy="1247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968D352-D567-41F4-B2B0-921C98866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3108979"/>
            <a:ext cx="4950381" cy="114861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F27E555-9AA0-4936-9B1D-36FE42735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3087" y="5066758"/>
            <a:ext cx="4627265" cy="96802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13F90FA-9289-455C-AFC5-233443A056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0673" y="1544332"/>
            <a:ext cx="4932091" cy="85212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AD1EE2A-DE23-4AA5-9788-DDB53D91C7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3728" y="447674"/>
            <a:ext cx="4032448" cy="7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31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CEA881-D58D-4B4B-B87B-81A8E6DEB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02111"/>
            <a:ext cx="8676456" cy="50674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64569D-F6AF-4C4C-B0F6-B98215B72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3761184"/>
            <a:ext cx="2116088" cy="2116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39AF8D-B32E-47E0-88B1-8572E0CDE42A}"/>
              </a:ext>
            </a:extLst>
          </p:cNvPr>
          <p:cNvSpPr txBox="1"/>
          <p:nvPr/>
        </p:nvSpPr>
        <p:spPr>
          <a:xfrm>
            <a:off x="2487526" y="60695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https://learningapps.org/display?v=p5qrorts320</a:t>
            </a:r>
            <a:endParaRPr lang="ru-KZ" dirty="0"/>
          </a:p>
        </p:txBody>
      </p:sp>
      <p:sp>
        <p:nvSpPr>
          <p:cNvPr id="5" name="Заголовок 6">
            <a:extLst>
              <a:ext uri="{FF2B5EF4-FFF2-40B4-BE49-F238E27FC236}">
                <a16:creationId xmlns:a16="http://schemas.microsoft.com/office/drawing/2014/main" id="{5BAD8DAB-8B42-4B40-8FCA-E8499D1397FE}"/>
              </a:ext>
            </a:extLst>
          </p:cNvPr>
          <p:cNvSpPr txBox="1">
            <a:spLocks/>
          </p:cNvSpPr>
          <p:nvPr/>
        </p:nvSpPr>
        <p:spPr>
          <a:xfrm>
            <a:off x="1698313" y="121190"/>
            <a:ext cx="3495479" cy="6446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Жеке </a:t>
            </a:r>
            <a:r>
              <a:rPr lang="ru-RU" dirty="0" err="1"/>
              <a:t>жұмыс</a:t>
            </a:r>
            <a:r>
              <a:rPr lang="ru-RU" dirty="0"/>
              <a:t>: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204256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9483EB2-5C54-4167-BCF1-809BD98D0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44650"/>
          </a:xfrm>
        </p:spPr>
        <p:txBody>
          <a:bodyPr/>
          <a:lstStyle/>
          <a:p>
            <a:r>
              <a:rPr lang="ru-RU" dirty="0" err="1"/>
              <a:t>Бүгінгі</a:t>
            </a:r>
            <a:r>
              <a:rPr lang="ru-RU" dirty="0"/>
              <a:t> </a:t>
            </a:r>
            <a:r>
              <a:rPr lang="ru-RU" dirty="0" err="1"/>
              <a:t>сабақта</a:t>
            </a:r>
            <a:r>
              <a:rPr lang="ru-RU" dirty="0"/>
              <a:t>:</a:t>
            </a:r>
            <a:endParaRPr lang="ru-KZ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131840C-D18B-46C1-AFC4-2A9D16E00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00808"/>
            <a:ext cx="731998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59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 action="ppaction://hlinkfile"/>
            <a:extLst>
              <a:ext uri="{FF2B5EF4-FFF2-40B4-BE49-F238E27FC236}">
                <a16:creationId xmlns:a16="http://schemas.microsoft.com/office/drawing/2014/main" id="{71560A31-729B-418D-9B51-B7CE86D3B5F0}"/>
              </a:ext>
            </a:extLst>
          </p:cNvPr>
          <p:cNvSpPr txBox="1"/>
          <p:nvPr/>
        </p:nvSpPr>
        <p:spPr>
          <a:xfrm>
            <a:off x="1691680" y="6165304"/>
            <a:ext cx="5760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https://padlet.com/1smailovagulbarshin/hhtvypktfite5h56</a:t>
            </a:r>
            <a:endParaRPr lang="ru-KZ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F02AAD-E51C-42DF-8105-6F8F615AA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5" y="1376772"/>
            <a:ext cx="8784976" cy="410445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EB234E-5A18-4127-A717-7EF74BACE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541863"/>
            <a:ext cx="3525171" cy="8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49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67E111-46B9-4BEF-972F-47A87CABE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35" y="2551100"/>
            <a:ext cx="749873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25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505930"/>
            <a:ext cx="8820472" cy="242712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Атомдық ядро.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Ядроның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нуклондық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моделі. Изотоптар. Нуклондардың ядродағы байланыс энергиясы.</a:t>
            </a:r>
            <a:endParaRPr lang="ru-RU" sz="3200" b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6723EA-9982-4E16-8A10-6BA0E153C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88640"/>
            <a:ext cx="78767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0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Оқу мақсат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ы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56063B-1196-48EA-9896-880C3107D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88840"/>
            <a:ext cx="8236518" cy="260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41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Бағалау критерийлері: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47800"/>
            <a:ext cx="8219256" cy="5005536"/>
          </a:xfrm>
        </p:spPr>
        <p:txBody>
          <a:bodyPr>
            <a:normAutofit/>
          </a:bodyPr>
          <a:lstStyle/>
          <a:p>
            <a:pPr algn="just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Атомның құрамы мен қасиетін біледі;</a:t>
            </a: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Протондар саны мен атомдық массаны анықтайды;</a:t>
            </a:r>
          </a:p>
          <a:p>
            <a:pPr algn="just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Изотоп түсінігін біледі және түсіндіреді;</a:t>
            </a:r>
          </a:p>
          <a:p>
            <a:pPr algn="just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Массаның ақауы мен атомдық ядролардың байланыс энергиясының пайда болу себебін түсіндіреді;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Массаның ақауын, ядроның байланыс энергиясын және ядролық реакциялардың энергетикалық шығуын есептейді;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75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BCA5F-1BEE-4765-85A0-CEB7FB16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620688"/>
            <a:ext cx="6947279" cy="788666"/>
          </a:xfrm>
        </p:spPr>
        <p:txBody>
          <a:bodyPr/>
          <a:lstStyle/>
          <a:p>
            <a:r>
              <a:rPr lang="ru-RU" dirty="0" err="1"/>
              <a:t>Өткен</a:t>
            </a:r>
            <a:r>
              <a:rPr lang="ru-RU" dirty="0"/>
              <a:t> </a:t>
            </a:r>
            <a:r>
              <a:rPr lang="ru-RU" dirty="0" err="1"/>
              <a:t>материалды</a:t>
            </a:r>
            <a:r>
              <a:rPr lang="ru-RU" dirty="0"/>
              <a:t> </a:t>
            </a:r>
            <a:r>
              <a:rPr lang="ru-RU" dirty="0" err="1"/>
              <a:t>қайталау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9AAA53-306C-45C4-B0A6-7178389CB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1" y="1916832"/>
            <a:ext cx="7523343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82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935492F-7677-4C6F-8A79-4258EB0F4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536" y="124702"/>
            <a:ext cx="7227888" cy="98310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8CAB3B1-D089-457D-BA63-574E2EBB4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73" y="1268760"/>
            <a:ext cx="8136904" cy="39184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3D5D56-3ACC-48E4-AF62-4FB043997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73" y="5187246"/>
            <a:ext cx="8029128" cy="154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43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>
            <a:extLst>
              <a:ext uri="{FF2B5EF4-FFF2-40B4-BE49-F238E27FC236}">
                <a16:creationId xmlns:a16="http://schemas.microsoft.com/office/drawing/2014/main" id="{C464651D-E07F-4EF3-9027-69132AA1AAA7}"/>
              </a:ext>
            </a:extLst>
          </p:cNvPr>
          <p:cNvSpPr txBox="1">
            <a:spLocks/>
          </p:cNvSpPr>
          <p:nvPr/>
        </p:nvSpPr>
        <p:spPr>
          <a:xfrm>
            <a:off x="1259632" y="520849"/>
            <a:ext cx="8219256" cy="15841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Атомның құрамы мен қасиетін, протондар саны </a:t>
            </a:r>
          </a:p>
          <a:p>
            <a:pPr marL="0" indent="0" algn="just">
              <a:buNone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атомдық массаны анықтайық.</a:t>
            </a:r>
            <a:endParaRPr lang="ru-RU" dirty="0">
              <a:ea typeface="Cambria Math" panose="020405030504060302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0F46984-10D5-49EC-9878-399C7AC14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284984"/>
            <a:ext cx="2520280" cy="154517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71DDF88-A464-4582-8306-56D34F79F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407" y="5052791"/>
            <a:ext cx="2121185" cy="133367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582D04F-D368-4130-B3A5-14AD88BFA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700808"/>
            <a:ext cx="2232248" cy="145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7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1F9512-176D-4A43-B52D-FCF6C8A3D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88640"/>
            <a:ext cx="7287210" cy="151216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87898B-14D2-45E5-B991-980543BFB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952836"/>
            <a:ext cx="1748572" cy="237626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EE11F56-B181-465D-9F0A-994BEC161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883" y="2132856"/>
            <a:ext cx="1402590" cy="168761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CD350C0-3A5B-42ED-909F-4F6F3577E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1959318"/>
            <a:ext cx="1402590" cy="237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43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08272E-86D9-410C-9F85-A8D03A30B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0"/>
            <a:ext cx="8900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98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4.8|3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10.8|7.1"/>
</p:tagLst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1796</TotalTime>
  <Words>169</Words>
  <Application>Microsoft Office PowerPoint</Application>
  <PresentationFormat>Экран (4:3)</PresentationFormat>
  <Paragraphs>31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Century Gothic</vt:lpstr>
      <vt:lpstr>Times New Roman</vt:lpstr>
      <vt:lpstr>Wingdings 3</vt:lpstr>
      <vt:lpstr>Легкий дым</vt:lpstr>
      <vt:lpstr>Презентация PowerPoint</vt:lpstr>
      <vt:lpstr>Атомдық ядро. Ядроның нуклондық моделі. Изотоптар. Нуклондардың ядродағы байланыс энергиясы.</vt:lpstr>
      <vt:lpstr>Оқу мақсаты:</vt:lpstr>
      <vt:lpstr>Бағалау критерийлері:</vt:lpstr>
      <vt:lpstr>Өткен материалды қайталау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Берилийдің  масса  ақауын анықтайық</vt:lpstr>
      <vt:lpstr>Презентация PowerPoint</vt:lpstr>
      <vt:lpstr>Байланыс энергиясы. </vt:lpstr>
      <vt:lpstr>Презентация PowerPoint</vt:lpstr>
      <vt:lpstr>Презентация PowerPoint</vt:lpstr>
      <vt:lpstr>Презентация PowerPoint</vt:lpstr>
      <vt:lpstr>Презентация PowerPoint</vt:lpstr>
      <vt:lpstr>Бүгінгі сабақта: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Томсон моделі. Резерфорд тәжірибелері. Атом ядросының өлшемін анықтау. Атомның ядролық моделі.</dc:title>
  <dc:creator>Zhussupbekova_A@kst.nis.edu.kz</dc:creator>
  <cp:lastModifiedBy>Данагул</cp:lastModifiedBy>
  <cp:revision>151</cp:revision>
  <dcterms:created xsi:type="dcterms:W3CDTF">2018-03-25T21:01:21Z</dcterms:created>
  <dcterms:modified xsi:type="dcterms:W3CDTF">2024-12-22T14:49:00Z</dcterms:modified>
</cp:coreProperties>
</file>