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3.xml" ContentType="application/vnd.openxmlformats-officedocument.theme+xml"/>
  <Override PartName="/ppt/theme/theme2.xml" ContentType="application/vnd.openxmlformats-officedocument.theme+xml"/>
  <Override PartName="/ppt/theme/theme14.xml" ContentType="application/vnd.openxmlformats-officedocument.theme+xml"/>
  <Override PartName="/ppt/theme/theme3.xml" ContentType="application/vnd.openxmlformats-officedocument.theme+xml"/>
  <Override PartName="/ppt/theme/theme15.xml" ContentType="application/vnd.openxmlformats-officedocument.theme+xml"/>
  <Override PartName="/ppt/theme/theme4.xml" ContentType="application/vnd.openxmlformats-officedocument.theme+xml"/>
  <Override PartName="/ppt/theme/theme16.xml" ContentType="application/vnd.openxmlformats-officedocument.theme+xml"/>
  <Override PartName="/ppt/theme/theme5.xml" ContentType="application/vnd.openxmlformats-officedocument.theme+xml"/>
  <Override PartName="/ppt/theme/theme17.xml" ContentType="application/vnd.openxmlformats-officedocument.theme+xml"/>
  <Override PartName="/ppt/theme/theme6.xml" ContentType="application/vnd.openxmlformats-officedocument.theme+xml"/>
  <Override PartName="/ppt/theme/theme18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8.xml" ContentType="application/vnd.openxmlformats-officedocument.theme+xml"/>
  <Override PartName="/ppt/theme/theme11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media/image5.jpeg" ContentType="image/jpeg"/>
  <Override PartName="/ppt/media/image4.jpeg" ContentType="image/jpeg"/>
  <Override PartName="/ppt/media/image6.png" ContentType="image/png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4.xml.rels" ContentType="application/vnd.openxmlformats-package.relationships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49" r:id="rId3"/>
    <p:sldMasterId id="2147483651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9" r:id="rId10"/>
    <p:sldMasterId id="2147483660" r:id="rId11"/>
    <p:sldMasterId id="2147483661" r:id="rId12"/>
    <p:sldMasterId id="2147483662" r:id="rId13"/>
    <p:sldMasterId id="2147483663" r:id="rId14"/>
    <p:sldMasterId id="2147483664" r:id="rId15"/>
    <p:sldMasterId id="2147483665" r:id="rId16"/>
    <p:sldMasterId id="2147483666" r:id="rId17"/>
    <p:sldMasterId id="2147483667" r:id="rId18"/>
  </p:sldMasterIdLst>
  <p:notesMasterIdLst>
    <p:notesMasterId r:id="rId19"/>
  </p:notes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notesMaster" Target="notesMasters/notesMaster1.xml"/><Relationship Id="rId20" Type="http://schemas.openxmlformats.org/officeDocument/2006/relationships/slide" Target="slides/slide1.xml"/><Relationship Id="rId21" Type="http://schemas.openxmlformats.org/officeDocument/2006/relationships/slide" Target="slides/slide2.xml"/><Relationship Id="rId22" Type="http://schemas.openxmlformats.org/officeDocument/2006/relationships/slide" Target="slides/slide3.xml"/><Relationship Id="rId23" Type="http://schemas.openxmlformats.org/officeDocument/2006/relationships/slide" Target="slides/slide4.xml"/><Relationship Id="rId24" Type="http://schemas.openxmlformats.org/officeDocument/2006/relationships/slide" Target="slides/slide5.xml"/><Relationship Id="rId25" Type="http://schemas.openxmlformats.org/officeDocument/2006/relationships/slide" Target="slides/slide6.xml"/><Relationship Id="rId26" Type="http://schemas.openxmlformats.org/officeDocument/2006/relationships/slide" Target="slides/slide7.xml"/><Relationship Id="rId27" Type="http://schemas.openxmlformats.org/officeDocument/2006/relationships/slide" Target="slides/slide8.xml"/><Relationship Id="rId28" Type="http://schemas.openxmlformats.org/officeDocument/2006/relationships/slide" Target="slides/slide9.xml"/><Relationship Id="rId29" Type="http://schemas.openxmlformats.org/officeDocument/2006/relationships/slide" Target="slides/slide10.xml"/><Relationship Id="rId30" Type="http://schemas.openxmlformats.org/officeDocument/2006/relationships/slide" Target="slides/slide11.xml"/><Relationship Id="rId3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5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66" name="PlaceHolder 2"/>
          <p:cNvSpPr>
            <a:spLocks noGrp="1"/>
          </p:cNvSpPr>
          <p:nvPr>
            <p:ph type="dt" idx="52"/>
          </p:nvPr>
        </p:nvSpPr>
        <p:spPr>
          <a:xfrm>
            <a:off x="3884400" y="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marL="216000"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67" name="PlaceHolder 3"/>
          <p:cNvSpPr>
            <a:spLocks noGrp="1"/>
          </p:cNvSpPr>
          <p:nvPr>
            <p:ph type="sldImg"/>
          </p:nvPr>
        </p:nvSpPr>
        <p:spPr>
          <a:xfrm>
            <a:off x="1143000" y="685440"/>
            <a:ext cx="4572000" cy="34290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move the slide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568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en-US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9" name="PlaceHolder 5"/>
          <p:cNvSpPr>
            <a:spLocks noGrp="1"/>
          </p:cNvSpPr>
          <p:nvPr>
            <p:ph type="ftr" idx="53"/>
          </p:nvPr>
        </p:nvSpPr>
        <p:spPr>
          <a:xfrm>
            <a:off x="-3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</a:pPr>
            <a:endParaRPr b="0" lang="en-US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70" name="PlaceHolder 6"/>
          <p:cNvSpPr>
            <a:spLocks noGrp="1"/>
          </p:cNvSpPr>
          <p:nvPr>
            <p:ph type="sldNum" idx="54"/>
          </p:nvPr>
        </p:nvSpPr>
        <p:spPr>
          <a:xfrm>
            <a:off x="388440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marL="216000"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26D9E9F-1CFB-4EA5-B88F-69C39252378F}" type="slidenum"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0">
            <a:noFill/>
          </a:ln>
        </p:spPr>
      </p:sp>
      <p:sp>
        <p:nvSpPr>
          <p:cNvPr id="59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8" name="Номер слайда 3"/>
          <p:cNvSpPr/>
          <p:nvPr/>
        </p:nvSpPr>
        <p:spPr>
          <a:xfrm>
            <a:off x="388476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0978011-AFAB-4AEB-986E-6C310B5AC01C}" type="slidenum">
              <a:rPr b="0" lang="ru-RU" sz="1200" strike="noStrike" u="none">
                <a:solidFill>
                  <a:srgbClr val="000000"/>
                </a:solidFill>
                <a:uFillTx/>
                <a:latin typeface="Arial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B36699C-AD48-4211-80E1-7E4D3AD0F9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29159C-B810-4AFC-9FDB-6C51E07C064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EAF588CF-B028-493A-A8FC-43115192A72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jpeg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jpeg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jpeg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jpeg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jpeg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1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9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3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14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6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dt" idx="1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ftr" idx="2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sldNum" idx="3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D955044-D169-451D-8C41-4521FED7863C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297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98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99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0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1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2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3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4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5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6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7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08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309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310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1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2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3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4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5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6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7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8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19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0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21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322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3" name="Freeform 11"/>
          <p:cNvSpPr/>
          <p:nvPr/>
        </p:nvSpPr>
        <p:spPr>
          <a:xfrm flipV="1">
            <a:off x="0" y="490932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325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326" name="PlaceHolder 3"/>
          <p:cNvSpPr>
            <a:spLocks noGrp="1"/>
          </p:cNvSpPr>
          <p:nvPr>
            <p:ph type="dt" idx="28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7" name="PlaceHolder 4"/>
          <p:cNvSpPr>
            <a:spLocks noGrp="1"/>
          </p:cNvSpPr>
          <p:nvPr>
            <p:ph type="ftr" idx="29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8" name="PlaceHolder 5"/>
          <p:cNvSpPr>
            <a:spLocks noGrp="1"/>
          </p:cNvSpPr>
          <p:nvPr>
            <p:ph type="sldNum" idx="30"/>
          </p:nvPr>
        </p:nvSpPr>
        <p:spPr>
          <a:xfrm>
            <a:off x="510840" y="49831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07490D1-A57A-44B6-903D-AB52BC521075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330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1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2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3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4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5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6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7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8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39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0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1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342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343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4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5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6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7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8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9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0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1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2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3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4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355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6" name="Freeform 11"/>
          <p:cNvSpPr/>
          <p:nvPr/>
        </p:nvSpPr>
        <p:spPr>
          <a:xfrm flipV="1">
            <a:off x="0" y="3166920"/>
            <a:ext cx="1359000" cy="50832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dt" idx="31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0" name="PlaceHolder 4"/>
          <p:cNvSpPr>
            <a:spLocks noGrp="1"/>
          </p:cNvSpPr>
          <p:nvPr>
            <p:ph type="ftr" idx="32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1" name="PlaceHolder 5"/>
          <p:cNvSpPr>
            <a:spLocks noGrp="1"/>
          </p:cNvSpPr>
          <p:nvPr>
            <p:ph type="sldNum" idx="33"/>
          </p:nvPr>
        </p:nvSpPr>
        <p:spPr>
          <a:xfrm>
            <a:off x="510840" y="3244320"/>
            <a:ext cx="58572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ED9C89C-D477-4D0F-92F9-4773637D972E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363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4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5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6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7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8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9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0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1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2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3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4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375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376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7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8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9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0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1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2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3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4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5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6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7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388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9" name="Freeform 11"/>
          <p:cNvSpPr/>
          <p:nvPr/>
        </p:nvSpPr>
        <p:spPr>
          <a:xfrm flipV="1">
            <a:off x="0" y="3166920"/>
            <a:ext cx="1359000" cy="50832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0" name="TextBox 34"/>
          <p:cNvSpPr/>
          <p:nvPr/>
        </p:nvSpPr>
        <p:spPr>
          <a:xfrm>
            <a:off x="1808280" y="647640"/>
            <a:ext cx="457200" cy="58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0" strike="noStrike" u="none">
                <a:solidFill>
                  <a:srgbClr val="a53010"/>
                </a:solidFill>
                <a:uFillTx/>
                <a:latin typeface="Arial"/>
              </a:rPr>
              <a:t>“</a:t>
            </a:r>
            <a:endParaRPr b="0" lang="en-US" sz="8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1" name="TextBox 62"/>
          <p:cNvSpPr/>
          <p:nvPr/>
        </p:nvSpPr>
        <p:spPr>
          <a:xfrm>
            <a:off x="8169120" y="2905200"/>
            <a:ext cx="457200" cy="5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0" strike="noStrike" u="none">
                <a:solidFill>
                  <a:srgbClr val="a53010"/>
                </a:solidFill>
                <a:uFillTx/>
                <a:latin typeface="Arial"/>
              </a:rPr>
              <a:t>”</a:t>
            </a:r>
            <a:endParaRPr b="0" lang="en-US" sz="8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394" name="PlaceHolder 3"/>
          <p:cNvSpPr>
            <a:spLocks noGrp="1"/>
          </p:cNvSpPr>
          <p:nvPr>
            <p:ph type="dt" idx="34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95" name="PlaceHolder 4"/>
          <p:cNvSpPr>
            <a:spLocks noGrp="1"/>
          </p:cNvSpPr>
          <p:nvPr>
            <p:ph type="ftr" idx="35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6" name="PlaceHolder 5"/>
          <p:cNvSpPr>
            <a:spLocks noGrp="1"/>
          </p:cNvSpPr>
          <p:nvPr>
            <p:ph type="sldNum" idx="36"/>
          </p:nvPr>
        </p:nvSpPr>
        <p:spPr>
          <a:xfrm>
            <a:off x="510840" y="3244320"/>
            <a:ext cx="58572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478A651-C291-4844-B0C9-B402A3B2B4CE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7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398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9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0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1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2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3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4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5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6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7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8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9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410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411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2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3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4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5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6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7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8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9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0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1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2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423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4" name="Freeform 11"/>
          <p:cNvSpPr/>
          <p:nvPr/>
        </p:nvSpPr>
        <p:spPr>
          <a:xfrm flipV="1">
            <a:off x="0" y="490932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427" name="PlaceHolder 3"/>
          <p:cNvSpPr>
            <a:spLocks noGrp="1"/>
          </p:cNvSpPr>
          <p:nvPr>
            <p:ph type="dt" idx="37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8" name="PlaceHolder 4"/>
          <p:cNvSpPr>
            <a:spLocks noGrp="1"/>
          </p:cNvSpPr>
          <p:nvPr>
            <p:ph type="ftr" idx="38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9" name="PlaceHolder 5"/>
          <p:cNvSpPr>
            <a:spLocks noGrp="1"/>
          </p:cNvSpPr>
          <p:nvPr>
            <p:ph type="sldNum" idx="39"/>
          </p:nvPr>
        </p:nvSpPr>
        <p:spPr>
          <a:xfrm>
            <a:off x="510840" y="49831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9600864-04D5-4265-84D4-330F56210712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431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2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3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4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5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6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7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8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9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0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1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2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443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444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5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6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7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8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9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0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1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2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3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4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55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456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7" name="Freeform 11"/>
          <p:cNvSpPr/>
          <p:nvPr/>
        </p:nvSpPr>
        <p:spPr>
          <a:xfrm flipV="1">
            <a:off x="0" y="490932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8" name="TextBox 34"/>
          <p:cNvSpPr/>
          <p:nvPr/>
        </p:nvSpPr>
        <p:spPr>
          <a:xfrm>
            <a:off x="1808280" y="647640"/>
            <a:ext cx="457200" cy="58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0" strike="noStrike" u="none">
                <a:solidFill>
                  <a:srgbClr val="a53010"/>
                </a:solidFill>
                <a:uFillTx/>
                <a:latin typeface="Arial"/>
              </a:rPr>
              <a:t>“</a:t>
            </a:r>
            <a:endParaRPr b="0" lang="en-US" sz="8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9" name="TextBox 62"/>
          <p:cNvSpPr/>
          <p:nvPr/>
        </p:nvSpPr>
        <p:spPr>
          <a:xfrm>
            <a:off x="8169120" y="2905200"/>
            <a:ext cx="457200" cy="58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8000" strike="noStrike" u="none">
                <a:solidFill>
                  <a:srgbClr val="a53010"/>
                </a:solidFill>
                <a:uFillTx/>
                <a:latin typeface="Arial"/>
              </a:rPr>
              <a:t>”</a:t>
            </a:r>
            <a:endParaRPr b="0" lang="en-US" sz="8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462" name="PlaceHolder 3"/>
          <p:cNvSpPr>
            <a:spLocks noGrp="1"/>
          </p:cNvSpPr>
          <p:nvPr>
            <p:ph type="dt" idx="40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63" name="PlaceHolder 4"/>
          <p:cNvSpPr>
            <a:spLocks noGrp="1"/>
          </p:cNvSpPr>
          <p:nvPr>
            <p:ph type="ftr" idx="41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4" name="PlaceHolder 5"/>
          <p:cNvSpPr>
            <a:spLocks noGrp="1"/>
          </p:cNvSpPr>
          <p:nvPr>
            <p:ph type="sldNum" idx="42"/>
          </p:nvPr>
        </p:nvSpPr>
        <p:spPr>
          <a:xfrm>
            <a:off x="510840" y="49831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5B9A7EB-777C-416A-819D-427801E2FC7F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466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67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68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69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0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1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2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3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4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5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6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7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478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479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0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1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2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3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4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5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6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7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8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9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0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491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2" name="Freeform 11"/>
          <p:cNvSpPr/>
          <p:nvPr/>
        </p:nvSpPr>
        <p:spPr>
          <a:xfrm flipV="1">
            <a:off x="0" y="490932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3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494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495" name="PlaceHolder 3"/>
          <p:cNvSpPr>
            <a:spLocks noGrp="1"/>
          </p:cNvSpPr>
          <p:nvPr>
            <p:ph type="dt" idx="43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96" name="PlaceHolder 4"/>
          <p:cNvSpPr>
            <a:spLocks noGrp="1"/>
          </p:cNvSpPr>
          <p:nvPr>
            <p:ph type="ftr" idx="44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7" name="PlaceHolder 5"/>
          <p:cNvSpPr>
            <a:spLocks noGrp="1"/>
          </p:cNvSpPr>
          <p:nvPr>
            <p:ph type="sldNum" idx="45"/>
          </p:nvPr>
        </p:nvSpPr>
        <p:spPr>
          <a:xfrm>
            <a:off x="510840" y="49831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9A9DD47-102F-4125-935E-9A98B41C09E3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499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0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1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2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3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4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5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6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7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8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9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0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511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512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3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4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5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6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7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8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9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0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1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2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3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524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5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6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527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528" name="PlaceHolder 3"/>
          <p:cNvSpPr>
            <a:spLocks noGrp="1"/>
          </p:cNvSpPr>
          <p:nvPr>
            <p:ph type="dt" idx="46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9" name="PlaceHolder 4"/>
          <p:cNvSpPr>
            <a:spLocks noGrp="1"/>
          </p:cNvSpPr>
          <p:nvPr>
            <p:ph type="ftr" idx="47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0" name="PlaceHolder 5"/>
          <p:cNvSpPr>
            <a:spLocks noGrp="1"/>
          </p:cNvSpPr>
          <p:nvPr>
            <p:ph type="sldNum" idx="48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6D2C872-CE5B-4C3C-A7A4-0D789E83C756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1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532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3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4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5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6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7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8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9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0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1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2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3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544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545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6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7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8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9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0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1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2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3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4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5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6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557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8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9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560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561" name="PlaceHolder 3"/>
          <p:cNvSpPr>
            <a:spLocks noGrp="1"/>
          </p:cNvSpPr>
          <p:nvPr>
            <p:ph type="dt" idx="49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62" name="PlaceHolder 4"/>
          <p:cNvSpPr>
            <a:spLocks noGrp="1"/>
          </p:cNvSpPr>
          <p:nvPr>
            <p:ph type="ftr" idx="50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3" name="PlaceHolder 5"/>
          <p:cNvSpPr>
            <a:spLocks noGrp="1"/>
          </p:cNvSpPr>
          <p:nvPr>
            <p:ph type="sldNum" idx="51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6C4BDE-5D93-49A7-A2D6-17347AF829B6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33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4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5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6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7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8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39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0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1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2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3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4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45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46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7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8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49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0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1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2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3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4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5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6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57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58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Freeform 8"/>
          <p:cNvSpPr/>
          <p:nvPr/>
        </p:nvSpPr>
        <p:spPr>
          <a:xfrm>
            <a:off x="-31680" y="4321080"/>
            <a:ext cx="1395360" cy="781200"/>
          </a:xfrm>
          <a:custGeom>
            <a:avLst/>
            <a:gdLst/>
            <a:ah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dt" idx="4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ftr" idx="5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sldNum" idx="6"/>
          </p:nvPr>
        </p:nvSpPr>
        <p:spPr>
          <a:xfrm>
            <a:off x="423360" y="4529160"/>
            <a:ext cx="584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B6BE2FB-DBF1-4E8D-83AC-4A38E9261EC7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66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7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8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69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0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1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2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3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4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5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6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77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78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79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0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1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2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3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4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5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6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7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8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89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90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91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dt" idx="7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ftr" idx="8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sldNum" idx="9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B814335-B1F2-4DC9-B3CD-C4F0FDED8EDD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99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0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1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2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3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4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5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6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7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8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09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0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11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112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3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4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5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6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7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8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19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0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1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2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23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24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Freeform 11"/>
          <p:cNvSpPr/>
          <p:nvPr/>
        </p:nvSpPr>
        <p:spPr>
          <a:xfrm flipV="1">
            <a:off x="0" y="3166920"/>
            <a:ext cx="1359000" cy="50832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10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ftr" idx="11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sldNum" idx="12"/>
          </p:nvPr>
        </p:nvSpPr>
        <p:spPr>
          <a:xfrm>
            <a:off x="510840" y="3244320"/>
            <a:ext cx="58572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F5556B3-E4CB-4723-BA99-71A6A7596C62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132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3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4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5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6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7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8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39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0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1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2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3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44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145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6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7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8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49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0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1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2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3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4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5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56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57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8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dt" idx="13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ftr" idx="14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sldNum" idx="15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D4DA5A1-FBDD-4EDB-B910-227D87FD1CE8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165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6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7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8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69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0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1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2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3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4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5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6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177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178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79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0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1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2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3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4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5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6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7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8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89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190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1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dt" idx="16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ftr" idx="17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sldNum" idx="18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D6D1131-48BE-4805-BE51-0D804958EDEF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198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199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0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1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2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3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4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5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6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7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8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09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210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211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2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3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4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5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6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7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8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19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0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1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22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23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4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dt" idx="19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ftr" idx="20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9" name="PlaceHolder 5"/>
          <p:cNvSpPr>
            <a:spLocks noGrp="1"/>
          </p:cNvSpPr>
          <p:nvPr>
            <p:ph type="sldNum" idx="21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170BB48-8C79-4948-882F-592234962830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231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2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3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4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5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6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7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8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39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0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1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2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243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244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5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6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7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8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49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0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1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2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3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4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55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56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7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dt" idx="22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1" name="PlaceHolder 4"/>
          <p:cNvSpPr>
            <a:spLocks noGrp="1"/>
          </p:cNvSpPr>
          <p:nvPr>
            <p:ph type="ftr" idx="23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2" name="PlaceHolder 5"/>
          <p:cNvSpPr>
            <a:spLocks noGrp="1"/>
          </p:cNvSpPr>
          <p:nvPr>
            <p:ph type="sldNum" idx="24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0D4693B-EDD9-4737-889B-C3E11FB19FC6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roup 35"/>
          <p:cNvGrpSpPr/>
          <p:nvPr/>
        </p:nvGrpSpPr>
        <p:grpSpPr>
          <a:xfrm>
            <a:off x="0" y="228600"/>
            <a:ext cx="1981080" cy="6638760"/>
            <a:chOff x="0" y="228600"/>
            <a:chExt cx="1981080" cy="6638760"/>
          </a:xfrm>
        </p:grpSpPr>
        <p:sp>
          <p:nvSpPr>
            <p:cNvPr id="264" name="Freeform 11"/>
            <p:cNvSpPr/>
            <p:nvPr/>
          </p:nvSpPr>
          <p:spPr>
            <a:xfrm>
              <a:off x="0" y="2575080"/>
              <a:ext cx="69840" cy="62604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5" name="Freeform 12"/>
            <p:cNvSpPr/>
            <p:nvPr/>
          </p:nvSpPr>
          <p:spPr>
            <a:xfrm>
              <a:off x="89280" y="3156480"/>
              <a:ext cx="449280" cy="232236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6" name="Freeform 13"/>
            <p:cNvSpPr/>
            <p:nvPr/>
          </p:nvSpPr>
          <p:spPr>
            <a:xfrm>
              <a:off x="560520" y="5447160"/>
              <a:ext cx="423360" cy="142020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7" name="Freeform 14"/>
            <p:cNvSpPr/>
            <p:nvPr/>
          </p:nvSpPr>
          <p:spPr>
            <a:xfrm>
              <a:off x="666720" y="6504120"/>
              <a:ext cx="1188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8" name="Freeform 15"/>
            <p:cNvSpPr/>
            <p:nvPr/>
          </p:nvSpPr>
          <p:spPr>
            <a:xfrm>
              <a:off x="69840" y="3201120"/>
              <a:ext cx="570960" cy="332856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69" name="Freeform 16"/>
            <p:cNvSpPr/>
            <p:nvPr/>
          </p:nvSpPr>
          <p:spPr>
            <a:xfrm>
              <a:off x="15480" y="228600"/>
              <a:ext cx="73800" cy="292788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0" name="Freeform 17"/>
            <p:cNvSpPr/>
            <p:nvPr/>
          </p:nvSpPr>
          <p:spPr>
            <a:xfrm>
              <a:off x="54360" y="2944080"/>
              <a:ext cx="54360" cy="49392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1" name="Freeform 18"/>
            <p:cNvSpPr/>
            <p:nvPr/>
          </p:nvSpPr>
          <p:spPr>
            <a:xfrm>
              <a:off x="534600" y="5478840"/>
              <a:ext cx="131760" cy="102492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2" name="Freeform 19"/>
            <p:cNvSpPr/>
            <p:nvPr/>
          </p:nvSpPr>
          <p:spPr>
            <a:xfrm>
              <a:off x="538560" y="1398960"/>
              <a:ext cx="1442520" cy="404820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3" name="Freeform 20"/>
            <p:cNvSpPr/>
            <p:nvPr/>
          </p:nvSpPr>
          <p:spPr>
            <a:xfrm>
              <a:off x="640800" y="6530040"/>
              <a:ext cx="112320" cy="33732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4" name="Freeform 21"/>
            <p:cNvSpPr/>
            <p:nvPr/>
          </p:nvSpPr>
          <p:spPr>
            <a:xfrm>
              <a:off x="534600" y="5359680"/>
              <a:ext cx="25560" cy="2217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5" name="Freeform 22"/>
            <p:cNvSpPr/>
            <p:nvPr/>
          </p:nvSpPr>
          <p:spPr>
            <a:xfrm>
              <a:off x="590400" y="6244920"/>
              <a:ext cx="165600" cy="62244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grpSp>
        <p:nvGrpSpPr>
          <p:cNvPr id="276" name="Group 48"/>
          <p:cNvGrpSpPr/>
          <p:nvPr/>
        </p:nvGrpSpPr>
        <p:grpSpPr>
          <a:xfrm>
            <a:off x="20520" y="0"/>
            <a:ext cx="1952640" cy="6853320"/>
            <a:chOff x="20520" y="0"/>
            <a:chExt cx="1952640" cy="6853320"/>
          </a:xfrm>
        </p:grpSpPr>
        <p:sp>
          <p:nvSpPr>
            <p:cNvPr id="277" name="Freeform 27"/>
            <p:cNvSpPr/>
            <p:nvPr/>
          </p:nvSpPr>
          <p:spPr>
            <a:xfrm>
              <a:off x="20520" y="0"/>
              <a:ext cx="409320" cy="440136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8" name="Freeform 28"/>
            <p:cNvSpPr/>
            <p:nvPr/>
          </p:nvSpPr>
          <p:spPr>
            <a:xfrm>
              <a:off x="453960" y="4316400"/>
              <a:ext cx="350640" cy="158076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79" name="Freeform 29"/>
            <p:cNvSpPr/>
            <p:nvPr/>
          </p:nvSpPr>
          <p:spPr>
            <a:xfrm>
              <a:off x="831600" y="5862960"/>
              <a:ext cx="35712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0" name="Freeform 30"/>
            <p:cNvSpPr/>
            <p:nvPr/>
          </p:nvSpPr>
          <p:spPr>
            <a:xfrm>
              <a:off x="429840" y="4364280"/>
              <a:ext cx="457200" cy="223596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1" name="Freeform 31"/>
            <p:cNvSpPr/>
            <p:nvPr/>
          </p:nvSpPr>
          <p:spPr>
            <a:xfrm>
              <a:off x="385560" y="1288800"/>
              <a:ext cx="144360" cy="302724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2" name="Freeform 32"/>
            <p:cNvSpPr/>
            <p:nvPr/>
          </p:nvSpPr>
          <p:spPr>
            <a:xfrm>
              <a:off x="919080" y="6571800"/>
              <a:ext cx="110880" cy="28152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3" name="Freeform 33"/>
            <p:cNvSpPr/>
            <p:nvPr/>
          </p:nvSpPr>
          <p:spPr>
            <a:xfrm>
              <a:off x="414000" y="4107600"/>
              <a:ext cx="68040" cy="511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4" name="Freeform 34"/>
            <p:cNvSpPr/>
            <p:nvPr/>
          </p:nvSpPr>
          <p:spPr>
            <a:xfrm>
              <a:off x="804600" y="3145680"/>
              <a:ext cx="1168560" cy="271692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5" name="Freeform 35"/>
            <p:cNvSpPr/>
            <p:nvPr/>
          </p:nvSpPr>
          <p:spPr>
            <a:xfrm>
              <a:off x="887400" y="6600600"/>
              <a:ext cx="9972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6" name="Freeform 36"/>
            <p:cNvSpPr/>
            <p:nvPr/>
          </p:nvSpPr>
          <p:spPr>
            <a:xfrm>
              <a:off x="804600" y="5897160"/>
              <a:ext cx="114120" cy="67428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7" name="Freeform 37"/>
            <p:cNvSpPr/>
            <p:nvPr/>
          </p:nvSpPr>
          <p:spPr>
            <a:xfrm>
              <a:off x="804600" y="5772600"/>
              <a:ext cx="31680" cy="22788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  <p:sp>
          <p:nvSpPr>
            <p:cNvPr id="288" name="Freeform 38"/>
            <p:cNvSpPr/>
            <p:nvPr/>
          </p:nvSpPr>
          <p:spPr>
            <a:xfrm>
              <a:off x="831600" y="6322680"/>
              <a:ext cx="174600" cy="53064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rgbClr val="766f5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noAutofit/>
            </a:bodyPr>
            <a:p>
              <a:endParaRPr b="0" lang="en-US" sz="1800" strike="noStrike" u="none">
                <a:solidFill>
                  <a:srgbClr val="000000"/>
                </a:solidFill>
                <a:uFillTx/>
                <a:latin typeface="Arial"/>
              </a:endParaRPr>
            </a:p>
          </p:txBody>
        </p:sp>
      </p:grpSp>
      <p:sp>
        <p:nvSpPr>
          <p:cNvPr id="289" name="Rectangle 61"/>
          <p:cNvSpPr/>
          <p:nvPr/>
        </p:nvSpPr>
        <p:spPr>
          <a:xfrm>
            <a:off x="0" y="0"/>
            <a:ext cx="182520" cy="6858000"/>
          </a:xfrm>
          <a:prstGeom prst="rect">
            <a:avLst/>
          </a:prstGeom>
          <a:solidFill>
            <a:srgbClr val="766f5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0" name="Freeform 11"/>
          <p:cNvSpPr/>
          <p:nvPr/>
        </p:nvSpPr>
        <p:spPr>
          <a:xfrm flipV="1">
            <a:off x="0" y="710280"/>
            <a:ext cx="1359000" cy="507960"/>
          </a:xfrm>
          <a:custGeom>
            <a:avLst/>
            <a:gdLst/>
            <a:ah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a5301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3600" strike="noStrike" u="none">
                <a:solidFill>
                  <a:srgbClr val="262626"/>
                </a:solidFill>
                <a:uFillTx/>
                <a:latin typeface="Century Gothic"/>
              </a:rPr>
              <a:t>Click to edit the title text format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1942920" y="2133360"/>
            <a:ext cx="6591240" cy="3886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Click to edit the outline text format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1" marL="743040" indent="-28584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Second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2" marL="11430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Third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3" marL="16002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Fourth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4" marL="2057400" indent="-228600"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Fifth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5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Sixth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  <a:p>
            <a:pPr lvl="6" marL="2057400" indent="-228600">
              <a:spcBef>
                <a:spcPts val="1001"/>
              </a:spcBef>
              <a:buClr>
                <a:srgbClr val="00000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en-US" sz="1800" strike="noStrike" u="none">
                <a:solidFill>
                  <a:srgbClr val="404040"/>
                </a:solidFill>
                <a:uFillTx/>
                <a:latin typeface="Century Gothic"/>
              </a:rPr>
              <a:t>Seventh Outline Level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 type="dt" idx="25"/>
          </p:nvPr>
        </p:nvSpPr>
        <p:spPr>
          <a:xfrm>
            <a:off x="7772400" y="6135480"/>
            <a:ext cx="76680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900" strike="noStrike" u="none">
                <a:solidFill>
                  <a:srgbClr val="898989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900" strike="noStrike" u="none">
                <a:solidFill>
                  <a:srgbClr val="898989"/>
                </a:solidFill>
                <a:uFillTx/>
                <a:latin typeface="Times New Roman"/>
              </a:rPr>
              <a:t>&lt;date/time&gt;</a:t>
            </a:r>
            <a:endParaRPr b="0" lang="en-US" sz="9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94" name="PlaceHolder 4"/>
          <p:cNvSpPr>
            <a:spLocks noGrp="1"/>
          </p:cNvSpPr>
          <p:nvPr>
            <p:ph type="ftr" idx="26"/>
          </p:nvPr>
        </p:nvSpPr>
        <p:spPr>
          <a:xfrm>
            <a:off x="1942920" y="6135840"/>
            <a:ext cx="57164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5" name="PlaceHolder 5"/>
          <p:cNvSpPr>
            <a:spLocks noGrp="1"/>
          </p:cNvSpPr>
          <p:nvPr>
            <p:ph type="sldNum" idx="27"/>
          </p:nvPr>
        </p:nvSpPr>
        <p:spPr>
          <a:xfrm>
            <a:off x="510840" y="787320"/>
            <a:ext cx="585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2000" strike="noStrike" u="none">
                <a:solidFill>
                  <a:srgbClr val="feffff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A5CB85D-E8DD-41E4-B077-C05E4B7C607D}" type="slidenum">
              <a:rPr b="0" lang="ru-RU" sz="2000" strike="noStrike" u="none">
                <a:solidFill>
                  <a:srgbClr val="feffff"/>
                </a:solidFill>
                <a:uFillTx/>
                <a:latin typeface="Times New Roman"/>
              </a:rPr>
              <a:t>&lt;number&gt;</a:t>
            </a:fld>
            <a:endParaRPr b="0" lang="en-US" sz="2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Прямоугольник 3"/>
          <p:cNvSpPr/>
          <p:nvPr/>
        </p:nvSpPr>
        <p:spPr>
          <a:xfrm>
            <a:off x="1547640" y="1341360"/>
            <a:ext cx="6624720" cy="277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sng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4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Гюйгенс принципі. Жарықтың шағылу заңы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PlaceHolder 1"/>
          <p:cNvSpPr>
            <a:spLocks noGrp="1"/>
          </p:cNvSpPr>
          <p:nvPr>
            <p:ph type="title"/>
          </p:nvPr>
        </p:nvSpPr>
        <p:spPr>
          <a:xfrm>
            <a:off x="1944360" y="623520"/>
            <a:ext cx="6589800" cy="128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3600" strike="noStrike" u="none">
                <a:solidFill>
                  <a:srgbClr val="262626"/>
                </a:solidFill>
                <a:uFillTx/>
                <a:latin typeface="Century Gothic"/>
              </a:rPr>
              <a:t>Үй тапсырмасы:</a:t>
            </a:r>
            <a:endParaRPr b="0" lang="en-US" sz="3600" strike="noStrike" u="none">
              <a:solidFill>
                <a:srgbClr val="262626"/>
              </a:solidFill>
              <a:uFillTx/>
              <a:latin typeface="Century Gothic"/>
            </a:endParaRPr>
          </a:p>
        </p:txBody>
      </p:sp>
      <p:sp>
        <p:nvSpPr>
          <p:cNvPr id="594" name=""/>
          <p:cNvSpPr txBox="1"/>
          <p:nvPr/>
        </p:nvSpPr>
        <p:spPr>
          <a:xfrm>
            <a:off x="1942920" y="2133360"/>
            <a:ext cx="6591240" cy="3778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kk-KZ" sz="1800" strike="noStrike" u="none">
                <a:solidFill>
                  <a:srgbClr val="404040"/>
                </a:solidFill>
                <a:uFillTx/>
                <a:latin typeface="Times New Roman"/>
                <a:ea typeface="Times New Roman"/>
              </a:rPr>
              <a:t>Тест жұмысын орындау </a:t>
            </a:r>
            <a:endParaRPr b="0" lang="en-US" sz="1800" strike="noStrike" u="none">
              <a:solidFill>
                <a:srgbClr val="404040"/>
              </a:solidFill>
              <a:uFillTx/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5" name="Объект 3" descr=""/>
          <p:cNvPicPr/>
          <p:nvPr/>
        </p:nvPicPr>
        <p:blipFill>
          <a:blip r:embed="rId1"/>
          <a:stretch/>
        </p:blipFill>
        <p:spPr>
          <a:xfrm>
            <a:off x="2498760" y="1450800"/>
            <a:ext cx="5370480" cy="1584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Прямоугольник 1"/>
          <p:cNvSpPr/>
          <p:nvPr/>
        </p:nvSpPr>
        <p:spPr>
          <a:xfrm>
            <a:off x="1476360" y="2276640"/>
            <a:ext cx="7416720" cy="30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11.7.1.1  Гюйгенс принципінің көмегімен жарықтың шағылу заңын түсіндіру; 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11.7.1.2 Гюйгенс принципін тұжырымдау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11.7.1.3 Жарықтың шағылу заңына күнделікті өмірден мысал келтіріп, түсіндіру;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3" name="Прямоугольник 1"/>
          <p:cNvSpPr/>
          <p:nvPr/>
        </p:nvSpPr>
        <p:spPr>
          <a:xfrm>
            <a:off x="3076920" y="765000"/>
            <a:ext cx="39664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мақсаты: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Прямоугольник 1"/>
          <p:cNvSpPr/>
          <p:nvPr/>
        </p:nvSpPr>
        <p:spPr>
          <a:xfrm>
            <a:off x="1293840" y="1916280"/>
            <a:ext cx="6697800" cy="30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Жарықтың шағылу заңындарын анықтайды;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Жазық айнаның формуласын қорытып шығарады; 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Гюйгенс принципін қолданып, перпендикуляр екі айнаның кескінін салады;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5" name="Прямоугольник 4"/>
          <p:cNvSpPr/>
          <p:nvPr/>
        </p:nvSpPr>
        <p:spPr>
          <a:xfrm>
            <a:off x="2432880" y="907920"/>
            <a:ext cx="48063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Прямоугольник 1"/>
          <p:cNvSpPr/>
          <p:nvPr/>
        </p:nvSpPr>
        <p:spPr>
          <a:xfrm>
            <a:off x="1187280" y="2852640"/>
            <a:ext cx="75614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МЕДИЦИНАДАҒЫ ТЕХНИКАДАҒЫ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7" name="Прямоугольник 4"/>
          <p:cNvSpPr/>
          <p:nvPr/>
        </p:nvSpPr>
        <p:spPr>
          <a:xfrm>
            <a:off x="2050920" y="1484280"/>
            <a:ext cx="518508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Жарықтың маңызы ассоциация құру.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Прямоугольник 1"/>
          <p:cNvSpPr/>
          <p:nvPr/>
        </p:nvSpPr>
        <p:spPr>
          <a:xfrm>
            <a:off x="1403280" y="1052640"/>
            <a:ext cx="6913800" cy="350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Сұрақ   Күн көкжиектен батқанда неге бірден қараңғы түспейді?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Сұрақ Автомобиль фараларының жарық шоқтары тұманда нашар көрінеді.  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Оның себебі неде?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9" name="Прямоугольник 2"/>
          <p:cNvSpPr/>
          <p:nvPr/>
        </p:nvSpPr>
        <p:spPr>
          <a:xfrm>
            <a:off x="1979640" y="5084640"/>
            <a:ext cx="56167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- Жарықтың шағылуымен түсіндіреді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Жалпы балл-1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0" name="Рисунок 3" descr="Описание: hello_html_m3bbd10e8.png"/>
          <p:cNvPicPr/>
          <p:nvPr/>
        </p:nvPicPr>
        <p:blipFill>
          <a:blip r:embed="rId1"/>
          <a:stretch/>
        </p:blipFill>
        <p:spPr>
          <a:xfrm>
            <a:off x="1979640" y="2782800"/>
            <a:ext cx="2744640" cy="2158920"/>
          </a:xfrm>
          <a:prstGeom prst="rect">
            <a:avLst/>
          </a:prstGeom>
          <a:ln w="0">
            <a:noFill/>
          </a:ln>
        </p:spPr>
      </p:pic>
      <p:pic>
        <p:nvPicPr>
          <p:cNvPr id="581" name="Рисунок 4" descr="Описание: hello_html_57c3316d.png"/>
          <p:cNvPicPr/>
          <p:nvPr/>
        </p:nvPicPr>
        <p:blipFill>
          <a:blip r:embed="rId2"/>
          <a:stretch/>
        </p:blipFill>
        <p:spPr>
          <a:xfrm>
            <a:off x="5867280" y="2998800"/>
            <a:ext cx="2521080" cy="1942920"/>
          </a:xfrm>
          <a:prstGeom prst="rect">
            <a:avLst/>
          </a:prstGeom>
          <a:ln w="0">
            <a:noFill/>
          </a:ln>
        </p:spPr>
      </p:pic>
      <p:sp>
        <p:nvSpPr>
          <p:cNvPr id="582" name="Rectangle 3"/>
          <p:cNvSpPr/>
          <p:nvPr/>
        </p:nvSpPr>
        <p:spPr>
          <a:xfrm>
            <a:off x="1692360" y="111600"/>
            <a:ext cx="629100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Білім дағдысы: Түсіну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Белсенді оқыту: «Суреттер сөйлейді»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3" name="Rectangle 4"/>
          <p:cNvSpPr/>
          <p:nvPr/>
        </p:nvSpPr>
        <p:spPr>
          <a:xfrm>
            <a:off x="4464360" y="379800"/>
            <a:ext cx="519480" cy="4597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        </a:t>
            </a: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4" name="Прямоугольник 1"/>
          <p:cNvSpPr/>
          <p:nvPr/>
        </p:nvSpPr>
        <p:spPr>
          <a:xfrm>
            <a:off x="1979640" y="5157720"/>
            <a:ext cx="58323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-Жарықтың шағылу заңын негізге алады;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-жазық айнада пайда болған кескінді сипаттайды;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Жалпы балл-3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Rectangle 2"/>
          <p:cNvSpPr/>
          <p:nvPr/>
        </p:nvSpPr>
        <p:spPr>
          <a:xfrm>
            <a:off x="15840" y="837360"/>
            <a:ext cx="4643640" cy="375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Білім дағдысы: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Қолдану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Белсенді оқыту: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«Ойда тұтқаныңның суретін сал»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(А) Жарық сәулесі жазық айнаға 25</a:t>
            </a:r>
            <a:r>
              <a:rPr b="0" lang="kk-KZ" sz="2000" strike="noStrike" u="none" baseline="3000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0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бұрыш жасай түседі. Шағылу бұрышы неге тең және түскен сәуле мен шағылған сәуле арасындағы бұрыш неге тең? Кескінін сал.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(В) жарық  сәулесінің тіркегішке келіп түсетін жолын салып көрсетіңдер 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86" name="Picture 1" descr="Рисунок1"/>
          <p:cNvPicPr/>
          <p:nvPr/>
        </p:nvPicPr>
        <p:blipFill>
          <a:blip r:embed="rId1"/>
          <a:stretch/>
        </p:blipFill>
        <p:spPr>
          <a:xfrm>
            <a:off x="4786200" y="214200"/>
            <a:ext cx="4095720" cy="4500720"/>
          </a:xfrm>
          <a:prstGeom prst="rect">
            <a:avLst/>
          </a:prstGeom>
          <a:ln w="0">
            <a:noFill/>
          </a:ln>
        </p:spPr>
      </p:pic>
      <p:sp>
        <p:nvSpPr>
          <p:cNvPr id="587" name="Прямоугольник 1"/>
          <p:cNvSpPr/>
          <p:nvPr/>
        </p:nvSpPr>
        <p:spPr>
          <a:xfrm>
            <a:off x="1257480" y="4869000"/>
            <a:ext cx="705780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шағылу заңын негізге алып, тапсырманы орындай алады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шағылған сәулені анықтайды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түскен сәуле мен шағылған сәуленің арасындағы бұрышты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есептеу алады Жалпы балл -2 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8" name=""/>
          <p:cNvGraphicFramePr/>
          <p:nvPr/>
        </p:nvGraphicFramePr>
        <p:xfrm>
          <a:off x="571680" y="1071720"/>
          <a:ext cx="8143560" cy="5429160"/>
        </p:xfrm>
        <a:graphic>
          <a:graphicData uri="http://schemas.openxmlformats.org/drawingml/2006/table">
            <a:tbl>
              <a:tblPr/>
              <a:tblGrid>
                <a:gridCol w="384120"/>
                <a:gridCol w="1863720"/>
                <a:gridCol w="4789440"/>
                <a:gridCol w="1106280"/>
              </a:tblGrid>
              <a:tr h="6346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Білу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Гюйгенс принципін дегеніміз не?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480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Түсіну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Жарықтың шағылу заңының тұжырымдамасын жаз?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82376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3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Қолдану 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Суретті түсіндір?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4800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4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Талдау 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Диффузиялық шағылу мен айналық шағылуды  салыстыр?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7764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5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Жинақтау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Гюгенс принципі нені зерттейді?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97080"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6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Бағалау 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Жарықтың шағылу заңдылықтарының, жазық айнаның  күнделікті тұрмыста  маңызы қандай?</a:t>
                      </a:r>
                      <a:endParaRPr b="0" lang="en-US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en-US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89" name="Picture 11" descr="Оптич диск"/>
          <p:cNvPicPr/>
          <p:nvPr/>
        </p:nvPicPr>
        <p:blipFill>
          <a:blip r:embed="rId1"/>
          <a:stretch/>
        </p:blipFill>
        <p:spPr>
          <a:xfrm>
            <a:off x="5357880" y="2428920"/>
            <a:ext cx="1714320" cy="1571760"/>
          </a:xfrm>
          <a:prstGeom prst="rect">
            <a:avLst/>
          </a:prstGeom>
          <a:ln w="0">
            <a:noFill/>
          </a:ln>
        </p:spPr>
      </p:pic>
      <p:sp>
        <p:nvSpPr>
          <p:cNvPr id="590" name="Прямоугольник 3"/>
          <p:cNvSpPr/>
          <p:nvPr/>
        </p:nvSpPr>
        <p:spPr>
          <a:xfrm>
            <a:off x="2019600" y="285840"/>
            <a:ext cx="40078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«Білім пирамидасы»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TextBox 8"/>
          <p:cNvSpPr/>
          <p:nvPr/>
        </p:nvSpPr>
        <p:spPr>
          <a:xfrm>
            <a:off x="214200" y="285840"/>
            <a:ext cx="857268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РЕФЛЕКСИЯ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2" name="Прямоугольник 1"/>
          <p:cNvSpPr/>
          <p:nvPr/>
        </p:nvSpPr>
        <p:spPr>
          <a:xfrm>
            <a:off x="1116000" y="824040"/>
            <a:ext cx="5742000" cy="521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arenR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Жарқылдан соң жаңағы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Суға бөкті бар алып.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Көкте түрлі жолақты,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Өрнек тұрды ғаламат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arenR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Күндіз қасыңнан қалмайды,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Бірақ, ешкім ұстай алмайды. 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Қорқақ па? Қараңғыға бармайды. 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-457200">
              <a:lnSpc>
                <a:spcPct val="100000"/>
              </a:lnSpc>
              <a:buClr>
                <a:srgbClr val="000000"/>
              </a:buClr>
              <a:buFont typeface="Times New Roman"/>
              <a:buAutoNum type="arabicParenR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Алпыс кісі аяқтасты,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Ерте тұрып таяқтасты.</a:t>
            </a:r>
            <a:br>
              <a:rPr sz="2400"/>
            </a:b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4) Хабар алған алыстан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Екі өріс табысқан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2017-06-29T05:05:57Z</dcterms:created>
  <dc:creator>admin</dc:creator>
  <dc:description/>
  <dc:language>en-US</dc:language>
  <cp:lastModifiedBy>ЦМО</cp:lastModifiedBy>
  <dcterms:modified xsi:type="dcterms:W3CDTF">2021-05-20T20:57:35Z</dcterms:modified>
  <cp:revision>34</cp:revision>
  <dc:subject/>
  <dc:title>Слайд 1</dc:title>
</cp:coreProperties>
</file>