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8.xml" ContentType="application/vnd.openxmlformats-officedocument.theme+xml"/>
  <Override PartName="/ppt/theme/theme11.xml" ContentType="application/vnd.openxmlformats-officedocument.theme+xml"/>
  <Override PartName="/ppt/theme/theme9.xml" ContentType="application/vnd.openxmlformats-officedocument.them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10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media/image1.png" ContentType="image/png"/>
  <Override PartName="/ppt/media/image3.png" ContentType="image/png"/>
  <Override PartName="/ppt/media/image5.jpeg" ContentType="image/jpeg"/>
  <Override PartName="/ppt/media/image4.png" ContentType="image/png"/>
  <Override PartName="/ppt/media/image6.jpeg" ContentType="image/jpeg"/>
  <Override PartName="/ppt/media/image8.png" ContentType="image/png"/>
  <Override PartName="/ppt/media/image10.png" ContentType="image/png"/>
  <Override PartName="/ppt/media/image2.png" ContentType="image/png"/>
  <Override PartName="/ppt/media/image12.jpeg" ContentType="image/jpeg"/>
  <Override PartName="/ppt/media/image7.jpeg" ContentType="image/jpeg"/>
  <Override PartName="/ppt/media/image11.jpeg" ContentType="image/jpeg"/>
  <Override PartName="/ppt/media/image13.png" ContentType="image/png"/>
  <Override PartName="/ppt/media/image9.png" ContentType="image/png"/>
  <Override PartName="/ppt/media/image14.jpeg" ContentType="image/jpeg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11.xml.rels" ContentType="application/vnd.openxmlformats-package.relationships+xml"/>
  <Override PartName="/ppt/slides/_rels/slide7.xml.rels" ContentType="application/vnd.openxmlformats-package.relationships+xml"/>
  <Override PartName="/ppt/slides/_rels/slide10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Slides/_rels/notesSlide2.xml.rels" ContentType="application/vnd.openxmlformats-package.relationships+xml"/>
  <Override PartName="/ppt/notesSlides/notesSlide2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1" r:id="rId4"/>
    <p:sldMasterId id="2147483652" r:id="rId5"/>
    <p:sldMasterId id="2147483653" r:id="rId6"/>
    <p:sldMasterId id="2147483655" r:id="rId7"/>
    <p:sldMasterId id="2147483656" r:id="rId8"/>
    <p:sldMasterId id="2147483658" r:id="rId9"/>
    <p:sldMasterId id="2147483659" r:id="rId10"/>
    <p:sldMasterId id="2147483660" r:id="rId11"/>
  </p:sldMasterIdLst>
  <p:notesMasterIdLst>
    <p:notesMasterId r:id="rId12"/>
  </p:notes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notesMaster" Target="notesMasters/notesMaster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1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81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</a:pPr>
            <a:endParaRPr b="0" lang="ru-RU" sz="2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dt" idx="31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move the slide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ftr" idx="32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</a:pPr>
            <a:endParaRPr b="0" lang="ru-RU" sz="2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sldNum" idx="33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83B6870-2A3D-4BCD-9634-C06898E99215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3" name="Номер слайда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2021AAA-21DB-4C18-8D2F-CAD19B7794E8}" type="slidenum">
              <a:rPr b="0" lang="ru-RU" sz="1200" strike="noStrike" u="none">
                <a:solidFill>
                  <a:srgbClr val="000000"/>
                </a:solidFill>
                <a:uFillTx/>
                <a:latin typeface="Calibri"/>
                <a:ea typeface="Arial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606506-6A94-4B63-BD17-87EBD38196C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9B87773D-6EC2-4A09-BF11-3EDBFD25526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7FC3C1D8-68E9-4992-BF2B-2C019C1C5FB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png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2.png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3.png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2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3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image" Target="../media/image3.png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Скругленный прямоугольник 6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grpSp>
        <p:nvGrpSpPr>
          <p:cNvPr id="1" name="Скругленный прямоугольник 8"/>
          <p:cNvGrpSpPr/>
          <p:nvPr/>
        </p:nvGrpSpPr>
        <p:grpSpPr>
          <a:xfrm>
            <a:off x="420840" y="433440"/>
            <a:ext cx="8302320" cy="5486400"/>
            <a:chOff x="420840" y="433440"/>
            <a:chExt cx="8302320" cy="5486400"/>
          </a:xfrm>
        </p:grpSpPr>
        <p:pic>
          <p:nvPicPr>
            <p:cNvPr id="2" name="Скругленный прямоугольник 8" descr=""/>
            <p:cNvPicPr/>
            <p:nvPr/>
          </p:nvPicPr>
          <p:blipFill>
            <a:blip r:embed="rId2"/>
            <a:stretch/>
          </p:blipFill>
          <p:spPr>
            <a:xfrm>
              <a:off x="420840" y="433440"/>
              <a:ext cx="8302320" cy="5486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" name=""/>
            <p:cNvSpPr/>
            <p:nvPr/>
          </p:nvSpPr>
          <p:spPr>
            <a:xfrm>
              <a:off x="452520" y="468360"/>
              <a:ext cx="8238960" cy="5418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Verdana"/>
              </a:endParaRPr>
            </a:p>
          </p:txBody>
        </p:sp>
      </p:grp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dt" idx="1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ftr" idx="2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8" name="PlaceHolder 5"/>
          <p:cNvSpPr>
            <a:spLocks noGrp="1"/>
          </p:cNvSpPr>
          <p:nvPr>
            <p:ph type="sldNum" idx="3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433BD00-34E9-4CC1-BC4F-44DC7FE91D57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4" name="Прямоугольник с одним скругленным углом 10"/>
          <p:cNvSpPr/>
          <p:nvPr/>
        </p:nvSpPr>
        <p:spPr>
          <a:xfrm>
            <a:off x="6400800" y="433440"/>
            <a:ext cx="2324160" cy="4343400"/>
          </a:xfrm>
          <a:custGeom>
            <a:avLst/>
            <a:gdLst/>
            <a:ahLst/>
            <a:rect l="l" t="t" r="r" b="b"/>
            <a:pathLst>
              <a:path w="2324100" h="4343400">
                <a:moveTo>
                  <a:pt x="0" y="0"/>
                </a:moveTo>
                <a:lnTo>
                  <a:pt x="2260234" y="0"/>
                </a:lnTo>
                <a:cubicBezTo>
                  <a:pt x="2295506" y="0"/>
                  <a:pt x="2324100" y="28594"/>
                  <a:pt x="2324100" y="63866"/>
                </a:cubicBezTo>
                <a:lnTo>
                  <a:pt x="2324100" y="4343400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dt" idx="28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ftr" idx="29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sldNum" idx="30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25A3A8E-D4D3-46D5-9245-FD11F1AAE37F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6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grpSp>
        <p:nvGrpSpPr>
          <p:cNvPr id="10" name="Скругленный прямоугольник 8"/>
          <p:cNvGrpSpPr/>
          <p:nvPr/>
        </p:nvGrpSpPr>
        <p:grpSpPr>
          <a:xfrm>
            <a:off x="420840" y="433440"/>
            <a:ext cx="8302320" cy="5486400"/>
            <a:chOff x="420840" y="433440"/>
            <a:chExt cx="8302320" cy="5486400"/>
          </a:xfrm>
        </p:grpSpPr>
        <p:pic>
          <p:nvPicPr>
            <p:cNvPr id="11" name="Скругленный прямоугольник 8" descr=""/>
            <p:cNvPicPr/>
            <p:nvPr/>
          </p:nvPicPr>
          <p:blipFill>
            <a:blip r:embed="rId2"/>
            <a:stretch/>
          </p:blipFill>
          <p:spPr>
            <a:xfrm>
              <a:off x="420840" y="433440"/>
              <a:ext cx="8302320" cy="54864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" name=""/>
            <p:cNvSpPr/>
            <p:nvPr/>
          </p:nvSpPr>
          <p:spPr>
            <a:xfrm>
              <a:off x="452520" y="468360"/>
              <a:ext cx="8238960" cy="54180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Verdana"/>
              </a:endParaRPr>
            </a:p>
          </p:txBody>
        </p:sp>
      </p:grpSp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dt" idx="4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ftr" idx="5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 type="sldNum" idx="6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882105F3-064E-4F69-AD6E-0B92A5061E36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grpSp>
        <p:nvGrpSpPr>
          <p:cNvPr id="19" name="Скругленный прямоугольник 10"/>
          <p:cNvGrpSpPr/>
          <p:nvPr/>
        </p:nvGrpSpPr>
        <p:grpSpPr>
          <a:xfrm>
            <a:off x="420840" y="433440"/>
            <a:ext cx="8302320" cy="3108240"/>
            <a:chOff x="420840" y="433440"/>
            <a:chExt cx="8302320" cy="3108240"/>
          </a:xfrm>
        </p:grpSpPr>
        <p:pic>
          <p:nvPicPr>
            <p:cNvPr id="20" name="Скругленный прямоугольник 10" descr=""/>
            <p:cNvPicPr/>
            <p:nvPr/>
          </p:nvPicPr>
          <p:blipFill>
            <a:blip r:embed="rId2"/>
            <a:stretch/>
          </p:blipFill>
          <p:spPr>
            <a:xfrm>
              <a:off x="420840" y="433440"/>
              <a:ext cx="8302320" cy="3108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1" name=""/>
            <p:cNvSpPr/>
            <p:nvPr/>
          </p:nvSpPr>
          <p:spPr>
            <a:xfrm>
              <a:off x="460440" y="476280"/>
              <a:ext cx="8223120" cy="302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Verdana"/>
              </a:endParaRPr>
            </a:p>
          </p:txBody>
        </p:sp>
      </p:grpSp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dt" idx="7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ftr" idx="8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26" name="PlaceHolder 5"/>
          <p:cNvSpPr>
            <a:spLocks noGrp="1"/>
          </p:cNvSpPr>
          <p:nvPr>
            <p:ph type="sldNum" idx="9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DA95762B-554C-47CA-A081-6C21D037BDA4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grpSp>
        <p:nvGrpSpPr>
          <p:cNvPr id="28" name="Скругленный прямоугольник 10"/>
          <p:cNvGrpSpPr/>
          <p:nvPr/>
        </p:nvGrpSpPr>
        <p:grpSpPr>
          <a:xfrm>
            <a:off x="420840" y="433440"/>
            <a:ext cx="8302320" cy="4340160"/>
            <a:chOff x="420840" y="433440"/>
            <a:chExt cx="8302320" cy="4340160"/>
          </a:xfrm>
        </p:grpSpPr>
        <p:pic>
          <p:nvPicPr>
            <p:cNvPr id="29" name="Скругленный прямоугольник 10" descr=""/>
            <p:cNvPicPr/>
            <p:nvPr/>
          </p:nvPicPr>
          <p:blipFill>
            <a:blip r:embed="rId2"/>
            <a:stretch/>
          </p:blipFill>
          <p:spPr>
            <a:xfrm>
              <a:off x="420840" y="433440"/>
              <a:ext cx="8302320" cy="4340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" name=""/>
            <p:cNvSpPr/>
            <p:nvPr/>
          </p:nvSpPr>
          <p:spPr>
            <a:xfrm>
              <a:off x="446040" y="461880"/>
              <a:ext cx="8251920" cy="4286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Verdana"/>
              </a:endParaRPr>
            </a:p>
          </p:txBody>
        </p:sp>
      </p:grpSp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dt" idx="10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ftr" idx="11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sldNum" idx="12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3E81865-EE1D-444C-B541-BA20C49BC37E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dt" idx="13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ftr" idx="14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sldNum" idx="15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E2BD69F-C17F-4481-AEE1-0B9AE8ACDD2B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43" name="Прямоугольник с одним скругленным углом 10"/>
          <p:cNvSpPr/>
          <p:nvPr/>
        </p:nvSpPr>
        <p:spPr>
          <a:xfrm>
            <a:off x="6400800" y="433440"/>
            <a:ext cx="2324160" cy="4343400"/>
          </a:xfrm>
          <a:custGeom>
            <a:avLst/>
            <a:gdLst/>
            <a:ahLst/>
            <a:rect l="l" t="t" r="r" b="b"/>
            <a:pathLst>
              <a:path w="2324100" h="4343400">
                <a:moveTo>
                  <a:pt x="0" y="0"/>
                </a:moveTo>
                <a:lnTo>
                  <a:pt x="2260234" y="0"/>
                </a:lnTo>
                <a:cubicBezTo>
                  <a:pt x="2295506" y="0"/>
                  <a:pt x="2324100" y="28594"/>
                  <a:pt x="2324100" y="63866"/>
                </a:cubicBezTo>
                <a:lnTo>
                  <a:pt x="2324100" y="4343400"/>
                </a:lnTo>
                <a:lnTo>
                  <a:pt x="0" y="4343400"/>
                </a:lnTo>
                <a:lnTo>
                  <a:pt x="0" y="0"/>
                </a:lnTo>
                <a:close/>
              </a:path>
            </a:pathLst>
          </a:custGeom>
          <a:solidFill>
            <a:srgbClr val="1c1c1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dt" idx="16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 type="ftr" idx="17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48" name="PlaceHolder 5"/>
          <p:cNvSpPr>
            <a:spLocks noGrp="1"/>
          </p:cNvSpPr>
          <p:nvPr>
            <p:ph type="sldNum" idx="18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3274AAA-4577-4E85-835A-6809800D82DA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grpSp>
        <p:nvGrpSpPr>
          <p:cNvPr id="50" name="Скругленный прямоугольник 10"/>
          <p:cNvGrpSpPr/>
          <p:nvPr/>
        </p:nvGrpSpPr>
        <p:grpSpPr>
          <a:xfrm>
            <a:off x="420840" y="433440"/>
            <a:ext cx="8302320" cy="3108240"/>
            <a:chOff x="420840" y="433440"/>
            <a:chExt cx="8302320" cy="3108240"/>
          </a:xfrm>
        </p:grpSpPr>
        <p:pic>
          <p:nvPicPr>
            <p:cNvPr id="51" name="Скругленный прямоугольник 10" descr=""/>
            <p:cNvPicPr/>
            <p:nvPr/>
          </p:nvPicPr>
          <p:blipFill>
            <a:blip r:embed="rId2"/>
            <a:stretch/>
          </p:blipFill>
          <p:spPr>
            <a:xfrm>
              <a:off x="420840" y="433440"/>
              <a:ext cx="8302320" cy="31082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52" name=""/>
            <p:cNvSpPr/>
            <p:nvPr/>
          </p:nvSpPr>
          <p:spPr>
            <a:xfrm>
              <a:off x="460440" y="476280"/>
              <a:ext cx="8223120" cy="3025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Verdana"/>
              </a:endParaRPr>
            </a:p>
          </p:txBody>
        </p:sp>
      </p:grp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dt" idx="19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ftr" idx="20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57" name="PlaceHolder 5"/>
          <p:cNvSpPr>
            <a:spLocks noGrp="1"/>
          </p:cNvSpPr>
          <p:nvPr>
            <p:ph type="sldNum" idx="21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DFDE1EC-2FAB-4D7F-969F-003F7471D23B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grpSp>
        <p:nvGrpSpPr>
          <p:cNvPr id="59" name="Скругленный прямоугольник 10"/>
          <p:cNvGrpSpPr/>
          <p:nvPr/>
        </p:nvGrpSpPr>
        <p:grpSpPr>
          <a:xfrm>
            <a:off x="420840" y="433440"/>
            <a:ext cx="8302320" cy="4340160"/>
            <a:chOff x="420840" y="433440"/>
            <a:chExt cx="8302320" cy="4340160"/>
          </a:xfrm>
        </p:grpSpPr>
        <p:pic>
          <p:nvPicPr>
            <p:cNvPr id="60" name="Скругленный прямоугольник 10" descr=""/>
            <p:cNvPicPr/>
            <p:nvPr/>
          </p:nvPicPr>
          <p:blipFill>
            <a:blip r:embed="rId2"/>
            <a:stretch/>
          </p:blipFill>
          <p:spPr>
            <a:xfrm>
              <a:off x="420840" y="433440"/>
              <a:ext cx="8302320" cy="434016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1" name=""/>
            <p:cNvSpPr/>
            <p:nvPr/>
          </p:nvSpPr>
          <p:spPr>
            <a:xfrm>
              <a:off x="446040" y="461880"/>
              <a:ext cx="8251920" cy="4286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endParaRPr b="0" lang="ru-RU" sz="1800" strike="noStrike" u="none">
                <a:solidFill>
                  <a:srgbClr val="000000"/>
                </a:solidFill>
                <a:uFillTx/>
                <a:latin typeface="Verdana"/>
              </a:endParaRPr>
            </a:p>
          </p:txBody>
        </p:sp>
      </p:grpSp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dt" idx="22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 type="ftr" idx="23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66" name="PlaceHolder 5"/>
          <p:cNvSpPr>
            <a:spLocks noGrp="1"/>
          </p:cNvSpPr>
          <p:nvPr>
            <p:ph type="sldNum" idx="24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88BB27A-0631-400C-8224-56919790F427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Скругленный прямоугольник 9"/>
          <p:cNvSpPr/>
          <p:nvPr/>
        </p:nvSpPr>
        <p:spPr>
          <a:xfrm>
            <a:off x="304920" y="328680"/>
            <a:ext cx="8532720" cy="6197400"/>
          </a:xfrm>
          <a:prstGeom prst="roundRect">
            <a:avLst>
              <a:gd name="adj" fmla="val 2079"/>
            </a:avLst>
          </a:prstGeom>
          <a:gradFill rotWithShape="0">
            <a:gsLst>
              <a:gs pos="0">
                <a:srgbClr val="ffffff"/>
              </a:gs>
              <a:gs pos="100000">
                <a:srgbClr val="dadada"/>
              </a:gs>
            </a:gsLst>
            <a:lin ang="5400000"/>
          </a:gradFill>
          <a:ln cap="rnd" w="2160">
            <a:solidFill>
              <a:srgbClr val="a4a3a3"/>
            </a:solidFill>
            <a:miter/>
          </a:ln>
          <a:effectLst>
            <a:outerShdw dist="50760" dir="5400000" blurRad="0" rotWithShape="0">
              <a:srgbClr val="000000">
                <a:alpha val="25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3280" y="498600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3600" strike="noStrike" u="none">
                <a:solidFill>
                  <a:srgbClr val="ff8d3e"/>
                </a:solidFill>
                <a:uFillTx/>
                <a:latin typeface="Verdana"/>
              </a:rPr>
              <a:t>Click to edit the title text format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3280" y="52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rIns="90000" tIns="91440" bIns="46800" anchor="t">
            <a:normAutofit/>
          </a:bodyPr>
          <a:p>
            <a:pPr marL="264960" indent="-264960"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Click to edit the outline text format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1" marL="547560" indent="-199800">
              <a:spcBef>
                <a:spcPts val="249"/>
              </a:spcBef>
              <a:buClr>
                <a:srgbClr val="f07f09"/>
              </a:buClr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Second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2" marL="785880" indent="-182520">
              <a:spcBef>
                <a:spcPts val="249"/>
              </a:spcBef>
              <a:buClr>
                <a:srgbClr val="ed3742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Third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3" marL="1023840" indent="-182520">
              <a:spcBef>
                <a:spcPts val="249"/>
              </a:spcBef>
              <a:buClr>
                <a:srgbClr val="ed3742"/>
              </a:buClr>
              <a:buSzPct val="112000"/>
              <a:buFont typeface="Verdana"/>
              <a:buChar char="◦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Fourth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4" marL="1279440" indent="-182520">
              <a:spcBef>
                <a:spcPts val="249"/>
              </a:spcBef>
              <a:buClr>
                <a:srgbClr val="4a85bf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Fifth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5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Sixth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lvl="6" marL="1279440" indent="-182520">
              <a:spcBef>
                <a:spcPts val="249"/>
              </a:spcBef>
              <a:buClr>
                <a:srgbClr val="000000"/>
              </a:buClr>
              <a:buFont typeface="Wingdings 2" charset="2"/>
              <a:buChar char="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000000"/>
                </a:solidFill>
                <a:uFillTx/>
                <a:latin typeface="Verdana"/>
              </a:rPr>
              <a:t>Seventh Outline Level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dt" idx="25"/>
          </p:nvPr>
        </p:nvSpPr>
        <p:spPr>
          <a:xfrm>
            <a:off x="3776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&lt;date/time&gt;</a:t>
            </a:r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ftr" idx="26"/>
          </p:nvPr>
        </p:nvSpPr>
        <p:spPr>
          <a:xfrm>
            <a:off x="6062760" y="6111360"/>
            <a:ext cx="22860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sldNum" idx="27"/>
          </p:nvPr>
        </p:nvSpPr>
        <p:spPr>
          <a:xfrm>
            <a:off x="8348760" y="6111360"/>
            <a:ext cx="457200" cy="365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ru-RU" sz="1000" strike="noStrike" u="none">
                <a:solidFill>
                  <a:srgbClr val="a7a399"/>
                </a:solidFill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3EA7AEBF-B7D2-457F-9B2F-D654B54E400B}" type="slidenum">
              <a:rPr b="0" lang="ru-RU" sz="1000" strike="noStrike" u="none">
                <a:solidFill>
                  <a:srgbClr val="a7a399"/>
                </a:solidFill>
                <a:uFillTx/>
                <a:latin typeface="Times New Roman"/>
              </a:rPr>
              <a:t>&lt;number&gt;</a:t>
            </a:fld>
            <a:endParaRPr b="0" lang="ru-RU" sz="10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/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jpe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jpe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6" descr=""/>
          <p:cNvPicPr/>
          <p:nvPr/>
        </p:nvPicPr>
        <p:blipFill>
          <a:blip r:embed="rId1"/>
          <a:stretch/>
        </p:blipFill>
        <p:spPr>
          <a:xfrm>
            <a:off x="6026040" y="333360"/>
            <a:ext cx="2865600" cy="4165560"/>
          </a:xfrm>
          <a:prstGeom prst="rect">
            <a:avLst/>
          </a:prstGeom>
          <a:ln w="0">
            <a:noFill/>
          </a:ln>
        </p:spPr>
      </p:pic>
      <p:pic>
        <p:nvPicPr>
          <p:cNvPr id="88" name="Picture 8" descr=""/>
          <p:cNvPicPr/>
          <p:nvPr/>
        </p:nvPicPr>
        <p:blipFill>
          <a:blip r:embed="rId2"/>
          <a:stretch/>
        </p:blipFill>
        <p:spPr>
          <a:xfrm>
            <a:off x="227160" y="333360"/>
            <a:ext cx="2828880" cy="4165560"/>
          </a:xfrm>
          <a:prstGeom prst="rect">
            <a:avLst/>
          </a:prstGeom>
          <a:ln w="0">
            <a:noFill/>
          </a:ln>
        </p:spPr>
      </p:pic>
      <p:pic>
        <p:nvPicPr>
          <p:cNvPr id="89" name="Picture 5" descr=""/>
          <p:cNvPicPr/>
          <p:nvPr/>
        </p:nvPicPr>
        <p:blipFill>
          <a:blip r:embed="rId3"/>
          <a:stretch/>
        </p:blipFill>
        <p:spPr>
          <a:xfrm>
            <a:off x="3036960" y="333360"/>
            <a:ext cx="2989080" cy="4165560"/>
          </a:xfrm>
          <a:prstGeom prst="rect">
            <a:avLst/>
          </a:prstGeom>
          <a:ln w="0">
            <a:noFill/>
          </a:ln>
        </p:spPr>
      </p:pic>
      <p:pic>
        <p:nvPicPr>
          <p:cNvPr id="90" name="Picture 7" descr=""/>
          <p:cNvPicPr/>
          <p:nvPr/>
        </p:nvPicPr>
        <p:blipFill>
          <a:blip r:embed="rId4"/>
          <a:stretch/>
        </p:blipFill>
        <p:spPr>
          <a:xfrm>
            <a:off x="252360" y="4498920"/>
            <a:ext cx="8639280" cy="2025720"/>
          </a:xfrm>
          <a:prstGeom prst="rect">
            <a:avLst/>
          </a:prstGeom>
          <a:ln w="0">
            <a:noFill/>
          </a:ln>
        </p:spPr>
      </p:pic>
    </p:spTree>
  </p:cSld>
  <p:transition>
    <p:circle/>
  </p:transition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3" descr=""/>
          <p:cNvPicPr/>
          <p:nvPr/>
        </p:nvPicPr>
        <p:blipFill>
          <a:blip r:embed="rId1"/>
          <a:srcRect l="0" t="34252" r="64189" b="7594"/>
          <a:stretch/>
        </p:blipFill>
        <p:spPr>
          <a:xfrm>
            <a:off x="250920" y="1052640"/>
            <a:ext cx="3276360" cy="4752720"/>
          </a:xfrm>
          <a:prstGeom prst="rect">
            <a:avLst/>
          </a:prstGeom>
          <a:ln w="0">
            <a:noFill/>
          </a:ln>
        </p:spPr>
      </p:pic>
      <p:sp>
        <p:nvSpPr>
          <p:cNvPr id="111" name="TextBox 5"/>
          <p:cNvSpPr/>
          <p:nvPr/>
        </p:nvSpPr>
        <p:spPr>
          <a:xfrm>
            <a:off x="0" y="333360"/>
            <a:ext cx="9144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«Мидың суреті» әдісі арқылы сабақты қорытындылау.</a:t>
            </a:r>
            <a:endParaRPr b="0" lang="ru-RU" sz="24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112" name="TextBox 7"/>
          <p:cNvSpPr/>
          <p:nvPr/>
        </p:nvSpPr>
        <p:spPr>
          <a:xfrm>
            <a:off x="3527280" y="1557360"/>
            <a:ext cx="5508720" cy="350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Мидың суретін дәптерге салып. Оның ішіне сабақта алған әсерлерінізді, алған білімдерінізді білдіретін сөздер мен сөз тіркестері арқылы жазсаныздар болады</a:t>
            </a: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.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</p:spTree>
  </p:cSld>
  <p:transition>
    <p:circle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48" descr=""/>
          <p:cNvPicPr/>
          <p:nvPr/>
        </p:nvPicPr>
        <p:blipFill>
          <a:blip r:embed="rId1"/>
          <a:stretch/>
        </p:blipFill>
        <p:spPr>
          <a:xfrm>
            <a:off x="488880" y="7697880"/>
            <a:ext cx="150840" cy="152280"/>
          </a:xfrm>
          <a:prstGeom prst="rect">
            <a:avLst/>
          </a:prstGeom>
          <a:ln w="0">
            <a:noFill/>
          </a:ln>
        </p:spPr>
      </p:pic>
      <p:sp>
        <p:nvSpPr>
          <p:cNvPr id="114" name="object 2"/>
          <p:cNvSpPr/>
          <p:nvPr/>
        </p:nvSpPr>
        <p:spPr>
          <a:xfrm>
            <a:off x="1440" y="847800"/>
            <a:ext cx="9142560" cy="733320"/>
          </a:xfrm>
          <a:custGeom>
            <a:avLst/>
            <a:gdLst>
              <a:gd name="textAreaLeft" fmla="*/ 0 w 9142560"/>
              <a:gd name="textAreaRight" fmla="*/ 9142920 w 9142560"/>
              <a:gd name="textAreaTop" fmla="*/ 0 h 733320"/>
              <a:gd name="textAreaBottom" fmla="*/ 733680 h 733320"/>
            </a:gdLst>
            <a:ahLst/>
            <a:rect l="textAreaLeft" t="textAreaTop" r="textAreaRight" b="textAreaBottom"/>
            <a:pathLst>
              <a:path w="15238094" h="1221740">
                <a:moveTo>
                  <a:pt x="0" y="1221663"/>
                </a:moveTo>
                <a:lnTo>
                  <a:pt x="15237736" y="1221663"/>
                </a:lnTo>
                <a:lnTo>
                  <a:pt x="15237736" y="0"/>
                </a:lnTo>
                <a:lnTo>
                  <a:pt x="0" y="0"/>
                </a:lnTo>
                <a:lnTo>
                  <a:pt x="0" y="1221663"/>
                </a:lnTo>
                <a:close/>
              </a:path>
            </a:pathLst>
          </a:custGeom>
          <a:solidFill>
            <a:srgbClr val="2e77e2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115" name="Прямоугольник 73"/>
          <p:cNvSpPr/>
          <p:nvPr/>
        </p:nvSpPr>
        <p:spPr>
          <a:xfrm>
            <a:off x="3262320" y="1865160"/>
            <a:ext cx="1179360" cy="64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800" strike="noStrike" u="none">
                <a:solidFill>
                  <a:srgbClr val="ffffff"/>
                </a:solidFill>
                <a:uFillTx/>
                <a:latin typeface="Neo Sans Cyr"/>
              </a:rPr>
              <a:t>37 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900" strike="noStrike" u="none">
                <a:solidFill>
                  <a:srgbClr val="ffffff"/>
                </a:solidFill>
                <a:uFillTx/>
                <a:latin typeface="Neo Sans Cyr"/>
              </a:rPr>
              <a:t>Частных детских</a:t>
            </a:r>
            <a:endParaRPr b="0" lang="ru-RU" sz="9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900" strike="noStrike" u="none">
                <a:solidFill>
                  <a:srgbClr val="ffffff"/>
                </a:solidFill>
                <a:uFillTx/>
                <a:latin typeface="Neo Sans Cyr"/>
              </a:rPr>
              <a:t>сада</a:t>
            </a:r>
            <a:endParaRPr b="0" lang="ru-RU" sz="9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116" name="Прямоугольник 74"/>
          <p:cNvSpPr/>
          <p:nvPr/>
        </p:nvSpPr>
        <p:spPr>
          <a:xfrm>
            <a:off x="4456080" y="1839960"/>
            <a:ext cx="1179720" cy="50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1800" strike="noStrike" u="none">
                <a:solidFill>
                  <a:srgbClr val="ffffff"/>
                </a:solidFill>
                <a:uFillTx/>
                <a:latin typeface="Neo Sans Cyr"/>
              </a:rPr>
              <a:t>43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55760"/>
                <a:tab algn="l" pos="911160"/>
                <a:tab algn="l" pos="1366920"/>
                <a:tab algn="l" pos="1822320"/>
                <a:tab algn="l" pos="2278080"/>
                <a:tab algn="l" pos="2733840"/>
                <a:tab algn="l" pos="3189240"/>
                <a:tab algn="l" pos="3645000"/>
                <a:tab algn="l" pos="4100400"/>
                <a:tab algn="l" pos="4556160"/>
                <a:tab algn="l" pos="5011560"/>
                <a:tab algn="l" pos="5467320"/>
                <a:tab algn="l" pos="5923080"/>
                <a:tab algn="l" pos="6378480"/>
                <a:tab algn="l" pos="6834240"/>
                <a:tab algn="l" pos="7289640"/>
                <a:tab algn="l" pos="7745400"/>
                <a:tab algn="l" pos="8201160"/>
                <a:tab algn="l" pos="8656560"/>
                <a:tab algn="l" pos="9112320"/>
              </a:tabLst>
            </a:pPr>
            <a:r>
              <a:rPr b="0" lang="ru-RU" sz="900" strike="noStrike" u="none">
                <a:solidFill>
                  <a:srgbClr val="ffffff"/>
                </a:solidFill>
                <a:uFillTx/>
                <a:latin typeface="Neo Sans Cyr"/>
              </a:rPr>
              <a:t>Мини-центра</a:t>
            </a:r>
            <a:endParaRPr b="0" lang="ru-RU" sz="9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cxnSp>
        <p:nvCxnSpPr>
          <p:cNvPr id="117" name="Google Shape;77;p1"/>
          <p:cNvCxnSpPr/>
          <p:nvPr/>
        </p:nvCxnSpPr>
        <p:spPr>
          <a:xfrm>
            <a:off x="159840" y="5822640"/>
            <a:ext cx="8797320" cy="19800"/>
          </a:xfrm>
          <a:prstGeom prst="straightConnector1">
            <a:avLst/>
          </a:prstGeom>
          <a:ln w="57240">
            <a:solidFill>
              <a:srgbClr val="33cccc"/>
            </a:solidFill>
            <a:miter/>
          </a:ln>
        </p:spPr>
      </p:cxnSp>
      <p:cxnSp>
        <p:nvCxnSpPr>
          <p:cNvPr id="118" name="Google Shape;78;p1"/>
          <p:cNvCxnSpPr/>
          <p:nvPr/>
        </p:nvCxnSpPr>
        <p:spPr>
          <a:xfrm>
            <a:off x="568440" y="5630400"/>
            <a:ext cx="8020800" cy="27720"/>
          </a:xfrm>
          <a:prstGeom prst="straightConnector1">
            <a:avLst/>
          </a:prstGeom>
          <a:ln w="38160">
            <a:solidFill>
              <a:srgbClr val="603c84"/>
            </a:solidFill>
            <a:miter/>
          </a:ln>
        </p:spPr>
      </p:cxnSp>
      <p:pic>
        <p:nvPicPr>
          <p:cNvPr id="119" name="Рисунок 4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  <p:sp>
        <p:nvSpPr>
          <p:cNvPr id="120" name="TextBox 16"/>
          <p:cNvSpPr/>
          <p:nvPr/>
        </p:nvSpPr>
        <p:spPr>
          <a:xfrm>
            <a:off x="971640" y="2562120"/>
            <a:ext cx="5438520" cy="144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Үй тапсырмасы:</a:t>
            </a: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  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algn="just">
              <a:lnSpc>
                <a:spcPct val="100000"/>
              </a:lnSpc>
              <a:spcAft>
                <a:spcPts val="1001"/>
              </a:spcAft>
              <a:buClr>
                <a:srgbClr val="000000"/>
              </a:buClr>
              <a:buFont typeface="Times New Roman"/>
              <a:buAutoNum type="arabi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«Абай жолындағы» әйелдер галериясын жасау.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Романдағы кейіпкерлердің портреттері берілген үзінділерді жинақтап, өз сөздеріңмен баяндау. 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</p:spTree>
  </p:cSld>
  <p:transition>
    <p:circle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1" name=""/>
          <p:cNvGraphicFramePr/>
          <p:nvPr/>
        </p:nvGraphicFramePr>
        <p:xfrm>
          <a:off x="480960" y="1413000"/>
          <a:ext cx="8182080" cy="2876400"/>
        </p:xfrm>
        <a:graphic>
          <a:graphicData uri="http://schemas.openxmlformats.org/drawingml/2006/table">
            <a:tbl>
              <a:tblPr/>
              <a:tblGrid>
                <a:gridCol w="8182080"/>
              </a:tblGrid>
              <a:tr h="2876400">
                <a:tc>
                  <a:txBody>
                    <a:bodyPr lIns="61920" rIns="61920" tIns="0" bIns="0" anchor="t">
                      <a:noAutofit/>
                    </a:bodyPr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72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6600" strike="noStrike" u="none">
                          <a:solidFill>
                            <a:srgbClr val="ffffff"/>
                          </a:solidFill>
                          <a:uFillTx/>
                          <a:latin typeface="Times New Roman"/>
                          <a:ea typeface="Times New Roman"/>
                        </a:rPr>
                        <a:t>Кейіпкерлер жүйесі</a:t>
                      </a:r>
                      <a:endParaRPr b="0" lang="ru-RU" sz="66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2" name="TextBox 4"/>
          <p:cNvSpPr/>
          <p:nvPr/>
        </p:nvSpPr>
        <p:spPr>
          <a:xfrm>
            <a:off x="493560" y="1042920"/>
            <a:ext cx="46483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IІI  БӨЛІМ. ҒАСЫРЛЫҚ ТУЫНДЫ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sp>
        <p:nvSpPr>
          <p:cNvPr id="93" name="TextBox 6"/>
          <p:cNvSpPr/>
          <p:nvPr/>
        </p:nvSpPr>
        <p:spPr>
          <a:xfrm>
            <a:off x="5769000" y="260280"/>
            <a:ext cx="33526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Қазақ тілі  Т1   11 - сынып 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</p:spTree>
  </p:cSld>
  <p:transition>
    <p:circle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"/>
          <p:cNvGraphicFramePr/>
          <p:nvPr/>
        </p:nvGraphicFramePr>
        <p:xfrm>
          <a:off x="250920" y="333360"/>
          <a:ext cx="8642160" cy="3313080"/>
        </p:xfrm>
        <a:graphic>
          <a:graphicData uri="http://schemas.openxmlformats.org/drawingml/2006/table">
            <a:tbl>
              <a:tblPr/>
              <a:tblGrid>
                <a:gridCol w="8642160"/>
              </a:tblGrid>
              <a:tr h="3313080">
                <a:tc>
                  <a:txBody>
                    <a:bodyPr lIns="61920" rIns="61920" tIns="0" bIns="0" anchor="t">
                      <a:noAutofit/>
                    </a:bodyPr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Оқу мақсаты: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11.1.3.1 – көркем шығармадағы кейіпкерлер жүйесін жинақтау мен даралау арқылы өмір шындығын көрсету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07f0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5" name=""/>
          <p:cNvGraphicFramePr/>
          <p:nvPr/>
        </p:nvGraphicFramePr>
        <p:xfrm>
          <a:off x="250920" y="3672000"/>
          <a:ext cx="8642160" cy="2852640"/>
        </p:xfrm>
        <a:graphic>
          <a:graphicData uri="http://schemas.openxmlformats.org/drawingml/2006/table">
            <a:tbl>
              <a:tblPr/>
              <a:tblGrid>
                <a:gridCol w="8642160"/>
              </a:tblGrid>
              <a:tr h="2852640">
                <a:tc>
                  <a:txBody>
                    <a:bodyPr lIns="61920" rIns="61920" tIns="0" bIns="0" anchor="t">
                      <a:noAutofit/>
                    </a:bodyPr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Сабақ мақсаты: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  <a:p>
                      <a:pPr>
                        <a:lnSpc>
                          <a:spcPct val="115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8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Шығармадағы кейіпкерлер бейнесін анықтау, кейіпкерлер жүйесін жинақтау, даралау, кейіпкерлерді өмір шындығы арқылы көрсету.</a:t>
                      </a:r>
                      <a:endParaRPr b="0" lang="ru-RU" sz="28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1920" marR="6192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07f09"/>
                    </a:solidFill>
                  </a:tcPr>
                </a:tc>
              </a:tr>
            </a:tbl>
          </a:graphicData>
        </a:graphic>
      </p:graphicFrame>
    </p:spTree>
  </p:cSld>
  <p:transition>
    <p:circle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-1116000" y="1321920"/>
            <a:ext cx="8183520" cy="576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600" strike="noStrike" u="none">
                <a:solidFill>
                  <a:srgbClr val="ff8d3e"/>
                </a:solidFill>
                <a:uFillTx/>
                <a:latin typeface="Times New Roman"/>
                <a:ea typeface="Times New Roman"/>
              </a:rPr>
              <a:t>Бағалау критерийлері: </a:t>
            </a: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97" name="TextBox 3"/>
          <p:cNvSpPr/>
          <p:nvPr/>
        </p:nvSpPr>
        <p:spPr>
          <a:xfrm>
            <a:off x="539640" y="1916280"/>
            <a:ext cx="8183520" cy="13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кейіпкерлер жүйесіне талдау;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кейіпкерлер жүйесін жинақтау, даралау; 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- өмір шындығы арқылы көрсету;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</p:spTree>
  </p:cSld>
  <p:transition>
    <p:circle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tile tx="0" ty="0" sx="100000" sy="100000" algn="ctr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457200" y="649080"/>
            <a:ext cx="8183520" cy="10508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8d3e"/>
                </a:solidFill>
                <a:uFillTx/>
                <a:latin typeface="Times New Roman"/>
                <a:ea typeface="Calibri"/>
              </a:rPr>
              <a:t>Ұйымдастыру және сабақтың мақсатын айқындау кезеңі:</a:t>
            </a:r>
            <a:endParaRPr b="1" lang="ru-RU" sz="32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sp>
        <p:nvSpPr>
          <p:cNvPr id="99" name=""/>
          <p:cNvSpPr txBox="1"/>
          <p:nvPr/>
        </p:nvSpPr>
        <p:spPr>
          <a:xfrm>
            <a:off x="457200" y="1699920"/>
            <a:ext cx="8183520" cy="4187880"/>
          </a:xfrm>
          <a:prstGeom prst="rect">
            <a:avLst/>
          </a:prstGeom>
          <a:noFill/>
          <a:ln w="0">
            <a:noFill/>
          </a:ln>
        </p:spPr>
        <p:txBody>
          <a:bodyPr lIns="182880" tIns="91440" anchor="t">
            <a:normAutofit/>
          </a:bodyPr>
          <a:p>
            <a:pPr>
              <a:lnSpc>
                <a:spcPct val="107000"/>
              </a:lnSpc>
              <a:spcBef>
                <a:spcPts val="249"/>
              </a:spcBef>
              <a:spcAft>
                <a:spcPts val="7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І. Амандасу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7000"/>
              </a:lnSpc>
              <a:spcBef>
                <a:spcPts val="249"/>
              </a:spcBef>
              <a:spcAft>
                <a:spcPts val="7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ІІ. Оқушыларды түгелдеу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7000"/>
              </a:lnSpc>
              <a:spcBef>
                <a:spcPts val="249"/>
              </a:spcBef>
              <a:spcAft>
                <a:spcPts val="799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ІІІ. Сабақ мақсатын анықтау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</p:spTree>
  </p:cSld>
  <p:transition>
    <p:circle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"/>
          <p:cNvSpPr txBox="1"/>
          <p:nvPr/>
        </p:nvSpPr>
        <p:spPr>
          <a:xfrm>
            <a:off x="503280" y="529920"/>
            <a:ext cx="8183520" cy="5419800"/>
          </a:xfrm>
          <a:prstGeom prst="rect">
            <a:avLst/>
          </a:prstGeom>
          <a:noFill/>
          <a:ln w="0">
            <a:noFill/>
          </a:ln>
        </p:spPr>
        <p:txBody>
          <a:bodyPr lIns="182880" tIns="91440" anchor="t">
            <a:normAutofit/>
          </a:bodyPr>
          <a:p>
            <a:pPr marL="264960" indent="-264960">
              <a:lnSpc>
                <a:spcPct val="100000"/>
              </a:lnSpc>
              <a:spcBef>
                <a:spcPts val="249"/>
              </a:spcBef>
              <a:buClr>
                <a:srgbClr val="f07f09"/>
              </a:buClr>
              <a:buSzPct val="80000"/>
              <a:buFont typeface="Wingdings 2" charset="2"/>
              <a:buChar char="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0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Қызығушылығын ояту.  </a:t>
            </a:r>
            <a:endParaRPr b="0" lang="ru-RU" sz="20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marL="264960" indent="-264960"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Calibri"/>
              </a:rPr>
              <a:t>Абай мен Құнанбай бейнесін ашатын сөздер мен сөз тіркестерін жинақтап, «Екі жақты күнделікті» толтыру. Бұл бөлімі Абай мен Құнанбай жайлы қандай пікір қалыптастырды. </a:t>
            </a:r>
            <a:endParaRPr b="0" lang="ru-RU" sz="24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marL="264960" indent="-264960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800"/>
            </a:b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 marL="264960" indent="-264960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graphicFrame>
        <p:nvGraphicFramePr>
          <p:cNvPr id="101" name=""/>
          <p:cNvGraphicFramePr/>
          <p:nvPr/>
        </p:nvGraphicFramePr>
        <p:xfrm>
          <a:off x="533520" y="2565360"/>
          <a:ext cx="8002440" cy="3292560"/>
        </p:xfrm>
        <a:graphic>
          <a:graphicData uri="http://schemas.openxmlformats.org/drawingml/2006/table">
            <a:tbl>
              <a:tblPr/>
              <a:tblGrid>
                <a:gridCol w="2666880"/>
                <a:gridCol w="2666880"/>
                <a:gridCol w="2668680"/>
              </a:tblGrid>
              <a:tr h="182880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Кейіпкерлер 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Кейіпкерлер бейнесін ашатын сөздер мен сөз тіркестері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Неліктен бұл сөзді жаздыңыздар, қандай ой тудырды?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7318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Құнанбай бейнесі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cbcbcb"/>
                    </a:solidFill>
                  </a:tcPr>
                </a:tc>
              </a:tr>
              <a:tr h="731880"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Абай бейнесі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 lIns="68400" rIns="68400" tIns="0" bIns="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4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400" marR="684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</p:spTree>
  </p:cSld>
  <p:transition>
    <p:circle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4"/>
          <p:cNvSpPr/>
          <p:nvPr/>
        </p:nvSpPr>
        <p:spPr>
          <a:xfrm>
            <a:off x="179280" y="115920"/>
            <a:ext cx="878544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1 – тапсырма. Кейіпкерлер жүйесін жинақтау. Олардың романдағы ролі қандай?</a:t>
            </a:r>
            <a:endParaRPr b="0" lang="ru-RU" sz="2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graphicFrame>
        <p:nvGraphicFramePr>
          <p:cNvPr id="103" name=""/>
          <p:cNvGraphicFramePr/>
          <p:nvPr/>
        </p:nvGraphicFramePr>
        <p:xfrm>
          <a:off x="250920" y="1125360"/>
          <a:ext cx="8713800" cy="2808360"/>
        </p:xfrm>
        <a:graphic>
          <a:graphicData uri="http://schemas.openxmlformats.org/drawingml/2006/table">
            <a:tbl>
              <a:tblPr/>
              <a:tblGrid>
                <a:gridCol w="1655640"/>
                <a:gridCol w="720720"/>
                <a:gridCol w="874800"/>
                <a:gridCol w="850680"/>
                <a:gridCol w="1235160"/>
                <a:gridCol w="1123920"/>
                <a:gridCol w="962280"/>
                <a:gridCol w="1290600"/>
              </a:tblGrid>
              <a:tr h="62424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Кейіпкерлер 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248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Рөлі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31140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Ортасы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248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Сөзі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31140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Іс-әрекеті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31248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Ұстанымы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solidFill>
                      <a:srgbClr val="000000">
                        <a:alpha val="20000"/>
                      </a:srgbClr>
                    </a:solidFill>
                  </a:tcPr>
                </a:tc>
              </a:tr>
              <a:tr h="623880"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қорытынды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68760" rIns="68760" tIns="0" bIns="0" anchor="t">
                      <a:noAutofit/>
                    </a:bodyPr>
                    <a:p>
                      <a:pPr algn="just"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000" strike="noStrike" u="none">
                          <a:solidFill>
                            <a:srgbClr val="000000"/>
                          </a:solidFill>
                          <a:uFillTx/>
                          <a:latin typeface="Times New Roman"/>
                          <a:ea typeface="Times New Roman"/>
                        </a:rPr>
                        <a:t> </a:t>
                      </a:r>
                      <a:endParaRPr b="0" lang="ru-RU" sz="2000" strike="noStrike" u="none">
                        <a:solidFill>
                          <a:srgbClr val="000000"/>
                        </a:solidFill>
                        <a:uFillTx/>
                        <a:latin typeface="Verdana"/>
                      </a:endParaRPr>
                    </a:p>
                  </a:txBody>
                  <a:tcPr anchor="t" marL="68760" marR="6876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4" name="TextBox 7"/>
          <p:cNvSpPr/>
          <p:nvPr/>
        </p:nvSpPr>
        <p:spPr>
          <a:xfrm>
            <a:off x="279360" y="4076640"/>
            <a:ext cx="457200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Дескриптор:</a:t>
            </a:r>
            <a:endParaRPr b="0" lang="ru-RU" sz="24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1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Кейіпкерлерді жазады</a:t>
            </a:r>
            <a:endParaRPr b="0" lang="ru-RU" sz="24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1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Олардың ролін анықтайды</a:t>
            </a:r>
            <a:endParaRPr b="0" lang="ru-RU" sz="24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1000"/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Іс-әркеттеріне баға береді</a:t>
            </a:r>
            <a:endParaRPr b="0" lang="ru-RU" sz="2400" strike="noStrike" u="none">
              <a:solidFill>
                <a:srgbClr val="000000"/>
              </a:solidFill>
              <a:uFillTx/>
              <a:latin typeface="Verdana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Қорытындылайды </a:t>
            </a:r>
            <a:endParaRPr b="0" lang="ru-RU" sz="24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</p:spTree>
  </p:cSld>
  <p:transition>
    <p:circle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gradFill rotWithShape="0">
          <a:gsLst>
            <a:gs pos="0">
              <a:srgbClr val="fff9f2"/>
            </a:gs>
            <a:gs pos="100000">
              <a:srgbClr val="fcd9b4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Box 4"/>
          <p:cNvSpPr/>
          <p:nvPr/>
        </p:nvSpPr>
        <p:spPr>
          <a:xfrm>
            <a:off x="179280" y="549360"/>
            <a:ext cx="8713800" cy="916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000000"/>
                </a:solidFill>
                <a:uFillTx/>
                <a:latin typeface="Times New Roman"/>
                <a:ea typeface="Times New Roman"/>
              </a:rPr>
              <a:t>2-тапсырма. «Абай жолы» романындағы кейіпкерлерге берілген мінездемені видеоролик арқылы тамашалап, ондағы әйелдер бейнесіне тоқталып, шынайы өмірмен байланыстыру. </a:t>
            </a:r>
            <a:endParaRPr b="0" lang="ru-RU" sz="1800" strike="noStrike" u="none">
              <a:solidFill>
                <a:srgbClr val="000000"/>
              </a:solidFill>
              <a:uFillTx/>
              <a:latin typeface="Verdana"/>
            </a:endParaRPr>
          </a:p>
        </p:txBody>
      </p:sp>
      <p:pic>
        <p:nvPicPr>
          <p:cNvPr id="106" name="Picture 5" descr=""/>
          <p:cNvPicPr/>
          <p:nvPr/>
        </p:nvPicPr>
        <p:blipFill>
          <a:blip r:embed="rId1"/>
          <a:stretch/>
        </p:blipFill>
        <p:spPr>
          <a:xfrm>
            <a:off x="826920" y="1628640"/>
            <a:ext cx="7417080" cy="4165560"/>
          </a:xfrm>
          <a:prstGeom prst="rect">
            <a:avLst/>
          </a:prstGeom>
          <a:ln w="0">
            <a:noFill/>
          </a:ln>
        </p:spPr>
      </p:pic>
    </p:spTree>
  </p:cSld>
  <p:transition>
    <p:circle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503280" y="4983120"/>
            <a:ext cx="8183520" cy="1052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ru-RU" sz="3600" strike="noStrike" u="none">
              <a:solidFill>
                <a:srgbClr val="ff8d3e"/>
              </a:solidFill>
              <a:uFillTx/>
              <a:latin typeface="Verdana"/>
            </a:endParaRPr>
          </a:p>
        </p:txBody>
      </p:sp>
      <p:pic>
        <p:nvPicPr>
          <p:cNvPr id="108" name="" descr=""/>
          <p:cNvPicPr/>
          <p:nvPr/>
        </p:nvPicPr>
        <p:blipFill>
          <a:blip r:embed="rId1"/>
          <a:stretch/>
        </p:blipFill>
        <p:spPr>
          <a:xfrm>
            <a:off x="503280" y="529920"/>
            <a:ext cx="8183520" cy="4187880"/>
          </a:xfrm>
          <a:prstGeom prst="rect">
            <a:avLst/>
          </a:prstGeom>
          <a:ln w="0">
            <a:noFill/>
          </a:ln>
        </p:spPr>
      </p:pic>
      <p:pic>
        <p:nvPicPr>
          <p:cNvPr id="109" name="Рисунок 3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 w="0">
            <a:noFill/>
          </a:ln>
        </p:spPr>
      </p:pic>
    </p:spTree>
  </p:cSld>
  <p:transition>
    <p:circle/>
  </p:transition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2012-12-06T19:28:43Z</dcterms:created>
  <dc:creator>Мадина</dc:creator>
  <dc:description/>
  <dc:language>ru-RU</dc:language>
  <cp:lastModifiedBy>Tana Amanzholova</cp:lastModifiedBy>
  <dcterms:modified xsi:type="dcterms:W3CDTF">2021-01-16T13:06:34Z</dcterms:modified>
  <cp:revision>90</cp:revision>
  <dc:subject/>
  <dc:title>Балауса</dc:title>
</cp:coreProperties>
</file>