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_rels/presentation.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media/image1.png" ContentType="image/png"/>
  <Override PartName="/ppt/media/image2.png" ContentType="image/png"/>
  <Override PartName="/ppt/media/image4.gif" ContentType="image/gif"/>
  <Override PartName="/ppt/media/image5.jpeg" ContentType="image/jpeg"/>
  <Override PartName="/ppt/media/image3.gif" ContentType="image/gif"/>
  <Override PartName="/ppt/media/image6.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notesSlides/_rels/notesSlide13.xml.rels" ContentType="application/vnd.openxmlformats-package.relationships+xml"/>
  <Override PartName="/ppt/notesSlides/_rels/notesSlide12.xml.rels" ContentType="application/vnd.openxmlformats-package.relationships+xml"/>
  <Override PartName="/ppt/notesSlides/notesSlide12.xml" ContentType="application/vnd.openxmlformats-officedocument.presentationml.notesSlide+xml"/>
  <Override PartName="/ppt/notesSlides/notesSlide13.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ru-RU" sz="1800" strike="noStrike" u="none">
              <a:solidFill>
                <a:srgbClr val="000000"/>
              </a:solidFill>
              <a:uFillTx/>
              <a:latin typeface="Arial"/>
            </a:endParaRPr>
          </a:p>
        </p:txBody>
      </p:sp>
      <p:sp>
        <p:nvSpPr>
          <p:cNvPr id="22"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pPr>
            <a:endParaRPr b="0" lang="ru-RU" sz="2400" strike="noStrike" u="none">
              <a:solidFill>
                <a:srgbClr val="000000"/>
              </a:solidFill>
              <a:uFillTx/>
              <a:latin typeface="Times New Roman"/>
            </a:endParaRPr>
          </a:p>
        </p:txBody>
      </p:sp>
      <p:sp>
        <p:nvSpPr>
          <p:cNvPr id="23" name="PlaceHolder 2"/>
          <p:cNvSpPr>
            <a:spLocks noGrp="1"/>
          </p:cNvSpPr>
          <p:nvPr>
            <p:ph type="dt" idx="7"/>
          </p:nvPr>
        </p:nvSpPr>
        <p:spPr>
          <a:xfrm>
            <a:off x="3884400" y="0"/>
            <a:ext cx="297180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Times New Roman"/>
              </a:rPr>
              <a:t>&lt;date/time&gt;</a:t>
            </a:r>
            <a:endParaRPr b="0" lang="ru-RU" sz="1200" strike="noStrike" u="none">
              <a:solidFill>
                <a:srgbClr val="000000"/>
              </a:solidFill>
              <a:uFillTx/>
              <a:latin typeface="Times New Roman"/>
            </a:endParaRPr>
          </a:p>
        </p:txBody>
      </p:sp>
      <p:sp>
        <p:nvSpPr>
          <p:cNvPr id="24" name="PlaceHolder 3"/>
          <p:cNvSpPr>
            <a:spLocks noGrp="1"/>
          </p:cNvSpPr>
          <p:nvPr>
            <p:ph type="sldImg"/>
          </p:nvPr>
        </p:nvSpPr>
        <p:spPr>
          <a:xfrm>
            <a:off x="1143000" y="685440"/>
            <a:ext cx="4572000" cy="3429000"/>
          </a:xfrm>
          <a:prstGeom prst="rect">
            <a:avLst/>
          </a:prstGeom>
          <a:noFill/>
          <a:ln w="1260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200" strike="noStrike" u="none">
                <a:solidFill>
                  <a:srgbClr val="006633"/>
                </a:solidFill>
                <a:uFillTx/>
                <a:latin typeface="Garamond"/>
              </a:rPr>
              <a:t>Click to move the slide</a:t>
            </a:r>
            <a:endParaRPr b="0" lang="ru-RU" sz="4200" strike="noStrike" u="none">
              <a:solidFill>
                <a:srgbClr val="006633"/>
              </a:solidFill>
              <a:uFillTx/>
              <a:latin typeface="Garamond"/>
            </a:endParaRPr>
          </a:p>
        </p:txBody>
      </p:sp>
      <p:sp>
        <p:nvSpPr>
          <p:cNvPr id="25" name="PlaceHolder 4"/>
          <p:cNvSpPr>
            <a:spLocks noGrp="1"/>
          </p:cNvSpPr>
          <p:nvPr>
            <p:ph type="body"/>
          </p:nvPr>
        </p:nvSpPr>
        <p:spPr>
          <a:xfrm>
            <a:off x="685800" y="4343400"/>
            <a:ext cx="54864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Calibri"/>
              </a:rPr>
              <a:t>Click to edit the notes format</a:t>
            </a:r>
            <a:endParaRPr b="0" lang="ru-RU" sz="1200" strike="noStrike" u="none">
              <a:solidFill>
                <a:srgbClr val="000000"/>
              </a:solidFill>
              <a:uFillTx/>
              <a:latin typeface="Calibri"/>
            </a:endParaRPr>
          </a:p>
        </p:txBody>
      </p:sp>
      <p:sp>
        <p:nvSpPr>
          <p:cNvPr id="26" name="PlaceHolder 5"/>
          <p:cNvSpPr>
            <a:spLocks noGrp="1"/>
          </p:cNvSpPr>
          <p:nvPr>
            <p:ph type="ftr" idx="8"/>
          </p:nvPr>
        </p:nvSpPr>
        <p:spPr>
          <a:xfrm>
            <a:off x="-360" y="8685360"/>
            <a:ext cx="2971800" cy="457200"/>
          </a:xfrm>
          <a:prstGeom prst="rect">
            <a:avLst/>
          </a:prstGeom>
          <a:noFill/>
          <a:ln w="0">
            <a:noFill/>
          </a:ln>
        </p:spPr>
        <p:txBody>
          <a:bodyPr lIns="90000" rIns="90000" tIns="46800" bIns="46800" anchor="b">
            <a:noAutofit/>
          </a:bodyPr>
          <a:p>
            <a:pPr indent="0">
              <a:buNone/>
            </a:pPr>
            <a:endParaRPr b="0" lang="ru-RU" sz="2400" strike="noStrike" u="none">
              <a:solidFill>
                <a:srgbClr val="000000"/>
              </a:solidFill>
              <a:uFillTx/>
              <a:latin typeface="Times New Roman"/>
            </a:endParaRPr>
          </a:p>
        </p:txBody>
      </p:sp>
      <p:sp>
        <p:nvSpPr>
          <p:cNvPr id="27" name="PlaceHolder 6"/>
          <p:cNvSpPr>
            <a:spLocks noGrp="1"/>
          </p:cNvSpPr>
          <p:nvPr>
            <p:ph type="sldNum" idx="9"/>
          </p:nvPr>
        </p:nvSpPr>
        <p:spPr>
          <a:xfrm>
            <a:off x="3884400" y="8685360"/>
            <a:ext cx="297180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C5D2128-FBC1-4303-979B-3E7435574B53}" type="slidenum">
              <a:rPr b="0" lang="ru-RU" sz="1200" strike="noStrike" u="none">
                <a:solidFill>
                  <a:srgbClr val="000000"/>
                </a:solidFill>
                <a:uFillTx/>
                <a:latin typeface="Times New Roman"/>
              </a:rPr>
              <a:t>&lt;number&gt;</a:t>
            </a:fld>
            <a:endParaRPr b="0" lang="ru-RU" sz="1200" strike="noStrike" u="none">
              <a:solidFill>
                <a:srgbClr val="000000"/>
              </a:solidFill>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PlaceHolder 1"/>
          <p:cNvSpPr>
            <a:spLocks noGrp="1"/>
          </p:cNvSpPr>
          <p:nvPr>
            <p:ph type="sldImg"/>
          </p:nvPr>
        </p:nvSpPr>
        <p:spPr>
          <a:xfrm>
            <a:off x="1143000" y="685800"/>
            <a:ext cx="4572000" cy="3429000"/>
          </a:xfrm>
          <a:prstGeom prst="rect">
            <a:avLst/>
          </a:prstGeom>
          <a:ln w="0">
            <a:noFill/>
          </a:ln>
        </p:spPr>
      </p:sp>
      <p:sp>
        <p:nvSpPr>
          <p:cNvPr id="242"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zh-CN" sz="1200" strike="noStrike" u="none">
              <a:solidFill>
                <a:srgbClr val="000000"/>
              </a:solidFill>
              <a:uFillTx/>
              <a:latin typeface="Calibri"/>
              <a:ea typeface="SimSun"/>
            </a:endParaRPr>
          </a:p>
        </p:txBody>
      </p:sp>
      <p:sp>
        <p:nvSpPr>
          <p:cNvPr id="243" name="Slide Number Placeholder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76BDCF1-A6C6-4C9C-873D-127E53871DC6}" type="slidenum">
              <a:rPr b="0" lang="zh-CN" sz="1200" strike="noStrike" u="none">
                <a:solidFill>
                  <a:srgbClr val="000000"/>
                </a:solidFill>
                <a:uFillTx/>
                <a:latin typeface="Arial"/>
                <a:ea typeface="SimSun"/>
              </a:rPr>
              <a:t>&lt;number&gt;</a:t>
            </a:fld>
            <a:endParaRPr b="0" lang="ru-RU" sz="1200" strike="noStrike" u="none">
              <a:solidFill>
                <a:srgbClr val="000000"/>
              </a:solidFill>
              <a:uFillTx/>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 name="PlaceHolder 1"/>
          <p:cNvSpPr>
            <a:spLocks noGrp="1"/>
          </p:cNvSpPr>
          <p:nvPr>
            <p:ph type="sldImg"/>
          </p:nvPr>
        </p:nvSpPr>
        <p:spPr>
          <a:xfrm>
            <a:off x="1143000" y="685800"/>
            <a:ext cx="4572000" cy="3429000"/>
          </a:xfrm>
          <a:prstGeom prst="rect">
            <a:avLst/>
          </a:prstGeom>
          <a:ln w="0">
            <a:noFill/>
          </a:ln>
        </p:spPr>
      </p:sp>
      <p:sp>
        <p:nvSpPr>
          <p:cNvPr id="245" name="PlaceHolder 2"/>
          <p:cNvSpPr>
            <a:spLocks noGrp="1"/>
          </p:cNvSpPr>
          <p:nvPr>
            <p:ph type="body"/>
          </p:nvPr>
        </p:nvSpPr>
        <p:spPr>
          <a:xfrm>
            <a:off x="685800" y="4343400"/>
            <a:ext cx="5486400" cy="4114800"/>
          </a:xfrm>
          <a:prstGeom prst="rect">
            <a:avLst/>
          </a:prstGeom>
          <a:noFill/>
          <a:ln w="0">
            <a:noFill/>
          </a:ln>
        </p:spPr>
        <p:txBody>
          <a:bodyPr lIns="91440" rIns="91440" tIns="45720" bIns="4572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Calibri"/>
              </a:rPr>
              <a:t> </a:t>
            </a:r>
            <a:r>
              <a:rPr b="0" lang="kk-KZ" sz="1200" strike="noStrike" u="none">
                <a:solidFill>
                  <a:srgbClr val="000000"/>
                </a:solidFill>
                <a:uFillTx/>
                <a:latin typeface="Calibri"/>
              </a:rPr>
              <a:t>сенімс</a:t>
            </a:r>
            <a:endParaRPr b="0" lang="ru-RU" sz="1200" strike="noStrike" u="none">
              <a:solidFill>
                <a:srgbClr val="000000"/>
              </a:solidFill>
              <a:uFillTx/>
              <a:latin typeface="Calibri"/>
            </a:endParaRPr>
          </a:p>
        </p:txBody>
      </p:sp>
      <p:sp>
        <p:nvSpPr>
          <p:cNvPr id="246" name="Номер слайда 3"/>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C2D317B-651C-4ECA-BD12-432FF0E0592F}" type="slidenum">
              <a:rPr b="0" lang="ru-RU" sz="1200" strike="noStrike" u="none">
                <a:solidFill>
                  <a:srgbClr val="000000"/>
                </a:solidFill>
                <a:uFillTx/>
                <a:latin typeface="Arial"/>
              </a:rPr>
              <a:t>&lt;number&gt;</a:t>
            </a:fld>
            <a:endParaRPr b="0" lang="ru-RU" sz="1200" strike="noStrike" u="none">
              <a:solidFill>
                <a:srgbClr val="000000"/>
              </a:solidFill>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49B64B4-D542-493A-B1F4-3D8464FC57A9}" type="slidenum">
              <a:t>&lt;#&gt;</a:t>
            </a:fld>
          </a:p>
        </p:txBody>
      </p:sp>
      <p:sp>
        <p:nvSpPr>
          <p:cNvPr id="4" name="PlaceHolder 3"/>
          <p:cNvSpPr>
            <a:spLocks noGrp="1"/>
          </p:cNvSpPr>
          <p:nvPr>
            <p:ph type="dt" idx="1"/>
          </p:nvPr>
        </p:nvSpPr>
        <p:spPr/>
        <p:txBody>
          <a:bodyPr/>
          <a:p>
            <a:r>
              <a:rPr lang="ru-RU"/>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A1A18A85-E98B-468C-AC42-320DFA290BAB}" type="slidenum">
              <a:t>&lt;#&gt;</a:t>
            </a:fld>
          </a:p>
        </p:txBody>
      </p:sp>
      <p:sp>
        <p:nvSpPr>
          <p:cNvPr id="4" name="PlaceHolder 3"/>
          <p:cNvSpPr>
            <a:spLocks noGrp="1"/>
          </p:cNvSpPr>
          <p:nvPr>
            <p:ph type="dt" idx="4"/>
          </p:nvPr>
        </p:nvSpPr>
        <p:spPr/>
        <p:txBody>
          <a:bodyPr/>
          <a:p>
            <a:r>
              <a:rPr lang="ru-RU"/>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2">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7920"/>
            <a:ext cx="8229600" cy="113976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200" strike="noStrike" u="none">
                <a:solidFill>
                  <a:srgbClr val="006633"/>
                </a:solidFill>
                <a:uFillTx/>
                <a:latin typeface="Garamond"/>
              </a:rPr>
              <a:t>Click to edit the title text format</a:t>
            </a:r>
            <a:endParaRPr b="0" lang="ru-RU" sz="4200" strike="noStrike" u="none">
              <a:solidFill>
                <a:srgbClr val="006633"/>
              </a:solidFill>
              <a:uFillTx/>
              <a:latin typeface="Garamond"/>
            </a:endParaRPr>
          </a:p>
        </p:txBody>
      </p:sp>
      <p:sp>
        <p:nvSpPr>
          <p:cNvPr id="1" name="PlaceHolder 2"/>
          <p:cNvSpPr>
            <a:spLocks noGrp="1"/>
          </p:cNvSpPr>
          <p:nvPr>
            <p:ph type="body"/>
          </p:nvPr>
        </p:nvSpPr>
        <p:spPr>
          <a:xfrm>
            <a:off x="457200" y="1599840"/>
            <a:ext cx="8229600" cy="4530600"/>
          </a:xfrm>
          <a:prstGeom prst="rect">
            <a:avLst/>
          </a:prstGeom>
          <a:noFill/>
          <a:ln w="0">
            <a:noFill/>
          </a:ln>
        </p:spPr>
        <p:txBody>
          <a:bodyPr lIns="90000" rIns="90000" tIns="46800" bIns="46800" anchor="t">
            <a:normAutofit/>
          </a:bodyPr>
          <a:p>
            <a:pPr marL="343080" indent="-34308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Click to edit the outline text format</a:t>
            </a:r>
            <a:endParaRPr b="0" lang="ru-RU" sz="3000" strike="noStrike" u="none">
              <a:solidFill>
                <a:srgbClr val="000000"/>
              </a:solidFill>
              <a:uFillTx/>
              <a:latin typeface="Arial"/>
            </a:endParaRPr>
          </a:p>
          <a:p>
            <a:pPr lvl="1" marL="669960" indent="-325440">
              <a:spcBef>
                <a:spcPts val="751"/>
              </a:spcBef>
              <a:buClr>
                <a:srgbClr val="3b812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Second Outline Level</a:t>
            </a:r>
            <a:endParaRPr b="0" lang="ru-RU" sz="3000" strike="noStrike" u="none">
              <a:solidFill>
                <a:srgbClr val="000000"/>
              </a:solidFill>
              <a:uFillTx/>
              <a:latin typeface="Arial"/>
            </a:endParaRPr>
          </a:p>
          <a:p>
            <a:pPr lvl="2" marL="1022400" indent="-35100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Third Outline Level</a:t>
            </a:r>
            <a:endParaRPr b="0" lang="ru-RU" sz="3000" strike="noStrike" u="none">
              <a:solidFill>
                <a:srgbClr val="000000"/>
              </a:solidFill>
              <a:uFillTx/>
              <a:latin typeface="Arial"/>
            </a:endParaRPr>
          </a:p>
          <a:p>
            <a:pPr lvl="3" marL="1339920" indent="-316080">
              <a:spcBef>
                <a:spcPts val="751"/>
              </a:spcBef>
              <a:buClr>
                <a:srgbClr val="3b812f"/>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Fourth Outline Level</a:t>
            </a:r>
            <a:endParaRPr b="0" lang="ru-RU" sz="3000" strike="noStrike" u="none">
              <a:solidFill>
                <a:srgbClr val="000000"/>
              </a:solidFill>
              <a:uFillTx/>
              <a:latin typeface="Arial"/>
            </a:endParaRPr>
          </a:p>
          <a:p>
            <a:pPr lvl="4" marL="1681200" indent="-339840">
              <a:spcBef>
                <a:spcPts val="751"/>
              </a:spcBef>
              <a:buClr>
                <a:srgbClr val="cc99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Fifth Outline Level</a:t>
            </a:r>
            <a:endParaRPr b="0" lang="ru-RU" sz="3000" strike="noStrike" u="none">
              <a:solidFill>
                <a:srgbClr val="000000"/>
              </a:solidFill>
              <a:uFillTx/>
              <a:latin typeface="Arial"/>
            </a:endParaRPr>
          </a:p>
          <a:p>
            <a:pPr lvl="5"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Sixth Outline Level</a:t>
            </a:r>
            <a:endParaRPr b="0" lang="ru-RU" sz="3000" strike="noStrike" u="none">
              <a:solidFill>
                <a:srgbClr val="000000"/>
              </a:solidFill>
              <a:uFillTx/>
              <a:latin typeface="Arial"/>
            </a:endParaRPr>
          </a:p>
          <a:p>
            <a:pPr lvl="6"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Seventh Outline Level</a:t>
            </a:r>
            <a:endParaRPr b="0" lang="ru-RU" sz="3000" strike="noStrike" u="none">
              <a:solidFill>
                <a:srgbClr val="000000"/>
              </a:solidFill>
              <a:uFillTx/>
              <a:latin typeface="Arial"/>
            </a:endParaRPr>
          </a:p>
        </p:txBody>
      </p:sp>
      <p:sp>
        <p:nvSpPr>
          <p:cNvPr id="2" name="PlaceHolder 3"/>
          <p:cNvSpPr>
            <a:spLocks noGrp="1"/>
          </p:cNvSpPr>
          <p:nvPr>
            <p:ph type="dt" idx="1"/>
          </p:nvPr>
        </p:nvSpPr>
        <p:spPr>
          <a:xfrm>
            <a:off x="456840" y="6243480"/>
            <a:ext cx="213372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 name="PlaceHolder 5"/>
          <p:cNvSpPr>
            <a:spLocks noGrp="1"/>
          </p:cNvSpPr>
          <p:nvPr>
            <p:ph type="sldNum" idx="3"/>
          </p:nvPr>
        </p:nvSpPr>
        <p:spPr>
          <a:xfrm>
            <a:off x="6552720" y="6243480"/>
            <a:ext cx="21337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Garamond"/>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560644D-F8D3-48C7-889C-DAA6F2A44E9F}" type="slidenum">
              <a:rPr b="0" lang="ru-RU" sz="1200" strike="noStrike" u="none">
                <a:solidFill>
                  <a:srgbClr val="000000"/>
                </a:solidFill>
                <a:uFillTx/>
                <a:latin typeface="Garamond"/>
              </a:rPr>
              <a:t>&lt;number&gt;</a:t>
            </a:fld>
            <a:endParaRPr b="0" lang="ru-RU" sz="1200" strike="noStrike" u="none">
              <a:solidFill>
                <a:srgbClr val="000000"/>
              </a:solidFill>
              <a:uFillTx/>
              <a:latin typeface="Times New Roman"/>
            </a:endParaRPr>
          </a:p>
        </p:txBody>
      </p:sp>
      <p:sp>
        <p:nvSpPr>
          <p:cNvPr id="5" name="Freeform 7"/>
          <p:cNvSpPr/>
          <p:nvPr/>
        </p:nvSpPr>
        <p:spPr>
          <a:xfrm>
            <a:off x="380880" y="228600"/>
            <a:ext cx="8229600" cy="609480"/>
          </a:xfrm>
          <a:custGeom>
            <a:avLst/>
            <a:gdLst/>
            <a:ahLst/>
            <a:rect l="l" t="t" r="r" b="b"/>
            <a:pathLst>
              <a:path w="1000" h="1000">
                <a:moveTo>
                  <a:pt x="0" y="1000"/>
                </a:moveTo>
                <a:lnTo>
                  <a:pt x="0" y="0"/>
                </a:lnTo>
                <a:lnTo>
                  <a:pt x="1000" y="0"/>
                </a:lnTo>
              </a:path>
            </a:pathLst>
          </a:custGeom>
          <a:noFill/>
          <a:ln w="19080">
            <a:solidFill>
              <a:srgbClr val="cc9900"/>
            </a:solidFill>
            <a:miter/>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 name="Line 8"/>
          <p:cNvSpPr/>
          <p:nvPr/>
        </p:nvSpPr>
        <p:spPr>
          <a:xfrm>
            <a:off x="457200" y="6172200"/>
            <a:ext cx="8229600" cy="0"/>
          </a:xfrm>
          <a:prstGeom prst="line">
            <a:avLst/>
          </a:prstGeom>
          <a:ln w="1908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Freeform 7"/>
          <p:cNvSpPr/>
          <p:nvPr/>
        </p:nvSpPr>
        <p:spPr>
          <a:xfrm>
            <a:off x="609480" y="1219320"/>
            <a:ext cx="7925040" cy="914400"/>
          </a:xfrm>
          <a:custGeom>
            <a:avLst/>
            <a:gdLst/>
            <a:ahLst/>
            <a:rect l="l" t="t" r="r" b="b"/>
            <a:pathLst>
              <a:path w="1000" h="1000">
                <a:moveTo>
                  <a:pt x="0" y="1000"/>
                </a:moveTo>
                <a:lnTo>
                  <a:pt x="0" y="0"/>
                </a:lnTo>
                <a:lnTo>
                  <a:pt x="1000" y="0"/>
                </a:lnTo>
              </a:path>
            </a:pathLst>
          </a:custGeom>
          <a:noFill/>
          <a:ln w="2556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8" name="Line 8"/>
          <p:cNvSpPr/>
          <p:nvPr/>
        </p:nvSpPr>
        <p:spPr>
          <a:xfrm>
            <a:off x="1981080" y="3962520"/>
            <a:ext cx="6512040" cy="0"/>
          </a:xfrm>
          <a:prstGeom prst="line">
            <a:avLst/>
          </a:prstGeom>
          <a:ln w="1908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9" name="PlaceHolder 1"/>
          <p:cNvSpPr>
            <a:spLocks noGrp="1"/>
          </p:cNvSpPr>
          <p:nvPr>
            <p:ph type="title"/>
          </p:nvPr>
        </p:nvSpPr>
        <p:spPr>
          <a:xfrm>
            <a:off x="457200" y="277920"/>
            <a:ext cx="8229600" cy="113976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200" strike="noStrike" u="none">
                <a:solidFill>
                  <a:srgbClr val="006633"/>
                </a:solidFill>
                <a:uFillTx/>
                <a:latin typeface="Garamond"/>
              </a:rPr>
              <a:t>Click to edit the title text format</a:t>
            </a:r>
            <a:endParaRPr b="0" lang="ru-RU" sz="4200" strike="noStrike" u="none">
              <a:solidFill>
                <a:srgbClr val="006633"/>
              </a:solidFill>
              <a:uFillTx/>
              <a:latin typeface="Garamond"/>
            </a:endParaRPr>
          </a:p>
        </p:txBody>
      </p:sp>
      <p:sp>
        <p:nvSpPr>
          <p:cNvPr id="10" name="PlaceHolder 2"/>
          <p:cNvSpPr>
            <a:spLocks noGrp="1"/>
          </p:cNvSpPr>
          <p:nvPr>
            <p:ph type="body"/>
          </p:nvPr>
        </p:nvSpPr>
        <p:spPr>
          <a:xfrm>
            <a:off x="457200" y="1599840"/>
            <a:ext cx="8229600" cy="4530600"/>
          </a:xfrm>
          <a:prstGeom prst="rect">
            <a:avLst/>
          </a:prstGeom>
          <a:noFill/>
          <a:ln w="0">
            <a:noFill/>
          </a:ln>
        </p:spPr>
        <p:txBody>
          <a:bodyPr lIns="90000" rIns="90000" tIns="46800" bIns="46800" anchor="t">
            <a:normAutofit/>
          </a:bodyPr>
          <a:p>
            <a:pPr marL="343080" indent="-34308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Click to edit the outline text format</a:t>
            </a:r>
            <a:endParaRPr b="0" lang="ru-RU" sz="3000" strike="noStrike" u="none">
              <a:solidFill>
                <a:srgbClr val="000000"/>
              </a:solidFill>
              <a:uFillTx/>
              <a:latin typeface="Arial"/>
            </a:endParaRPr>
          </a:p>
          <a:p>
            <a:pPr lvl="1" marL="669960" indent="-325440">
              <a:spcBef>
                <a:spcPts val="751"/>
              </a:spcBef>
              <a:buClr>
                <a:srgbClr val="3b812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Second Outline Level</a:t>
            </a:r>
            <a:endParaRPr b="0" lang="ru-RU" sz="3000" strike="noStrike" u="none">
              <a:solidFill>
                <a:srgbClr val="000000"/>
              </a:solidFill>
              <a:uFillTx/>
              <a:latin typeface="Arial"/>
            </a:endParaRPr>
          </a:p>
          <a:p>
            <a:pPr lvl="2" marL="1022400" indent="-35100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Third Outline Level</a:t>
            </a:r>
            <a:endParaRPr b="0" lang="ru-RU" sz="3000" strike="noStrike" u="none">
              <a:solidFill>
                <a:srgbClr val="000000"/>
              </a:solidFill>
              <a:uFillTx/>
              <a:latin typeface="Arial"/>
            </a:endParaRPr>
          </a:p>
          <a:p>
            <a:pPr lvl="3" marL="1339920" indent="-316080">
              <a:spcBef>
                <a:spcPts val="751"/>
              </a:spcBef>
              <a:buClr>
                <a:srgbClr val="3b812f"/>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Fourth Outline Level</a:t>
            </a:r>
            <a:endParaRPr b="0" lang="ru-RU" sz="3000" strike="noStrike" u="none">
              <a:solidFill>
                <a:srgbClr val="000000"/>
              </a:solidFill>
              <a:uFillTx/>
              <a:latin typeface="Arial"/>
            </a:endParaRPr>
          </a:p>
          <a:p>
            <a:pPr lvl="4" marL="1681200" indent="-339840">
              <a:spcBef>
                <a:spcPts val="751"/>
              </a:spcBef>
              <a:buClr>
                <a:srgbClr val="cc99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Fifth Outline Level</a:t>
            </a:r>
            <a:endParaRPr b="0" lang="ru-RU" sz="3000" strike="noStrike" u="none">
              <a:solidFill>
                <a:srgbClr val="000000"/>
              </a:solidFill>
              <a:uFillTx/>
              <a:latin typeface="Arial"/>
            </a:endParaRPr>
          </a:p>
          <a:p>
            <a:pPr lvl="5"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Sixth Outline Level</a:t>
            </a:r>
            <a:endParaRPr b="0" lang="ru-RU" sz="3000" strike="noStrike" u="none">
              <a:solidFill>
                <a:srgbClr val="000000"/>
              </a:solidFill>
              <a:uFillTx/>
              <a:latin typeface="Arial"/>
            </a:endParaRPr>
          </a:p>
          <a:p>
            <a:pPr lvl="6"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Seventh Outline Level</a:t>
            </a:r>
            <a:endParaRPr b="0" lang="ru-RU" sz="3000" strike="noStrike" u="none">
              <a:solidFill>
                <a:srgbClr val="000000"/>
              </a:solidFill>
              <a:uFillTx/>
              <a:latin typeface="Arial"/>
            </a:endParaRPr>
          </a:p>
        </p:txBody>
      </p:sp>
      <p:sp>
        <p:nvSpPr>
          <p:cNvPr id="11" name="PlaceHolder 3"/>
          <p:cNvSpPr>
            <a:spLocks noGrp="1"/>
          </p:cNvSpPr>
          <p:nvPr>
            <p:ph type="dt" idx="4"/>
          </p:nvPr>
        </p:nvSpPr>
        <p:spPr>
          <a:xfrm>
            <a:off x="456840" y="6243480"/>
            <a:ext cx="213372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 name="PlaceHolder 4"/>
          <p:cNvSpPr>
            <a:spLocks noGrp="1"/>
          </p:cNvSpPr>
          <p:nvPr>
            <p:ph type="ftr" idx="5"/>
          </p:nvPr>
        </p:nvSpPr>
        <p:spPr>
          <a:xfrm>
            <a:off x="3124080" y="6243480"/>
            <a:ext cx="2895840" cy="4572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 name="PlaceHolder 5"/>
          <p:cNvSpPr>
            <a:spLocks noGrp="1"/>
          </p:cNvSpPr>
          <p:nvPr>
            <p:ph type="sldNum" idx="6"/>
          </p:nvPr>
        </p:nvSpPr>
        <p:spPr>
          <a:xfrm>
            <a:off x="6552720" y="6243480"/>
            <a:ext cx="21337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000000"/>
                </a:solidFill>
                <a:uFillTx/>
                <a:latin typeface="Garamond"/>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F24B301-E0DC-4012-B668-E6AF21B39E57}" type="slidenum">
              <a:rPr b="0" lang="ru-RU" sz="1200" strike="noStrike" u="none">
                <a:solidFill>
                  <a:srgbClr val="000000"/>
                </a:solidFill>
                <a:uFillTx/>
                <a:latin typeface="Garamond"/>
              </a:rPr>
              <a:t>&lt;number&gt;</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Freeform 7"/>
          <p:cNvSpPr/>
          <p:nvPr/>
        </p:nvSpPr>
        <p:spPr>
          <a:xfrm>
            <a:off x="380880" y="228600"/>
            <a:ext cx="8229600" cy="609480"/>
          </a:xfrm>
          <a:custGeom>
            <a:avLst/>
            <a:gdLst/>
            <a:ahLst/>
            <a:rect l="l" t="t" r="r" b="b"/>
            <a:pathLst>
              <a:path w="1000" h="1000">
                <a:moveTo>
                  <a:pt x="0" y="1000"/>
                </a:moveTo>
                <a:lnTo>
                  <a:pt x="0" y="0"/>
                </a:lnTo>
                <a:lnTo>
                  <a:pt x="1000" y="0"/>
                </a:lnTo>
              </a:path>
            </a:pathLst>
          </a:custGeom>
          <a:noFill/>
          <a:ln w="1908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15" name="Line 8"/>
          <p:cNvSpPr/>
          <p:nvPr/>
        </p:nvSpPr>
        <p:spPr>
          <a:xfrm>
            <a:off x="457200" y="6172200"/>
            <a:ext cx="8229600" cy="0"/>
          </a:xfrm>
          <a:prstGeom prst="line">
            <a:avLst/>
          </a:prstGeom>
          <a:ln w="19080">
            <a:solidFill>
              <a:srgbClr val="cc9900"/>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16" name="矩形 19"/>
          <p:cNvSpPr/>
          <p:nvPr/>
        </p:nvSpPr>
        <p:spPr>
          <a:xfrm>
            <a:off x="0" y="0"/>
            <a:ext cx="9144000" cy="5929200"/>
          </a:xfrm>
          <a:prstGeom prst="rect">
            <a:avLst/>
          </a:prstGeom>
          <a:solidFill>
            <a:srgbClr val="73cbcf">
              <a:alpha val="9000"/>
            </a:srgbClr>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7" name="矩形 5"/>
          <p:cNvSpPr/>
          <p:nvPr/>
        </p:nvSpPr>
        <p:spPr>
          <a:xfrm>
            <a:off x="0" y="5929200"/>
            <a:ext cx="9144000" cy="928800"/>
          </a:xfrm>
          <a:prstGeom prst="rect">
            <a:avLst/>
          </a:prstGeom>
          <a:solidFill>
            <a:srgbClr val="3b4a4b"/>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pic>
        <p:nvPicPr>
          <p:cNvPr id="18" name="图片 14" descr="{DF512866-3CB9-4A0D-A54D-82A1C76D83BE}.png"/>
          <p:cNvPicPr/>
          <p:nvPr/>
        </p:nvPicPr>
        <p:blipFill>
          <a:blip r:embed="rId2"/>
          <a:stretch/>
        </p:blipFill>
        <p:spPr>
          <a:xfrm>
            <a:off x="6313320" y="4429080"/>
            <a:ext cx="2830680" cy="2106720"/>
          </a:xfrm>
          <a:prstGeom prst="rect">
            <a:avLst/>
          </a:prstGeom>
          <a:ln w="0">
            <a:noFill/>
          </a:ln>
          <a:effectLst>
            <a:outerShdw dist="38183" dir="2700000" blurRad="0" rotWithShape="0">
              <a:srgbClr val="000000">
                <a:alpha val="40000"/>
              </a:srgbClr>
            </a:outerShdw>
          </a:effectLst>
        </p:spPr>
      </p:pic>
      <p:sp>
        <p:nvSpPr>
          <p:cNvPr id="19" name="PlaceHolder 1"/>
          <p:cNvSpPr>
            <a:spLocks noGrp="1"/>
          </p:cNvSpPr>
          <p:nvPr>
            <p:ph type="title"/>
          </p:nvPr>
        </p:nvSpPr>
        <p:spPr>
          <a:xfrm>
            <a:off x="457200" y="277920"/>
            <a:ext cx="8229600" cy="113976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200" strike="noStrike" u="none">
                <a:solidFill>
                  <a:srgbClr val="006633"/>
                </a:solidFill>
                <a:uFillTx/>
                <a:latin typeface="Garamond"/>
              </a:rPr>
              <a:t>Click to edit the title text format</a:t>
            </a:r>
            <a:endParaRPr b="0" lang="ru-RU" sz="4200" strike="noStrike" u="none">
              <a:solidFill>
                <a:srgbClr val="006633"/>
              </a:solidFill>
              <a:uFillTx/>
              <a:latin typeface="Garamond"/>
            </a:endParaRPr>
          </a:p>
        </p:txBody>
      </p:sp>
      <p:sp>
        <p:nvSpPr>
          <p:cNvPr id="20" name="PlaceHolder 2"/>
          <p:cNvSpPr>
            <a:spLocks noGrp="1"/>
          </p:cNvSpPr>
          <p:nvPr>
            <p:ph type="body"/>
          </p:nvPr>
        </p:nvSpPr>
        <p:spPr>
          <a:xfrm>
            <a:off x="457200" y="1599840"/>
            <a:ext cx="8229600" cy="4530600"/>
          </a:xfrm>
          <a:prstGeom prst="rect">
            <a:avLst/>
          </a:prstGeom>
          <a:noFill/>
          <a:ln w="0">
            <a:noFill/>
          </a:ln>
        </p:spPr>
        <p:txBody>
          <a:bodyPr lIns="90000" rIns="90000" tIns="46800" bIns="46800" anchor="t">
            <a:normAutofit/>
          </a:bodyPr>
          <a:p>
            <a:pPr marL="343080" indent="-34308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Click to edit the outline text format</a:t>
            </a:r>
            <a:endParaRPr b="0" lang="ru-RU" sz="3000" strike="noStrike" u="none">
              <a:solidFill>
                <a:srgbClr val="000000"/>
              </a:solidFill>
              <a:uFillTx/>
              <a:latin typeface="Arial"/>
            </a:endParaRPr>
          </a:p>
          <a:p>
            <a:pPr lvl="1" marL="669960" indent="-325440">
              <a:spcBef>
                <a:spcPts val="751"/>
              </a:spcBef>
              <a:buClr>
                <a:srgbClr val="3b812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Second Outline Level</a:t>
            </a:r>
            <a:endParaRPr b="0" lang="ru-RU" sz="3000" strike="noStrike" u="none">
              <a:solidFill>
                <a:srgbClr val="000000"/>
              </a:solidFill>
              <a:uFillTx/>
              <a:latin typeface="Arial"/>
            </a:endParaRPr>
          </a:p>
          <a:p>
            <a:pPr lvl="2" marL="1022400" indent="-351000">
              <a:spcBef>
                <a:spcPts val="751"/>
              </a:spcBef>
              <a:buClr>
                <a:srgbClr val="cc9900"/>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Third Outline Level</a:t>
            </a:r>
            <a:endParaRPr b="0" lang="ru-RU" sz="3000" strike="noStrike" u="none">
              <a:solidFill>
                <a:srgbClr val="000000"/>
              </a:solidFill>
              <a:uFillTx/>
              <a:latin typeface="Arial"/>
            </a:endParaRPr>
          </a:p>
          <a:p>
            <a:pPr lvl="3" marL="1339920" indent="-316080">
              <a:spcBef>
                <a:spcPts val="751"/>
              </a:spcBef>
              <a:buClr>
                <a:srgbClr val="3b812f"/>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Fourth Outline Level</a:t>
            </a:r>
            <a:endParaRPr b="0" lang="ru-RU" sz="3000" strike="noStrike" u="none">
              <a:solidFill>
                <a:srgbClr val="000000"/>
              </a:solidFill>
              <a:uFillTx/>
              <a:latin typeface="Arial"/>
            </a:endParaRPr>
          </a:p>
          <a:p>
            <a:pPr lvl="4" marL="1681200" indent="-339840">
              <a:spcBef>
                <a:spcPts val="751"/>
              </a:spcBef>
              <a:buClr>
                <a:srgbClr val="cc99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Fifth Outline Level</a:t>
            </a:r>
            <a:endParaRPr b="0" lang="ru-RU" sz="3000" strike="noStrike" u="none">
              <a:solidFill>
                <a:srgbClr val="000000"/>
              </a:solidFill>
              <a:uFillTx/>
              <a:latin typeface="Arial"/>
            </a:endParaRPr>
          </a:p>
          <a:p>
            <a:pPr lvl="5"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Sixth Outline Level</a:t>
            </a:r>
            <a:endParaRPr b="0" lang="ru-RU" sz="3000" strike="noStrike" u="none">
              <a:solidFill>
                <a:srgbClr val="000000"/>
              </a:solidFill>
              <a:uFillTx/>
              <a:latin typeface="Arial"/>
            </a:endParaRPr>
          </a:p>
          <a:p>
            <a:pPr lvl="6" marL="1681200" indent="-339840">
              <a:spcBef>
                <a:spcPts val="7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000" strike="noStrike" u="none">
                <a:solidFill>
                  <a:srgbClr val="000000"/>
                </a:solidFill>
                <a:uFillTx/>
                <a:latin typeface="Arial"/>
              </a:rPr>
              <a:t>Seventh Outline Level</a:t>
            </a:r>
            <a:endParaRPr b="0" lang="ru-RU" sz="3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3.gif"/><Relationship Id="rId2" Type="http://schemas.openxmlformats.org/officeDocument/2006/relationships/image" Target="../media/image4.gif"/><Relationship Id="rId3" Type="http://schemas.openxmlformats.org/officeDocument/2006/relationships/image" Target="../media/image3.gif"/><Relationship Id="rId4" Type="http://schemas.openxmlformats.org/officeDocument/2006/relationships/image" Target="../media/image5.jpeg"/><Relationship Id="rId5"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2.xml"/><Relationship Id="rId3" Type="http://schemas.openxmlformats.org/officeDocument/2006/relationships/notesSlide" Target="../notesSlides/notesSlide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 name="PlaceHolder 1"/>
          <p:cNvSpPr>
            <a:spLocks noGrp="1"/>
          </p:cNvSpPr>
          <p:nvPr>
            <p:ph type="title"/>
          </p:nvPr>
        </p:nvSpPr>
        <p:spPr>
          <a:xfrm>
            <a:off x="1187280" y="1341000"/>
            <a:ext cx="7623360" cy="2158920"/>
          </a:xfrm>
          <a:prstGeom prst="rect">
            <a:avLst/>
          </a:prstGeom>
          <a:noFill/>
          <a:ln w="0">
            <a:noFill/>
          </a:ln>
        </p:spPr>
        <p:txBody>
          <a:bodyPr lIns="91440" rIns="91440" tIns="45720" bIns="4572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Бөлім тақырыбы:</a:t>
            </a:r>
            <a:br>
              <a:rPr sz="2400"/>
            </a:br>
            <a:br>
              <a:rPr sz="3200"/>
            </a:br>
            <a:r>
              <a:rPr b="1" lang="kk-KZ" sz="3200" strike="noStrike" u="none">
                <a:solidFill>
                  <a:srgbClr val="002060"/>
                </a:solidFill>
                <a:uFillTx/>
                <a:latin typeface="Times New Roman"/>
                <a:ea typeface="Times New Roman"/>
              </a:rPr>
              <a:t>ЗАМАН ШЫНДЫҒЫ</a:t>
            </a:r>
            <a:br>
              <a:rPr sz="3200"/>
            </a:br>
            <a:br>
              <a:rPr sz="3200"/>
            </a:br>
            <a:endParaRPr b="0" lang="ru-RU" sz="3200" strike="noStrike" u="none">
              <a:solidFill>
                <a:srgbClr val="006633"/>
              </a:solidFill>
              <a:uFillTx/>
              <a:latin typeface="Garamond"/>
            </a:endParaRPr>
          </a:p>
        </p:txBody>
      </p:sp>
      <p:sp>
        <p:nvSpPr>
          <p:cNvPr id="29" name="PlaceHolder 2"/>
          <p:cNvSpPr>
            <a:spLocks noGrp="1"/>
          </p:cNvSpPr>
          <p:nvPr>
            <p:ph type="subTitle"/>
          </p:nvPr>
        </p:nvSpPr>
        <p:spPr>
          <a:xfrm>
            <a:off x="3924360" y="333360"/>
            <a:ext cx="4751280" cy="1511280"/>
          </a:xfrm>
          <a:prstGeom prst="rect">
            <a:avLst/>
          </a:prstGeom>
          <a:noFill/>
          <a:ln w="0">
            <a:noFill/>
          </a:ln>
        </p:spPr>
        <p:txBody>
          <a:bodyPr lIns="0" rIns="0" tIns="0" bIns="0" anchor="t" anchorCtr="1">
            <a:noAutofit/>
          </a:bodyPr>
          <a:p>
            <a:pPr indent="0" algn="ctr">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ru-RU" sz="1400" strike="noStrike" u="none">
              <a:solidFill>
                <a:srgbClr val="002060"/>
              </a:solidFill>
              <a:uFillTx/>
              <a:latin typeface="Arial"/>
            </a:endParaRPr>
          </a:p>
        </p:txBody>
      </p:sp>
      <p:sp>
        <p:nvSpPr>
          <p:cNvPr id="30" name="Rectangle 4"/>
          <p:cNvSpPr/>
          <p:nvPr/>
        </p:nvSpPr>
        <p:spPr>
          <a:xfrm>
            <a:off x="684360" y="3316320"/>
            <a:ext cx="6424560" cy="82548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2060"/>
                </a:solidFill>
                <a:uFillTx/>
                <a:latin typeface="Times New Roman"/>
                <a:ea typeface="Times New Roman"/>
              </a:rPr>
              <a:t>Сабақтың тақырыбы:</a:t>
            </a:r>
            <a:endParaRPr b="0" lang="ru-RU" sz="2400" strike="noStrike" u="none">
              <a:solidFill>
                <a:srgbClr val="000000"/>
              </a:solidFill>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Arial"/>
              </a:rPr>
              <a:t> </a:t>
            </a:r>
            <a:endParaRPr b="0" lang="ru-RU" sz="2400" strike="noStrike" u="none">
              <a:solidFill>
                <a:srgbClr val="000000"/>
              </a:solidFill>
              <a:uFillTx/>
              <a:latin typeface="Arial"/>
            </a:endParaRPr>
          </a:p>
        </p:txBody>
      </p:sp>
      <p:sp>
        <p:nvSpPr>
          <p:cNvPr id="31" name="Rectangle 5"/>
          <p:cNvSpPr/>
          <p:nvPr/>
        </p:nvSpPr>
        <p:spPr>
          <a:xfrm>
            <a:off x="1763640" y="4258440"/>
            <a:ext cx="6912000" cy="9478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  </a:t>
            </a:r>
            <a:r>
              <a:rPr b="1" lang="kk-KZ" sz="2800" strike="noStrike" u="none">
                <a:solidFill>
                  <a:srgbClr val="002060"/>
                </a:solidFill>
                <a:uFillTx/>
                <a:latin typeface="Times New Roman"/>
                <a:ea typeface="Calibri"/>
              </a:rPr>
              <a:t>Б.Мұқай  «Өмірзая» романының тарихи және көркемдік құндылығы</a:t>
            </a:r>
            <a:endParaRPr b="0" lang="ru-RU" sz="2800" strike="noStrike" u="none">
              <a:solidFill>
                <a:srgbClr val="000000"/>
              </a:solidFill>
              <a:uFillTx/>
              <a:latin typeface="Arial"/>
            </a:endParaRPr>
          </a:p>
        </p:txBody>
      </p:sp>
    </p:spTree>
  </p:cSld>
  <p:transition>
    <p:cover dir="ru"/>
  </p:transition>
  <p:timing>
    <p:tnLst>
      <p:par>
        <p:cTn id="1" dur="indefinite" restart="never" nodeType="tmRoot">
          <p:childTnLst>
            <p:seq>
              <p:cTn id="2" dur="indefinite" nodeType="mainSeq">
                <p:childTnLst>
                  <p:par>
                    <p:cTn id="3" fill="hold">
                      <p:stCondLst>
                        <p:cond delay="0"/>
                      </p:stCondLst>
                      <p:childTnLst>
                        <p:par>
                          <p:cTn id="4" fill="hold">
                            <p:stCondLst>
                              <p:cond delay="0"/>
                            </p:stCondLst>
                            <p:childTnLst>
                              <p:par>
                                <p:cTn id="5" nodeType="afterEffect" fill="hold" presetClass="entr" presetID="1">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55" name=""/>
          <p:cNvGraphicFramePr/>
          <p:nvPr/>
        </p:nvGraphicFramePr>
        <p:xfrm>
          <a:off x="214200" y="3908520"/>
          <a:ext cx="3714840" cy="3122640"/>
        </p:xfrm>
        <a:graphic>
          <a:graphicData uri="http://schemas.openxmlformats.org/drawingml/2006/table">
            <a:tbl>
              <a:tblPr/>
              <a:tblGrid>
                <a:gridCol w="3714840"/>
              </a:tblGrid>
              <a:tr h="63972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uFillTx/>
                          <a:latin typeface="Times New Roman"/>
                          <a:ea typeface="Times New Roman"/>
                        </a:rPr>
                        <a:t>1. </a:t>
                      </a:r>
                      <a:r>
                        <a:rPr b="1" lang="kk-KZ" sz="2000" strike="noStrike" u="none">
                          <a:solidFill>
                            <a:srgbClr val="000000"/>
                          </a:solidFill>
                          <a:uFillTx/>
                          <a:latin typeface="Times New Roman"/>
                          <a:ea typeface="Times New Roman"/>
                        </a:rPr>
                        <a:t>Романдағы бейнелі сөздер</a:t>
                      </a:r>
                      <a:endParaRPr b="0" lang="ru-RU" sz="2000" strike="noStrike" u="none">
                        <a:solidFill>
                          <a:srgbClr val="000000"/>
                        </a:solidFill>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gradFill rotWithShape="0">
                      <a:gsLst>
                        <a:gs pos="0">
                          <a:srgbClr val="9cbfff"/>
                        </a:gs>
                        <a:gs pos="100000">
                          <a:srgbClr val="e1eaff"/>
                        </a:gs>
                      </a:gsLst>
                      <a:lin ang="5400000"/>
                    </a:gradFill>
                  </a:tcPr>
                </a:tc>
              </a:tr>
              <a:tr h="63972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2</a:t>
                      </a:r>
                      <a:r>
                        <a:rPr b="1" lang="kk-KZ" sz="2000" strike="noStrike" u="none">
                          <a:solidFill>
                            <a:srgbClr val="000000"/>
                          </a:solidFill>
                          <a:uFillTx/>
                          <a:latin typeface="Times New Roman"/>
                          <a:ea typeface="Times New Roman"/>
                        </a:rPr>
                        <a:t>. </a:t>
                      </a:r>
                      <a:r>
                        <a:rPr b="1" lang="kk-KZ" sz="2000" strike="noStrike" u="none">
                          <a:solidFill>
                            <a:srgbClr val="000000"/>
                          </a:solidFill>
                          <a:uFillTx/>
                          <a:latin typeface="Times New Roman"/>
                          <a:ea typeface="Times New Roman"/>
                        </a:rPr>
                        <a:t>Афоризмдер</a:t>
                      </a:r>
                      <a:endParaRPr b="0" lang="ru-RU" sz="2000" strike="noStrike" u="none">
                        <a:solidFill>
                          <a:srgbClr val="000000"/>
                        </a:solidFill>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gradFill rotWithShape="0">
                      <a:gsLst>
                        <a:gs pos="0">
                          <a:srgbClr val="9cbfff"/>
                        </a:gs>
                        <a:gs pos="100000">
                          <a:srgbClr val="e1eaff"/>
                        </a:gs>
                      </a:gsLst>
                      <a:lin ang="5400000"/>
                    </a:gradFill>
                  </a:tcPr>
                </a:tc>
              </a:tr>
              <a:tr h="75240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3</a:t>
                      </a:r>
                      <a:r>
                        <a:rPr b="1" lang="kk-KZ" sz="2000" strike="noStrike" u="none">
                          <a:solidFill>
                            <a:srgbClr val="000000"/>
                          </a:solidFill>
                          <a:uFillTx/>
                          <a:latin typeface="Times New Roman"/>
                          <a:ea typeface="Times New Roman"/>
                        </a:rPr>
                        <a:t>. </a:t>
                      </a:r>
                      <a:r>
                        <a:rPr b="1" lang="kk-KZ" sz="2000" strike="noStrike" u="none">
                          <a:solidFill>
                            <a:srgbClr val="000000"/>
                          </a:solidFill>
                          <a:uFillTx/>
                          <a:latin typeface="Times New Roman"/>
                          <a:ea typeface="Times New Roman"/>
                        </a:rPr>
                        <a:t>Мақал-мәтелдер</a:t>
                      </a:r>
                      <a:endParaRPr b="0" lang="ru-RU" sz="2000" strike="noStrike" u="none">
                        <a:solidFill>
                          <a:srgbClr val="000000"/>
                        </a:solidFill>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gradFill rotWithShape="0">
                      <a:gsLst>
                        <a:gs pos="0">
                          <a:srgbClr val="9cbfff"/>
                        </a:gs>
                        <a:gs pos="100000">
                          <a:srgbClr val="e1eaff"/>
                        </a:gs>
                      </a:gsLst>
                      <a:lin ang="5400000"/>
                    </a:gradFill>
                  </a:tcPr>
                </a:tc>
              </a:tr>
              <a:tr h="1090800">
                <a:tc>
                  <a:txBody>
                    <a:bodyPr lIns="90000" rIns="90000" anchor="t">
                      <a:no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4. Ауыспалы мағынадағы </a:t>
                      </a:r>
                      <a:endParaRPr b="0" lang="ru-RU" sz="2000" strike="noStrike" u="none">
                        <a:solidFill>
                          <a:srgbClr val="000000"/>
                        </a:solidFill>
                        <a:uFillTx/>
                        <a:latin typeface="Arial"/>
                      </a:endParaRPr>
                    </a:p>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     </a:t>
                      </a:r>
                      <a:r>
                        <a:rPr b="1" lang="kk-KZ" sz="2000" strike="noStrike" u="none">
                          <a:solidFill>
                            <a:srgbClr val="000000"/>
                          </a:solidFill>
                          <a:uFillTx/>
                          <a:latin typeface="Times New Roman"/>
                          <a:ea typeface="Times New Roman"/>
                        </a:rPr>
                        <a:t>сөздер</a:t>
                      </a:r>
                      <a:endParaRPr b="0" lang="ru-RU" sz="2000" strike="noStrike" u="none">
                        <a:solidFill>
                          <a:srgbClr val="000000"/>
                        </a:solidFill>
                        <a:uFillTx/>
                        <a:latin typeface="Arial"/>
                      </a:endParaRPr>
                    </a:p>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gradFill rotWithShape="0">
                      <a:gsLst>
                        <a:gs pos="0">
                          <a:srgbClr val="9cbfff"/>
                        </a:gs>
                        <a:gs pos="100000">
                          <a:srgbClr val="e1eaff"/>
                        </a:gs>
                      </a:gsLst>
                      <a:lin ang="5400000"/>
                    </a:gradFill>
                  </a:tcPr>
                </a:tc>
              </a:tr>
            </a:tbl>
          </a:graphicData>
        </a:graphic>
      </p:graphicFrame>
      <p:sp>
        <p:nvSpPr>
          <p:cNvPr id="156" name="AutoShape 3"/>
          <p:cNvSpPr/>
          <p:nvPr/>
        </p:nvSpPr>
        <p:spPr>
          <a:xfrm>
            <a:off x="5000760" y="2714760"/>
            <a:ext cx="3857400" cy="928440"/>
          </a:xfrm>
          <a:prstGeom prst="roundRect">
            <a:avLst>
              <a:gd name="adj" fmla="val 16667"/>
            </a:avLst>
          </a:prstGeom>
          <a:noFill/>
          <a:ln w="381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57" name="AutoShape 5"/>
          <p:cNvSpPr/>
          <p:nvPr/>
        </p:nvSpPr>
        <p:spPr>
          <a:xfrm>
            <a:off x="285840" y="2714760"/>
            <a:ext cx="3857400" cy="928440"/>
          </a:xfrm>
          <a:prstGeom prst="roundRect">
            <a:avLst>
              <a:gd name="adj" fmla="val 16667"/>
            </a:avLst>
          </a:prstGeom>
          <a:noFill/>
          <a:ln w="381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58" name="Text Box 6"/>
          <p:cNvSpPr/>
          <p:nvPr/>
        </p:nvSpPr>
        <p:spPr>
          <a:xfrm>
            <a:off x="324000" y="2924280"/>
            <a:ext cx="3319200" cy="1039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cc0000"/>
                </a:solidFill>
                <a:uFillTx/>
                <a:latin typeface="Times New Roman"/>
                <a:ea typeface="Times New Roman"/>
              </a:rPr>
              <a:t>ТІЛДІК ЕРЕКШЕЛІКТЕР</a:t>
            </a: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4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4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400" strike="noStrike" u="none">
              <a:solidFill>
                <a:srgbClr val="000000"/>
              </a:solidFill>
              <a:uFillTx/>
              <a:latin typeface="Arial"/>
            </a:endParaRPr>
          </a:p>
        </p:txBody>
      </p:sp>
      <p:sp>
        <p:nvSpPr>
          <p:cNvPr id="159" name="Freeform 8"/>
          <p:cNvSpPr/>
          <p:nvPr/>
        </p:nvSpPr>
        <p:spPr>
          <a:xfrm>
            <a:off x="2071800" y="1928880"/>
            <a:ext cx="1546200" cy="857160"/>
          </a:xfrm>
          <a:custGeom>
            <a:avLst/>
            <a:gdLst/>
            <a:ahLst/>
            <a:rect l="l" t="t"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0">
            <a:gsLst>
              <a:gs pos="0">
                <a:srgbClr val="3b812f"/>
              </a:gs>
              <a:gs pos="100000">
                <a:srgbClr val="c1d7bd"/>
              </a:gs>
            </a:gsLst>
            <a:lin ang="0"/>
          </a:gra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160" name="AutoShape 9"/>
          <p:cNvSpPr/>
          <p:nvPr/>
        </p:nvSpPr>
        <p:spPr>
          <a:xfrm flipH="1">
            <a:off x="5643720" y="4071960"/>
            <a:ext cx="909360" cy="1244520"/>
          </a:xfrm>
          <a:prstGeom prst="rect">
            <a:avLst/>
          </a:prstGeom>
          <a:no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161" name="Freeform 10"/>
          <p:cNvSpPr/>
          <p:nvPr/>
        </p:nvSpPr>
        <p:spPr>
          <a:xfrm flipH="1">
            <a:off x="5500080" y="1928880"/>
            <a:ext cx="1571400" cy="857160"/>
          </a:xfrm>
          <a:custGeom>
            <a:avLst/>
            <a:gdLst/>
            <a:ahLst/>
            <a:rect l="l" t="t"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0">
            <a:gsLst>
              <a:gs pos="0">
                <a:srgbClr val="cc9900"/>
              </a:gs>
              <a:gs pos="100000">
                <a:srgbClr val="efdfae"/>
              </a:gs>
            </a:gsLst>
            <a:lin ang="0"/>
          </a:gra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grpSp>
        <p:nvGrpSpPr>
          <p:cNvPr id="162" name="Group 11"/>
          <p:cNvGrpSpPr/>
          <p:nvPr/>
        </p:nvGrpSpPr>
        <p:grpSpPr>
          <a:xfrm>
            <a:off x="1763640" y="189000"/>
            <a:ext cx="5593680" cy="2011680"/>
            <a:chOff x="1763640" y="189000"/>
            <a:chExt cx="5593680" cy="2011680"/>
          </a:xfrm>
        </p:grpSpPr>
        <p:grpSp>
          <p:nvGrpSpPr>
            <p:cNvPr id="163" name="Group 12"/>
            <p:cNvGrpSpPr/>
            <p:nvPr/>
          </p:nvGrpSpPr>
          <p:grpSpPr>
            <a:xfrm>
              <a:off x="1763640" y="368280"/>
              <a:ext cx="5593680" cy="1832400"/>
              <a:chOff x="1763640" y="368280"/>
              <a:chExt cx="5593680" cy="1832400"/>
            </a:xfrm>
          </p:grpSpPr>
          <p:sp>
            <p:nvSpPr>
              <p:cNvPr id="164" name="Oval 13"/>
              <p:cNvSpPr/>
              <p:nvPr/>
            </p:nvSpPr>
            <p:spPr>
              <a:xfrm>
                <a:off x="1824840" y="426600"/>
                <a:ext cx="5532480" cy="1774080"/>
              </a:xfrm>
              <a:prstGeom prst="ellipse">
                <a:avLst/>
              </a:prstGeom>
              <a:gradFill rotWithShape="0">
                <a:gsLst>
                  <a:gs pos="0">
                    <a:srgbClr val="996600"/>
                  </a:gs>
                  <a:gs pos="100000">
                    <a:srgbClr val="4a3200"/>
                  </a:gs>
                </a:gsLst>
                <a:lin ang="27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65" name="Oval 14"/>
              <p:cNvSpPr/>
              <p:nvPr/>
            </p:nvSpPr>
            <p:spPr>
              <a:xfrm>
                <a:off x="1763640" y="368280"/>
                <a:ext cx="5532480" cy="1773360"/>
              </a:xfrm>
              <a:prstGeom prst="ellipse">
                <a:avLst/>
              </a:prstGeom>
              <a:gradFill rotWithShape="0">
                <a:gsLst>
                  <a:gs pos="0">
                    <a:srgbClr val="dce3a7"/>
                  </a:gs>
                  <a:gs pos="100000">
                    <a:srgbClr val="afbf39"/>
                  </a:gs>
                </a:gsLst>
                <a:lin ang="27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
          <p:nvSpPr>
            <p:cNvPr id="166" name="Oval 15"/>
            <p:cNvSpPr/>
            <p:nvPr/>
          </p:nvSpPr>
          <p:spPr>
            <a:xfrm>
              <a:off x="2027520" y="189000"/>
              <a:ext cx="5007600" cy="1685520"/>
            </a:xfrm>
            <a:prstGeom prst="ellipse">
              <a:avLst/>
            </a:prstGeom>
            <a:gradFill rotWithShape="0">
              <a:gsLst>
                <a:gs pos="0">
                  <a:srgbClr val="5e4700"/>
                </a:gs>
                <a:gs pos="100000">
                  <a:srgbClr val="cc9900"/>
                </a:gs>
              </a:gsLst>
              <a:lin ang="2700000"/>
            </a:gradFill>
            <a:ln w="0">
              <a:noFill/>
            </a:ln>
          </p:spPr>
          <p:style>
            <a:lnRef idx="0"/>
            <a:fillRef idx="0"/>
            <a:effectRef idx="0"/>
            <a:fontRef idx="minor"/>
          </p:style>
          <p:txBody>
            <a:bodyPr wrap="none" lIns="46800" rIns="46800" tIns="90000" bIns="90000" anchor="ctr" anchorCtr="1" vert="eaVe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67" name="Oval 16"/>
            <p:cNvSpPr/>
            <p:nvPr/>
          </p:nvSpPr>
          <p:spPr>
            <a:xfrm>
              <a:off x="2092680" y="198720"/>
              <a:ext cx="4885920" cy="1643400"/>
            </a:xfrm>
            <a:prstGeom prst="ellipse">
              <a:avLst/>
            </a:prstGeom>
            <a:gradFill rotWithShape="0">
              <a:gsLst>
                <a:gs pos="0">
                  <a:srgbClr val="cc9900">
                    <a:alpha val="0"/>
                  </a:srgbClr>
                </a:gs>
                <a:gs pos="100000">
                  <a:srgbClr val="eddba6"/>
                </a:gs>
              </a:gsLst>
              <a:lin ang="2700000"/>
            </a:gradFill>
            <a:ln w="0">
              <a:noFill/>
            </a:ln>
          </p:spPr>
          <p:style>
            <a:lnRef idx="0"/>
            <a:fillRef idx="0"/>
            <a:effectRef idx="0"/>
            <a:fontRef idx="minor"/>
          </p:style>
          <p:txBody>
            <a:bodyPr wrap="none" lIns="46800" rIns="46800" tIns="90000" bIns="90000" anchor="ctr" anchorCtr="1" vert="eaVe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68" name="Oval 17"/>
            <p:cNvSpPr/>
            <p:nvPr/>
          </p:nvSpPr>
          <p:spPr>
            <a:xfrm>
              <a:off x="2142720" y="214920"/>
              <a:ext cx="4649040" cy="1531080"/>
            </a:xfrm>
            <a:prstGeom prst="ellipse">
              <a:avLst/>
            </a:prstGeom>
            <a:gradFill rotWithShape="0">
              <a:gsLst>
                <a:gs pos="0">
                  <a:srgbClr val="a27900"/>
                </a:gs>
                <a:gs pos="100000">
                  <a:srgbClr val="cc9900">
                    <a:alpha val="48235"/>
                  </a:srgbClr>
                </a:gs>
              </a:gsLst>
              <a:lin ang="2700000"/>
            </a:gradFill>
            <a:ln w="0">
              <a:noFill/>
            </a:ln>
          </p:spPr>
          <p:style>
            <a:lnRef idx="0"/>
            <a:fillRef idx="0"/>
            <a:effectRef idx="0"/>
            <a:fontRef idx="minor"/>
          </p:style>
          <p:txBody>
            <a:bodyPr wrap="none" lIns="46800" rIns="46800" tIns="90000" bIns="90000" anchor="ctr" anchorCtr="1" vert="eaVe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69" name="Oval 18"/>
            <p:cNvSpPr/>
            <p:nvPr/>
          </p:nvSpPr>
          <p:spPr>
            <a:xfrm>
              <a:off x="2388600" y="249120"/>
              <a:ext cx="4092480" cy="1244160"/>
            </a:xfrm>
            <a:prstGeom prst="ellipse">
              <a:avLst/>
            </a:prstGeom>
            <a:gradFill rotWithShape="0">
              <a:gsLst>
                <a:gs pos="0">
                  <a:srgbClr val="ffffff"/>
                </a:gs>
                <a:gs pos="100000">
                  <a:srgbClr val="cc9900">
                    <a:alpha val="38039"/>
                  </a:srgbClr>
                </a:gs>
              </a:gsLst>
              <a:lin ang="2700000"/>
            </a:gradFill>
            <a:ln w="0">
              <a:noFill/>
            </a:ln>
          </p:spPr>
          <p:style>
            <a:lnRef idx="0"/>
            <a:fillRef idx="0"/>
            <a:effectRef idx="0"/>
            <a:fontRef idx="minor"/>
          </p:style>
          <p:txBody>
            <a:bodyPr wrap="none" lIns="46800" rIns="46800" tIns="90000" bIns="90000" anchor="ctr" anchorCtr="1" vert="eaVe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
        <p:nvSpPr>
          <p:cNvPr id="170" name="Text Box 19"/>
          <p:cNvSpPr/>
          <p:nvPr/>
        </p:nvSpPr>
        <p:spPr>
          <a:xfrm>
            <a:off x="642960" y="428760"/>
            <a:ext cx="7920000" cy="734400"/>
          </a:xfrm>
          <a:prstGeom prst="rect">
            <a:avLst/>
          </a:prstGeom>
          <a:noFill/>
          <a:ln w="0">
            <a:noFill/>
          </a:ln>
        </p:spPr>
        <p:style>
          <a:lnRef idx="0"/>
          <a:fillRef idx="0"/>
          <a:effectRef idx="0"/>
          <a:fontRef idx="minor"/>
        </p:style>
        <p:txBody>
          <a:bodyPr lIns="90000" rIns="90000" tIns="46800" bIns="46800" anchor="t">
            <a:spAutoFit/>
          </a:bodyPr>
          <a:p>
            <a:pPr algn="ct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cc0000"/>
                </a:solidFill>
                <a:uFillTx/>
                <a:latin typeface="Times New Roman"/>
                <a:ea typeface="Times New Roman"/>
              </a:rPr>
              <a:t>ДҰРЫС ЖАУАП</a:t>
            </a:r>
            <a:endParaRPr b="0" lang="ru-RU" sz="2800" strike="noStrike" u="none">
              <a:solidFill>
                <a:srgbClr val="000000"/>
              </a:solidFill>
              <a:uFillTx/>
              <a:latin typeface="Arial"/>
            </a:endParaRPr>
          </a:p>
        </p:txBody>
      </p:sp>
      <p:sp>
        <p:nvSpPr>
          <p:cNvPr id="171" name="Прямоугольник 18"/>
          <p:cNvSpPr/>
          <p:nvPr/>
        </p:nvSpPr>
        <p:spPr>
          <a:xfrm>
            <a:off x="5429160" y="2857680"/>
            <a:ext cx="3214800" cy="703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cc0000"/>
                </a:solidFill>
                <a:uFillTx/>
                <a:latin typeface="Times New Roman"/>
                <a:ea typeface="Times New Roman"/>
              </a:rPr>
              <a:t>МЫСАЛДАР</a:t>
            </a: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
        <p:nvSpPr>
          <p:cNvPr id="172" name="AutoShape 5"/>
          <p:cNvSpPr/>
          <p:nvPr/>
        </p:nvSpPr>
        <p:spPr>
          <a:xfrm>
            <a:off x="214200" y="3714840"/>
            <a:ext cx="3786480" cy="2928960"/>
          </a:xfrm>
          <a:prstGeom prst="roundRect">
            <a:avLst>
              <a:gd name="adj" fmla="val 16667"/>
            </a:avLst>
          </a:prstGeom>
          <a:noFill/>
          <a:ln w="381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73" name="AutoShape 5"/>
          <p:cNvSpPr/>
          <p:nvPr/>
        </p:nvSpPr>
        <p:spPr>
          <a:xfrm>
            <a:off x="5072040" y="3786120"/>
            <a:ext cx="3857760" cy="2928960"/>
          </a:xfrm>
          <a:prstGeom prst="roundRect">
            <a:avLst>
              <a:gd name="adj" fmla="val 16667"/>
            </a:avLst>
          </a:prstGeom>
          <a:noFill/>
          <a:ln w="381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aphicFrame>
        <p:nvGraphicFramePr>
          <p:cNvPr id="174" name=""/>
          <p:cNvGraphicFramePr/>
          <p:nvPr/>
        </p:nvGraphicFramePr>
        <p:xfrm>
          <a:off x="5143680" y="3929040"/>
          <a:ext cx="3643200" cy="2989440"/>
        </p:xfrm>
        <a:graphic>
          <a:graphicData uri="http://schemas.openxmlformats.org/drawingml/2006/table">
            <a:tbl>
              <a:tblPr/>
              <a:tblGrid>
                <a:gridCol w="3643200"/>
              </a:tblGrid>
              <a:tr h="725400">
                <a:tc>
                  <a:txBody>
                    <a:bodyPr lIns="90000" rIns="90000" anchor="t">
                      <a:no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1. Әділеттің ақ жолы</a:t>
                      </a:r>
                      <a:endParaRPr b="0" lang="ru-RU" sz="2000" strike="noStrike" u="none">
                        <a:solidFill>
                          <a:srgbClr val="000000"/>
                        </a:solidFill>
                        <a:uFillTx/>
                        <a:latin typeface="Arial"/>
                      </a:endParaRPr>
                    </a:p>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gradFill rotWithShape="0">
                      <a:gsLst>
                        <a:gs pos="0">
                          <a:srgbClr val="9cbfff"/>
                        </a:gs>
                        <a:gs pos="100000">
                          <a:srgbClr val="e1eaff"/>
                        </a:gs>
                      </a:gsLst>
                      <a:lin ang="5400000"/>
                    </a:gradFill>
                  </a:tcPr>
                </a:tc>
              </a:tr>
              <a:tr h="1189080">
                <a:tc>
                  <a:txBody>
                    <a:bodyPr lIns="90000" rIns="900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2. Отқа салса күймейтін, суға салса батпайтын.</a:t>
                      </a:r>
                      <a:endParaRPr b="0" lang="ru-RU" sz="18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Түлкі заманда тазы болып шалу керек.</a:t>
                      </a:r>
                      <a:endParaRPr b="0" lang="ru-RU" sz="1800" strike="noStrike" u="none">
                        <a:solidFill>
                          <a:srgbClr val="000000"/>
                        </a:solidFill>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gradFill rotWithShape="0">
                      <a:gsLst>
                        <a:gs pos="0">
                          <a:srgbClr val="9cbfff"/>
                        </a:gs>
                        <a:gs pos="100000">
                          <a:srgbClr val="e1eaff"/>
                        </a:gs>
                      </a:gsLst>
                      <a:lin ang="5400000"/>
                    </a:gradFill>
                  </a:tcPr>
                </a:tc>
              </a:tr>
              <a:tr h="1074960">
                <a:tc>
                  <a:txBody>
                    <a:bodyPr lIns="90000" rIns="900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Monotype Corsiva"/>
                        </a:rPr>
                        <a:t>3. </a:t>
                      </a:r>
                      <a:r>
                        <a:rPr b="1" lang="kk-KZ" sz="1800" strike="noStrike" u="none">
                          <a:solidFill>
                            <a:srgbClr val="000000"/>
                          </a:solidFill>
                          <a:uFillTx/>
                          <a:latin typeface="Times New Roman"/>
                          <a:ea typeface="Times New Roman"/>
                        </a:rPr>
                        <a:t>Құдайға – хақ, уақыт – ақиқат.</a:t>
                      </a:r>
                      <a:endParaRPr b="0" lang="ru-RU" sz="1800" strike="noStrike" u="none">
                        <a:solidFill>
                          <a:srgbClr val="000000"/>
                        </a:solidFill>
                        <a:uFillTx/>
                        <a:latin typeface="Arial"/>
                      </a:endParaRPr>
                    </a:p>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4. </a:t>
                      </a:r>
                      <a:r>
                        <a:rPr b="1" lang="kk-KZ" sz="1800" strike="noStrike" u="none">
                          <a:solidFill>
                            <a:srgbClr val="000000"/>
                          </a:solidFill>
                          <a:uFillTx/>
                          <a:latin typeface="Times New Roman"/>
                          <a:ea typeface="Times New Roman"/>
                        </a:rPr>
                        <a:t>Тілін тістейді; сырты жылтыр, іші бұлдыр.</a:t>
                      </a:r>
                      <a:endParaRPr b="0" lang="ru-RU" sz="1800" strike="noStrike" u="none">
                        <a:solidFill>
                          <a:srgbClr val="000000"/>
                        </a:solidFill>
                        <a:uFillTx/>
                        <a:latin typeface="Arial"/>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gradFill rotWithShape="0">
                      <a:gsLst>
                        <a:gs pos="0">
                          <a:srgbClr val="9cbfff"/>
                        </a:gs>
                        <a:gs pos="100000">
                          <a:srgbClr val="e1eaff"/>
                        </a:gs>
                      </a:gsLst>
                      <a:lin ang="5400000"/>
                    </a:gradFill>
                  </a:tcPr>
                </a:tc>
              </a:tr>
            </a:tbl>
          </a:graphicData>
        </a:graphic>
      </p:graphicFrame>
    </p:spTree>
  </p:cSld>
  <p:transition spd="slow">
    <p:newsflash/>
  </p:transition>
  <p:timing>
    <p:tnLst>
      <p:par>
        <p:cTn id="50" dur="indefinite" restart="never" nodeType="tmRoot">
          <p:childTnLst>
            <p:seq>
              <p:cTn id="51" dur="indefinite" nodeType="mainSeq">
                <p:childTnLst>
                  <p:par>
                    <p:cTn id="52" nodeType="clickEffect" fill="hold">
                      <p:stCondLst>
                        <p:cond delay="indefinite"/>
                      </p:stCondLst>
                      <p:childTnLst>
                        <p:par>
                          <p:cTn id="53" nodeType="withEffect" fill="hold">
                            <p:stCondLst>
                              <p:cond delay="0"/>
                            </p:stCondLst>
                            <p:childTnLst>
                              <p:par>
                                <p:cTn id="54" nodeType="clickEffect" fill="hold" presetClass="entr" presetID="2" presetSubtype="4">
                                  <p:stCondLst>
                                    <p:cond delay="0"/>
                                  </p:stCondLst>
                                  <p:childTnLst>
                                    <p:set>
                                      <p:cBhvr>
                                        <p:cTn id="55" dur="1" fill="hold">
                                          <p:stCondLst>
                                            <p:cond delay="0"/>
                                          </p:stCondLst>
                                        </p:cTn>
                                        <p:tgtEl>
                                          <p:spTgt spid="170"/>
                                        </p:tgtEl>
                                        <p:attrNameLst>
                                          <p:attrName>style.visibility</p:attrName>
                                        </p:attrNameLst>
                                      </p:cBhvr>
                                      <p:to>
                                        <p:strVal val="visible"/>
                                      </p:to>
                                    </p:set>
                                    <p:anim calcmode="lin" valueType="num">
                                      <p:cBhvr additive="base">
                                        <p:cTn id="56" dur="500" fill="hold"/>
                                        <p:tgtEl>
                                          <p:spTgt spid="170"/>
                                        </p:tgtEl>
                                        <p:attrNameLst>
                                          <p:attrName>ppt_x</p:attrName>
                                        </p:attrNameLst>
                                      </p:cBhvr>
                                      <p:tavLst>
                                        <p:tav tm="0">
                                          <p:val>
                                            <p:strVal val="#ppt_x"/>
                                          </p:val>
                                        </p:tav>
                                        <p:tav tm="100000">
                                          <p:val>
                                            <p:strVal val="#ppt_x"/>
                                          </p:val>
                                        </p:tav>
                                      </p:tavLst>
                                    </p:anim>
                                    <p:anim calcmode="lin" valueType="num">
                                      <p:cBhvr additive="base">
                                        <p:cTn id="57" dur="500" fill="hold"/>
                                        <p:tgtEl>
                                          <p:spTgt spid="170"/>
                                        </p:tgtEl>
                                        <p:attrNameLst>
                                          <p:attrName>ppt_y</p:attrName>
                                        </p:attrNameLst>
                                      </p:cBhvr>
                                      <p:tavLst>
                                        <p:tav tm="0">
                                          <p:val>
                                            <p:strVal val="1+#ppt_h/2"/>
                                          </p:val>
                                        </p:tav>
                                        <p:tav tm="100000">
                                          <p:val>
                                            <p:strVal val="#ppt_y"/>
                                          </p:val>
                                        </p:tav>
                                      </p:tavLst>
                                    </p:anim>
                                  </p:childTnLst>
                                </p:cTn>
                              </p:par>
                            </p:childTnLst>
                          </p:cTn>
                        </p:par>
                      </p:childTnLst>
                    </p:cTn>
                  </p:par>
                  <p:par>
                    <p:cTn id="58" nodeType="clickEffect" fill="hold">
                      <p:stCondLst>
                        <p:cond delay="indefinite"/>
                      </p:stCondLst>
                      <p:childTnLst>
                        <p:par>
                          <p:cTn id="59" nodeType="withEffect" fill="hold">
                            <p:stCondLst>
                              <p:cond delay="0"/>
                            </p:stCondLst>
                            <p:childTnLst>
                              <p:par>
                                <p:cTn id="60" nodeType="clickEffect" fill="hold" presetClass="entr" presetID="8" presetSubtype="16">
                                  <p:stCondLst>
                                    <p:cond delay="0"/>
                                  </p:stCondLst>
                                  <p:childTnLst>
                                    <p:set>
                                      <p:cBhvr>
                                        <p:cTn id="61" dur="1" fill="hold">
                                          <p:stCondLst>
                                            <p:cond delay="0"/>
                                          </p:stCondLst>
                                        </p:cTn>
                                        <p:tgtEl>
                                          <p:spTgt spid="158">
                                            <p:txEl>
                                              <p:pRg st="0" end="0"/>
                                            </p:txEl>
                                          </p:spTgt>
                                        </p:tgtEl>
                                        <p:attrNameLst>
                                          <p:attrName>style.visibility</p:attrName>
                                        </p:attrNameLst>
                                      </p:cBhvr>
                                      <p:to>
                                        <p:strVal val="visible"/>
                                      </p:to>
                                    </p:set>
                                    <p:animEffect filter="diamond(in)" transition="in">
                                      <p:cBhvr additive="repl">
                                        <p:cTn id="62" dur="2000"/>
                                        <p:tgtEl>
                                          <p:spTgt spid="158">
                                            <p:txEl>
                                              <p:pRg st="0" end="0"/>
                                            </p:txEl>
                                          </p:spTgt>
                                        </p:tgtEl>
                                      </p:cBhvr>
                                    </p:animEffect>
                                  </p:childTnLst>
                                </p:cTn>
                              </p:par>
                            </p:childTnLst>
                          </p:cTn>
                        </p:par>
                      </p:childTnLst>
                    </p:cTn>
                  </p:par>
                  <p:par>
                    <p:cTn id="63" nodeType="clickEffect" fill="hold">
                      <p:stCondLst>
                        <p:cond delay="indefinite"/>
                      </p:stCondLst>
                      <p:childTnLst>
                        <p:par>
                          <p:cTn id="64" nodeType="withEffect" fill="hold">
                            <p:stCondLst>
                              <p:cond delay="0"/>
                            </p:stCondLst>
                            <p:childTnLst>
                              <p:par>
                                <p:cTn id="65" nodeType="clickEffect" fill="hold" presetClass="emph" presetID="8">
                                  <p:stCondLst>
                                    <p:cond delay="0"/>
                                  </p:stCondLst>
                                  <p:childTnLst>
                                    <p:animRot by="21600000">
                                      <p:cBhvr>
                                        <p:cTn id="66" dur="2000" fill="hold"/>
                                        <p:tgtEl>
                                          <p:spTgt spid="155"/>
                                        </p:tgtEl>
                                        <p:attrNameLst>
                                          <p:attrName>r</p:attrName>
                                        </p:attrNameLst>
                                      </p:cBhvr>
                                    </p:animRot>
                                  </p:childTnLst>
                                </p:cTn>
                              </p:par>
                            </p:childTnLst>
                          </p:cTn>
                        </p:par>
                      </p:childTnLst>
                    </p:cTn>
                  </p:par>
                  <p:par>
                    <p:cTn id="67" nodeType="clickEffect" fill="hold">
                      <p:stCondLst>
                        <p:cond delay="indefinite"/>
                      </p:stCondLst>
                      <p:childTnLst>
                        <p:par>
                          <p:cTn id="68" nodeType="withEffect" fill="hold">
                            <p:stCondLst>
                              <p:cond delay="0"/>
                            </p:stCondLst>
                            <p:childTnLst>
                              <p:par>
                                <p:cTn id="69" nodeType="clickEffect" fill="hold" presetClass="entr" presetID="20">
                                  <p:stCondLst>
                                    <p:cond delay="0"/>
                                  </p:stCondLst>
                                  <p:childTnLst>
                                    <p:set>
                                      <p:cBhvr>
                                        <p:cTn id="70" dur="1" fill="hold">
                                          <p:stCondLst>
                                            <p:cond delay="0"/>
                                          </p:stCondLst>
                                        </p:cTn>
                                        <p:tgtEl>
                                          <p:spTgt spid="171">
                                            <p:txEl>
                                              <p:pRg st="0" end="0"/>
                                            </p:txEl>
                                          </p:spTgt>
                                        </p:tgtEl>
                                        <p:attrNameLst>
                                          <p:attrName>style.visibility</p:attrName>
                                        </p:attrNameLst>
                                      </p:cBhvr>
                                      <p:to>
                                        <p:strVal val="visible"/>
                                      </p:to>
                                    </p:set>
                                    <p:animEffect filter="wedge" transition="in">
                                      <p:cBhvr additive="repl">
                                        <p:cTn id="71" dur="2000"/>
                                        <p:tgtEl>
                                          <p:spTgt spid="171">
                                            <p:txEl>
                                              <p:pRg st="0" end="0"/>
                                            </p:txEl>
                                          </p:spTgt>
                                        </p:tgtEl>
                                      </p:cBhvr>
                                    </p:animEffect>
                                  </p:childTnLst>
                                </p:cTn>
                              </p:par>
                            </p:childTnLst>
                          </p:cTn>
                        </p:par>
                      </p:childTnLst>
                    </p:cTn>
                  </p:par>
                  <p:par>
                    <p:cTn id="72" nodeType="clickEffect" fill="hold">
                      <p:stCondLst>
                        <p:cond delay="indefinite"/>
                      </p:stCondLst>
                      <p:childTnLst>
                        <p:par>
                          <p:cTn id="73" nodeType="withEffect" fill="hold">
                            <p:stCondLst>
                              <p:cond delay="0"/>
                            </p:stCondLst>
                            <p:childTnLst>
                              <p:par>
                                <p:cTn id="74" nodeType="clickEffect" fill="hold" presetClass="emph" presetID="8">
                                  <p:stCondLst>
                                    <p:cond delay="0"/>
                                  </p:stCondLst>
                                  <p:childTnLst>
                                    <p:animRot by="21600000">
                                      <p:cBhvr>
                                        <p:cTn id="75" dur="2000" fill="hold"/>
                                        <p:tgtEl>
                                          <p:spTgt spid="174"/>
                                        </p:tgtEl>
                                        <p:attrNameLst>
                                          <p:attrName>r</p:attrName>
                                        </p:attrNameLst>
                                      </p:cBhvr>
                                    </p:animRo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5" name="Picture 5" descr="звезды"/>
          <p:cNvPicPr/>
          <p:nvPr/>
        </p:nvPicPr>
        <p:blipFill>
          <a:blip r:embed="rId1"/>
          <a:stretch/>
        </p:blipFill>
        <p:spPr>
          <a:xfrm>
            <a:off x="0" y="357120"/>
            <a:ext cx="1114560" cy="1014480"/>
          </a:xfrm>
          <a:prstGeom prst="rect">
            <a:avLst/>
          </a:prstGeom>
          <a:ln w="0">
            <a:noFill/>
          </a:ln>
        </p:spPr>
      </p:pic>
      <p:pic>
        <p:nvPicPr>
          <p:cNvPr id="176" name="Picture 9" descr="J0095711"/>
          <p:cNvPicPr/>
          <p:nvPr/>
        </p:nvPicPr>
        <p:blipFill>
          <a:blip r:embed="rId2"/>
          <a:stretch/>
        </p:blipFill>
        <p:spPr>
          <a:xfrm>
            <a:off x="8429760" y="500040"/>
            <a:ext cx="396720" cy="396720"/>
          </a:xfrm>
          <a:prstGeom prst="rect">
            <a:avLst/>
          </a:prstGeom>
          <a:ln w="0">
            <a:noFill/>
          </a:ln>
        </p:spPr>
      </p:pic>
      <p:pic>
        <p:nvPicPr>
          <p:cNvPr id="177" name="Picture 5" descr="звезды"/>
          <p:cNvPicPr/>
          <p:nvPr/>
        </p:nvPicPr>
        <p:blipFill>
          <a:blip r:embed="rId3"/>
          <a:stretch/>
        </p:blipFill>
        <p:spPr>
          <a:xfrm>
            <a:off x="8029440" y="5500800"/>
            <a:ext cx="1114560" cy="1014480"/>
          </a:xfrm>
          <a:prstGeom prst="rect">
            <a:avLst/>
          </a:prstGeom>
          <a:ln w="0">
            <a:noFill/>
          </a:ln>
        </p:spPr>
      </p:pic>
      <p:sp>
        <p:nvSpPr>
          <p:cNvPr id="178" name="Загнутый угол 7"/>
          <p:cNvSpPr/>
          <p:nvPr/>
        </p:nvSpPr>
        <p:spPr>
          <a:xfrm>
            <a:off x="1357200" y="2276640"/>
            <a:ext cx="3143520" cy="2724120"/>
          </a:xfrm>
          <a:prstGeom prst="foldedCorner">
            <a:avLst>
              <a:gd name="adj" fmla="val 16666"/>
            </a:avLst>
          </a:pr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2060"/>
                </a:solidFill>
                <a:uFillTx/>
                <a:latin typeface="Times New Roman"/>
                <a:ea typeface="Times New Roman"/>
              </a:rPr>
              <a:t>    </a:t>
            </a:r>
            <a:r>
              <a:rPr b="0" lang="kk-KZ" sz="2400" strike="noStrike" u="none">
                <a:solidFill>
                  <a:srgbClr val="002060"/>
                </a:solidFill>
                <a:uFillTx/>
                <a:latin typeface="Times New Roman"/>
                <a:ea typeface="Times New Roman"/>
              </a:rPr>
              <a:t>«</a:t>
            </a:r>
            <a:r>
              <a:rPr b="1" lang="kk-KZ" sz="2400" strike="noStrike" u="none">
                <a:solidFill>
                  <a:srgbClr val="002060"/>
                </a:solidFill>
                <a:uFillTx/>
                <a:latin typeface="Times New Roman"/>
                <a:ea typeface="Times New Roman"/>
              </a:rPr>
              <a:t>Шығармадағы заман бейнесі</a:t>
            </a:r>
            <a:r>
              <a:rPr b="0" lang="kk-KZ" sz="2400" strike="noStrike" u="none">
                <a:solidFill>
                  <a:srgbClr val="002060"/>
                </a:solidFill>
                <a:uFillTx/>
                <a:latin typeface="Times New Roman"/>
                <a:ea typeface="Times New Roman"/>
              </a:rPr>
              <a:t>» деген тақырыпта эссе жазыңыздар.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2060"/>
                </a:solidFill>
                <a:uFillTx/>
                <a:latin typeface="Times New Roman"/>
                <a:ea typeface="Times New Roman"/>
              </a:rPr>
              <a:t>(Сөз саны-150-200).</a:t>
            </a:r>
            <a:endParaRPr b="0" lang="ru-RU" sz="2400" strike="noStrike" u="none">
              <a:solidFill>
                <a:srgbClr val="000000"/>
              </a:solidFill>
              <a:uFillTx/>
              <a:latin typeface="Arial"/>
            </a:endParaRPr>
          </a:p>
        </p:txBody>
      </p:sp>
      <p:sp>
        <p:nvSpPr>
          <p:cNvPr id="179" name="Загнутый угол 8"/>
          <p:cNvSpPr/>
          <p:nvPr/>
        </p:nvSpPr>
        <p:spPr>
          <a:xfrm>
            <a:off x="5043600" y="2276640"/>
            <a:ext cx="3273480" cy="3600360"/>
          </a:xfrm>
          <a:prstGeom prst="foldedCorner">
            <a:avLst>
              <a:gd name="adj" fmla="val 16666"/>
            </a:avLst>
          </a:pr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   </a:t>
            </a:r>
            <a:r>
              <a:rPr b="1" lang="kk-KZ" sz="2400" strike="noStrike" u="none">
                <a:solidFill>
                  <a:srgbClr val="002060"/>
                </a:solidFill>
                <a:uFillTx/>
                <a:latin typeface="Times New Roman"/>
                <a:ea typeface="Times New Roman"/>
              </a:rPr>
              <a:t>Дескриптор:</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2060"/>
                </a:solidFill>
                <a:uFillTx/>
                <a:latin typeface="Times New Roman"/>
                <a:ea typeface="Times New Roman"/>
              </a:rPr>
              <a:t>Шығарманы көркемдік құндылық тұрғысынан талдайды;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2060"/>
                </a:solidFill>
                <a:uFillTx/>
                <a:latin typeface="Times New Roman"/>
                <a:ea typeface="Times New Roman"/>
              </a:rPr>
              <a:t>эссе құрылымын сақтайды;</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2060"/>
                </a:solidFill>
                <a:uFillTx/>
                <a:latin typeface="Times New Roman"/>
                <a:ea typeface="Times New Roman"/>
              </a:rPr>
              <a:t>ойын жүйелі жеткізеді.</a:t>
            </a:r>
            <a:endParaRPr b="0" lang="ru-RU" sz="2400" strike="noStrike" u="none">
              <a:solidFill>
                <a:srgbClr val="000000"/>
              </a:solidFill>
              <a:uFillTx/>
              <a:latin typeface="Arial"/>
            </a:endParaRPr>
          </a:p>
        </p:txBody>
      </p:sp>
      <p:grpSp>
        <p:nvGrpSpPr>
          <p:cNvPr id="180" name="Group 88"/>
          <p:cNvGrpSpPr/>
          <p:nvPr/>
        </p:nvGrpSpPr>
        <p:grpSpPr>
          <a:xfrm>
            <a:off x="7786800" y="476280"/>
            <a:ext cx="380880" cy="380880"/>
            <a:chOff x="7786800" y="476280"/>
            <a:chExt cx="380880" cy="380880"/>
          </a:xfrm>
        </p:grpSpPr>
        <p:sp>
          <p:nvSpPr>
            <p:cNvPr id="181" name="Oval 89"/>
            <p:cNvSpPr/>
            <p:nvPr/>
          </p:nvSpPr>
          <p:spPr>
            <a:xfrm>
              <a:off x="7786800" y="47628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82" name="Oval 90"/>
            <p:cNvSpPr/>
            <p:nvPr/>
          </p:nvSpPr>
          <p:spPr>
            <a:xfrm>
              <a:off x="7808400" y="49752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83" name="Oval 91"/>
            <p:cNvSpPr/>
            <p:nvPr/>
          </p:nvSpPr>
          <p:spPr>
            <a:xfrm>
              <a:off x="7827840" y="51732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84" name="Oval 92"/>
            <p:cNvSpPr/>
            <p:nvPr/>
          </p:nvSpPr>
          <p:spPr>
            <a:xfrm>
              <a:off x="7828200" y="517680"/>
              <a:ext cx="297720" cy="298080"/>
            </a:xfrm>
            <a:prstGeom prst="ellipse">
              <a:avLst/>
            </a:prstGeom>
            <a:gradFill rotWithShape="0">
              <a:gsLst>
                <a:gs pos="0">
                  <a:srgbClr val="000000"/>
                </a:gs>
                <a:gs pos="100000">
                  <a:srgbClr val="ffcc00"/>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85" name="Oval 93"/>
            <p:cNvSpPr/>
            <p:nvPr/>
          </p:nvSpPr>
          <p:spPr>
            <a:xfrm>
              <a:off x="7846920" y="53640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86" name="Oval 94"/>
            <p:cNvSpPr/>
            <p:nvPr/>
          </p:nvSpPr>
          <p:spPr>
            <a:xfrm>
              <a:off x="7847640" y="537120"/>
              <a:ext cx="258480" cy="258840"/>
            </a:xfrm>
            <a:prstGeom prst="ellipse">
              <a:avLst/>
            </a:prstGeom>
            <a:gradFill rotWithShape="0">
              <a:gsLst>
                <a:gs pos="0">
                  <a:srgbClr val="ffcc00"/>
                </a:gs>
                <a:gs pos="100000">
                  <a:srgbClr val="7c6300"/>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pic>
        <p:nvPicPr>
          <p:cNvPr id="187" name="Picture 2" descr="C:\Users\asus\Desktop\книга.jpeg"/>
          <p:cNvPicPr/>
          <p:nvPr/>
        </p:nvPicPr>
        <p:blipFill>
          <a:blip r:embed="rId4"/>
          <a:stretch/>
        </p:blipFill>
        <p:spPr>
          <a:xfrm>
            <a:off x="557280" y="5229360"/>
            <a:ext cx="2631960" cy="1628640"/>
          </a:xfrm>
          <a:prstGeom prst="rect">
            <a:avLst/>
          </a:prstGeom>
          <a:ln w="0">
            <a:noFill/>
          </a:ln>
        </p:spPr>
      </p:pic>
      <p:sp>
        <p:nvSpPr>
          <p:cNvPr id="188" name="Горизонтальный свиток 15"/>
          <p:cNvSpPr/>
          <p:nvPr/>
        </p:nvSpPr>
        <p:spPr>
          <a:xfrm>
            <a:off x="1258920" y="666720"/>
            <a:ext cx="7567560" cy="1322280"/>
          </a:xfrm>
          <a:prstGeom prst="horizontalScroll">
            <a:avLst>
              <a:gd name="adj" fmla="val 12500"/>
            </a:avLst>
          </a:prstGeom>
          <a:solidFill>
            <a:srgbClr val="ffffff"/>
          </a:solidFill>
          <a:ln w="25560">
            <a:solidFill>
              <a:srgbClr val="cc99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4000" strike="noStrike" u="none">
                <a:solidFill>
                  <a:srgbClr val="0070c0"/>
                </a:solidFill>
                <a:uFillTx/>
                <a:latin typeface="Times New Roman"/>
                <a:ea typeface="Times New Roman"/>
              </a:rPr>
              <a:t>2-тапсырма</a:t>
            </a:r>
            <a:endParaRPr b="0" lang="ru-RU" sz="4000" strike="noStrike" u="none">
              <a:solidFill>
                <a:srgbClr val="000000"/>
              </a:solidFill>
              <a:uFillTx/>
              <a:latin typeface="Arial"/>
            </a:endParaRPr>
          </a:p>
        </p:txBody>
      </p:sp>
      <p:grpSp>
        <p:nvGrpSpPr>
          <p:cNvPr id="189" name="Group 109"/>
          <p:cNvGrpSpPr/>
          <p:nvPr/>
        </p:nvGrpSpPr>
        <p:grpSpPr>
          <a:xfrm>
            <a:off x="8555040" y="1994040"/>
            <a:ext cx="380880" cy="380880"/>
            <a:chOff x="8555040" y="1994040"/>
            <a:chExt cx="380880" cy="380880"/>
          </a:xfrm>
        </p:grpSpPr>
        <p:sp>
          <p:nvSpPr>
            <p:cNvPr id="190" name="Oval 110"/>
            <p:cNvSpPr/>
            <p:nvPr/>
          </p:nvSpPr>
          <p:spPr>
            <a:xfrm>
              <a:off x="8555040" y="199404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91" name="Oval 111"/>
            <p:cNvSpPr/>
            <p:nvPr/>
          </p:nvSpPr>
          <p:spPr>
            <a:xfrm>
              <a:off x="8576640" y="201528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92" name="Oval 112"/>
            <p:cNvSpPr/>
            <p:nvPr/>
          </p:nvSpPr>
          <p:spPr>
            <a:xfrm>
              <a:off x="8596080" y="203508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93" name="Oval 113"/>
            <p:cNvSpPr/>
            <p:nvPr/>
          </p:nvSpPr>
          <p:spPr>
            <a:xfrm>
              <a:off x="8596440" y="2035440"/>
              <a:ext cx="297720" cy="298080"/>
            </a:xfrm>
            <a:prstGeom prst="ellipse">
              <a:avLst/>
            </a:prstGeom>
            <a:gradFill rotWithShape="0">
              <a:gsLst>
                <a:gs pos="0">
                  <a:srgbClr val="000000"/>
                </a:gs>
                <a:gs pos="100000">
                  <a:srgbClr val="8d67e1"/>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94" name="Oval 114"/>
            <p:cNvSpPr/>
            <p:nvPr/>
          </p:nvSpPr>
          <p:spPr>
            <a:xfrm>
              <a:off x="8615160" y="205416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95" name="Oval 115"/>
            <p:cNvSpPr/>
            <p:nvPr/>
          </p:nvSpPr>
          <p:spPr>
            <a:xfrm>
              <a:off x="8615880" y="2054880"/>
              <a:ext cx="258480" cy="258840"/>
            </a:xfrm>
            <a:prstGeom prst="ellipse">
              <a:avLst/>
            </a:prstGeom>
            <a:gradFill rotWithShape="0">
              <a:gsLst>
                <a:gs pos="0">
                  <a:srgbClr val="8d67e1"/>
                </a:gs>
                <a:gs pos="100000">
                  <a:srgbClr val="45326d"/>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196" name="Group 95"/>
          <p:cNvGrpSpPr/>
          <p:nvPr/>
        </p:nvGrpSpPr>
        <p:grpSpPr>
          <a:xfrm>
            <a:off x="6948360" y="644400"/>
            <a:ext cx="381240" cy="381240"/>
            <a:chOff x="6948360" y="644400"/>
            <a:chExt cx="381240" cy="381240"/>
          </a:xfrm>
        </p:grpSpPr>
        <p:sp>
          <p:nvSpPr>
            <p:cNvPr id="197" name="Oval 96"/>
            <p:cNvSpPr/>
            <p:nvPr/>
          </p:nvSpPr>
          <p:spPr>
            <a:xfrm>
              <a:off x="6948360" y="644400"/>
              <a:ext cx="381240" cy="38124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98" name="Oval 97"/>
            <p:cNvSpPr/>
            <p:nvPr/>
          </p:nvSpPr>
          <p:spPr>
            <a:xfrm>
              <a:off x="6969960" y="665640"/>
              <a:ext cx="337680" cy="33768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99" name="Oval 98"/>
            <p:cNvSpPr/>
            <p:nvPr/>
          </p:nvSpPr>
          <p:spPr>
            <a:xfrm>
              <a:off x="6989400" y="685440"/>
              <a:ext cx="298800" cy="29880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00" name="Oval 99"/>
            <p:cNvSpPr/>
            <p:nvPr/>
          </p:nvSpPr>
          <p:spPr>
            <a:xfrm>
              <a:off x="6989760" y="685800"/>
              <a:ext cx="298080" cy="298440"/>
            </a:xfrm>
            <a:prstGeom prst="ellipse">
              <a:avLst/>
            </a:prstGeom>
            <a:gradFill rotWithShape="0">
              <a:gsLst>
                <a:gs pos="0">
                  <a:srgbClr val="000000"/>
                </a:gs>
                <a:gs pos="100000">
                  <a:srgbClr val="48be67"/>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01" name="Oval 100"/>
            <p:cNvSpPr/>
            <p:nvPr/>
          </p:nvSpPr>
          <p:spPr>
            <a:xfrm>
              <a:off x="7008840" y="704880"/>
              <a:ext cx="258840" cy="26064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02" name="Oval 101"/>
            <p:cNvSpPr/>
            <p:nvPr/>
          </p:nvSpPr>
          <p:spPr>
            <a:xfrm>
              <a:off x="7033320" y="724680"/>
              <a:ext cx="234720" cy="239760"/>
            </a:xfrm>
            <a:prstGeom prst="ellipse">
              <a:avLst/>
            </a:prstGeom>
            <a:gradFill rotWithShape="0">
              <a:gsLst>
                <a:gs pos="0">
                  <a:srgbClr val="48be67"/>
                </a:gs>
                <a:gs pos="100000">
                  <a:srgbClr val="235c32"/>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203" name="Group 116"/>
          <p:cNvGrpSpPr/>
          <p:nvPr/>
        </p:nvGrpSpPr>
        <p:grpSpPr>
          <a:xfrm>
            <a:off x="301680" y="1241280"/>
            <a:ext cx="355680" cy="381240"/>
            <a:chOff x="301680" y="1241280"/>
            <a:chExt cx="355680" cy="381240"/>
          </a:xfrm>
        </p:grpSpPr>
        <p:sp>
          <p:nvSpPr>
            <p:cNvPr id="204" name="Oval 117"/>
            <p:cNvSpPr/>
            <p:nvPr/>
          </p:nvSpPr>
          <p:spPr>
            <a:xfrm>
              <a:off x="301680" y="1241280"/>
              <a:ext cx="355680" cy="38124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05" name="Oval 118"/>
            <p:cNvSpPr/>
            <p:nvPr/>
          </p:nvSpPr>
          <p:spPr>
            <a:xfrm>
              <a:off x="321840" y="1262520"/>
              <a:ext cx="315000" cy="33768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06" name="Oval 119"/>
            <p:cNvSpPr/>
            <p:nvPr/>
          </p:nvSpPr>
          <p:spPr>
            <a:xfrm>
              <a:off x="339480" y="1282320"/>
              <a:ext cx="277920" cy="29880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07" name="Oval 120"/>
            <p:cNvSpPr/>
            <p:nvPr/>
          </p:nvSpPr>
          <p:spPr>
            <a:xfrm>
              <a:off x="340200" y="1282680"/>
              <a:ext cx="277920" cy="298440"/>
            </a:xfrm>
            <a:prstGeom prst="ellipse">
              <a:avLst/>
            </a:prstGeom>
            <a:gradFill rotWithShape="0">
              <a:gsLst>
                <a:gs pos="0">
                  <a:srgbClr val="000000"/>
                </a:gs>
                <a:gs pos="100000">
                  <a:srgbClr val="e35e23"/>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08" name="Oval 121"/>
            <p:cNvSpPr/>
            <p:nvPr/>
          </p:nvSpPr>
          <p:spPr>
            <a:xfrm>
              <a:off x="358920" y="1301760"/>
              <a:ext cx="241560" cy="26064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09" name="Oval 122"/>
            <p:cNvSpPr/>
            <p:nvPr/>
          </p:nvSpPr>
          <p:spPr>
            <a:xfrm>
              <a:off x="358560" y="1302120"/>
              <a:ext cx="241560" cy="259200"/>
            </a:xfrm>
            <a:prstGeom prst="ellipse">
              <a:avLst/>
            </a:prstGeom>
            <a:gradFill rotWithShape="0">
              <a:gsLst>
                <a:gs pos="0">
                  <a:srgbClr val="e35e23"/>
                </a:gs>
                <a:gs pos="100000">
                  <a:srgbClr val="6e2e11"/>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Tree>
  </p:cSld>
  <p:transition>
    <p:blinds dir="vert"/>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10" name="组合 26"/>
          <p:cNvGrpSpPr/>
          <p:nvPr/>
        </p:nvGrpSpPr>
        <p:grpSpPr>
          <a:xfrm>
            <a:off x="500040" y="2349000"/>
            <a:ext cx="8286480" cy="3649320"/>
            <a:chOff x="500040" y="2349000"/>
            <a:chExt cx="8286480" cy="3649320"/>
          </a:xfrm>
        </p:grpSpPr>
        <p:grpSp>
          <p:nvGrpSpPr>
            <p:cNvPr id="211" name="Group 33"/>
            <p:cNvGrpSpPr/>
            <p:nvPr/>
          </p:nvGrpSpPr>
          <p:grpSpPr>
            <a:xfrm>
              <a:off x="500040" y="2854800"/>
              <a:ext cx="8286480" cy="3143520"/>
              <a:chOff x="500040" y="2854800"/>
              <a:chExt cx="8286480" cy="3143520"/>
            </a:xfrm>
          </p:grpSpPr>
          <p:sp>
            <p:nvSpPr>
              <p:cNvPr id="212" name="AutoShape 34"/>
              <p:cNvSpPr/>
              <p:nvPr/>
            </p:nvSpPr>
            <p:spPr>
              <a:xfrm>
                <a:off x="500040" y="3773520"/>
                <a:ext cx="2751120" cy="2224800"/>
              </a:xfrm>
              <a:prstGeom prst="bevel">
                <a:avLst>
                  <a:gd name="adj" fmla="val 164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13" name="AutoShape 35"/>
              <p:cNvSpPr/>
              <p:nvPr/>
            </p:nvSpPr>
            <p:spPr>
              <a:xfrm>
                <a:off x="500040" y="2861640"/>
                <a:ext cx="2751120" cy="911880"/>
              </a:xfrm>
              <a:prstGeom prst="bevel">
                <a:avLst>
                  <a:gd name="adj" fmla="val 371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14" name="AutoShape 36"/>
              <p:cNvSpPr/>
              <p:nvPr/>
            </p:nvSpPr>
            <p:spPr>
              <a:xfrm>
                <a:off x="3280320" y="3773520"/>
                <a:ext cx="2751120" cy="2224800"/>
              </a:xfrm>
              <a:prstGeom prst="bevel">
                <a:avLst>
                  <a:gd name="adj" fmla="val 164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15" name="AutoShape 37"/>
              <p:cNvSpPr/>
              <p:nvPr/>
            </p:nvSpPr>
            <p:spPr>
              <a:xfrm>
                <a:off x="3280320" y="2861640"/>
                <a:ext cx="2751120" cy="911880"/>
              </a:xfrm>
              <a:prstGeom prst="bevel">
                <a:avLst>
                  <a:gd name="adj" fmla="val 371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16" name="AutoShape 42"/>
              <p:cNvSpPr/>
              <p:nvPr/>
            </p:nvSpPr>
            <p:spPr>
              <a:xfrm>
                <a:off x="6035400" y="3766680"/>
                <a:ext cx="2751120" cy="2224800"/>
              </a:xfrm>
              <a:prstGeom prst="bevel">
                <a:avLst>
                  <a:gd name="adj" fmla="val 164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17" name="AutoShape 43"/>
              <p:cNvSpPr/>
              <p:nvPr/>
            </p:nvSpPr>
            <p:spPr>
              <a:xfrm>
                <a:off x="6035400" y="2854800"/>
                <a:ext cx="2751120" cy="911880"/>
              </a:xfrm>
              <a:prstGeom prst="bevel">
                <a:avLst>
                  <a:gd name="adj" fmla="val 3718"/>
                </a:avLst>
              </a:prstGeom>
              <a:gradFill rotWithShape="0">
                <a:gsLst>
                  <a:gs pos="0">
                    <a:srgbClr val="ffe8c3"/>
                  </a:gs>
                  <a:gs pos="100000">
                    <a:srgbClr val="fff8ed"/>
                  </a:gs>
                </a:gsLst>
                <a:lin ang="16200000"/>
              </a:gradFill>
              <a:ln w="9360">
                <a:solidFill>
                  <a:srgbClr val="dec6a5"/>
                </a:solidFill>
                <a:miter/>
              </a:ln>
              <a:effectLst>
                <a:outerShdw dist="20160" dir="5400000" blurRad="0" rotWithShape="0">
                  <a:srgbClr val="000000">
                    <a:alpha val="38000"/>
                  </a:srgbClr>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
          <p:nvSpPr>
            <p:cNvPr id="218" name="Freeform 46"/>
            <p:cNvSpPr/>
            <p:nvPr/>
          </p:nvSpPr>
          <p:spPr>
            <a:xfrm>
              <a:off x="500040" y="2349360"/>
              <a:ext cx="8241120" cy="488880"/>
            </a:xfrm>
            <a:custGeom>
              <a:avLst/>
              <a:gdLst/>
              <a:ahLst/>
              <a:rect l="l" t="t" r="r" b="b"/>
              <a:pathLst>
                <a:path w="3984" h="144">
                  <a:moveTo>
                    <a:pt x="0" y="144"/>
                  </a:moveTo>
                  <a:lnTo>
                    <a:pt x="624" y="0"/>
                  </a:lnTo>
                  <a:lnTo>
                    <a:pt x="3529" y="0"/>
                  </a:lnTo>
                  <a:lnTo>
                    <a:pt x="3984" y="144"/>
                  </a:lnTo>
                  <a:lnTo>
                    <a:pt x="0" y="144"/>
                  </a:lnTo>
                  <a:close/>
                </a:path>
              </a:pathLst>
            </a:custGeom>
            <a:gradFill rotWithShape="0">
              <a:gsLst>
                <a:gs pos="0">
                  <a:srgbClr val="ffe8c3"/>
                </a:gs>
                <a:gs pos="100000">
                  <a:srgbClr val="fff8ed"/>
                </a:gs>
              </a:gsLst>
              <a:lin ang="16200000"/>
            </a:gradFill>
            <a:ln w="9360">
              <a:solidFill>
                <a:srgbClr val="dec6a5"/>
              </a:solidFill>
              <a:round/>
            </a:ln>
            <a:effectLst>
              <a:outerShdw dist="20160" dir="5400000" blurRad="0" rotWithShape="0">
                <a:srgbClr val="000000">
                  <a:alpha val="38000"/>
                </a:srgbClr>
              </a:outerShdw>
            </a:effectLst>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219" name="Line 47"/>
            <p:cNvSpPr/>
            <p:nvPr/>
          </p:nvSpPr>
          <p:spPr>
            <a:xfrm flipV="1">
              <a:off x="3276720" y="2349000"/>
              <a:ext cx="242640" cy="439560"/>
            </a:xfrm>
            <a:prstGeom prst="line">
              <a:avLst/>
            </a:prstGeom>
            <a:ln w="9360">
              <a:solidFill>
                <a:srgbClr val="dec6a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sp>
          <p:nvSpPr>
            <p:cNvPr id="220" name="Line 48"/>
            <p:cNvSpPr/>
            <p:nvPr/>
          </p:nvSpPr>
          <p:spPr>
            <a:xfrm flipH="1" flipV="1">
              <a:off x="5837040" y="2349360"/>
              <a:ext cx="177480" cy="474480"/>
            </a:xfrm>
            <a:prstGeom prst="line">
              <a:avLst/>
            </a:prstGeom>
            <a:ln w="9360">
              <a:solidFill>
                <a:srgbClr val="dec6a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Arial"/>
              </a:endParaRPr>
            </a:p>
          </p:txBody>
        </p:sp>
      </p:grpSp>
      <p:sp>
        <p:nvSpPr>
          <p:cNvPr id="221" name="矩形 22"/>
          <p:cNvSpPr/>
          <p:nvPr/>
        </p:nvSpPr>
        <p:spPr>
          <a:xfrm>
            <a:off x="7753320" y="4857840"/>
            <a:ext cx="1098000" cy="764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uFillTx/>
                <a:latin typeface="Calibri"/>
                <a:ea typeface="SimSun"/>
              </a:rPr>
              <a:t>Back to </a:t>
            </a:r>
            <a:endParaRPr b="0" lang="ru-RU" sz="22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uFillTx/>
                <a:latin typeface="Calibri"/>
                <a:ea typeface="SimSun"/>
              </a:rPr>
              <a:t>school</a:t>
            </a:r>
            <a:endParaRPr b="0" lang="ru-RU" sz="2200" strike="noStrike" u="none">
              <a:solidFill>
                <a:srgbClr val="000000"/>
              </a:solidFill>
              <a:uFillTx/>
              <a:latin typeface="Arial"/>
            </a:endParaRPr>
          </a:p>
        </p:txBody>
      </p:sp>
      <p:grpSp>
        <p:nvGrpSpPr>
          <p:cNvPr id="222" name="组合 25"/>
          <p:cNvGrpSpPr/>
          <p:nvPr/>
        </p:nvGrpSpPr>
        <p:grpSpPr>
          <a:xfrm>
            <a:off x="2106720" y="369720"/>
            <a:ext cx="4836960" cy="1043280"/>
            <a:chOff x="2106720" y="369720"/>
            <a:chExt cx="4836960" cy="1043280"/>
          </a:xfrm>
        </p:grpSpPr>
        <p:sp>
          <p:nvSpPr>
            <p:cNvPr id="223" name="下箭头标注 24"/>
            <p:cNvSpPr/>
            <p:nvPr/>
          </p:nvSpPr>
          <p:spPr>
            <a:xfrm>
              <a:off x="2106720" y="369720"/>
              <a:ext cx="4836960" cy="1043280"/>
            </a:xfrm>
            <a:prstGeom prst="downArrowCallout">
              <a:avLst>
                <a:gd name="adj1" fmla="val 38639"/>
                <a:gd name="adj2" fmla="val 38636"/>
                <a:gd name="adj3" fmla="val 25000"/>
                <a:gd name="adj4" fmla="val 64977"/>
              </a:avLst>
            </a:prstGeom>
            <a:gradFill rotWithShape="0">
              <a:gsLst>
                <a:gs pos="0">
                  <a:srgbClr val="b3dcaf"/>
                </a:gs>
                <a:gs pos="100000">
                  <a:srgbClr val="ebf6ea"/>
                </a:gs>
              </a:gsLst>
              <a:lin ang="16200000"/>
            </a:gradFill>
            <a:ln w="9360">
              <a:solidFill>
                <a:srgbClr val="38802c"/>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24" name="矩形 23"/>
            <p:cNvSpPr/>
            <p:nvPr/>
          </p:nvSpPr>
          <p:spPr>
            <a:xfrm>
              <a:off x="2246400" y="415440"/>
              <a:ext cx="4487760" cy="398880"/>
            </a:xfrm>
            <a:prstGeom prst="rect">
              <a:avLst/>
            </a:prstGeom>
            <a:gradFill rotWithShape="0">
              <a:gsLst>
                <a:gs pos="0">
                  <a:srgbClr val="b3dcaf"/>
                </a:gs>
                <a:gs pos="100000">
                  <a:srgbClr val="ebf6ea"/>
                </a:gs>
              </a:gsLst>
              <a:lin ang="16200000"/>
            </a:gradFill>
            <a:ln w="9360">
              <a:solidFill>
                <a:srgbClr val="38802c"/>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 </a:t>
              </a:r>
              <a:endParaRPr b="0" lang="ru-RU" sz="2000" strike="noStrike" u="none">
                <a:solidFill>
                  <a:srgbClr val="000000"/>
                </a:solidFill>
                <a:uFillTx/>
                <a:latin typeface="Arial"/>
              </a:endParaRPr>
            </a:p>
          </p:txBody>
        </p:sp>
      </p:grpSp>
      <p:sp>
        <p:nvSpPr>
          <p:cNvPr id="225" name="Rectangle 38"/>
          <p:cNvSpPr/>
          <p:nvPr/>
        </p:nvSpPr>
        <p:spPr>
          <a:xfrm>
            <a:off x="755640" y="2860560"/>
            <a:ext cx="225756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Шығармадағы заман көрінісі</a:t>
            </a:r>
            <a:endParaRPr b="0" lang="ru-RU" sz="2400" strike="noStrike" u="none">
              <a:solidFill>
                <a:srgbClr val="000000"/>
              </a:solidFill>
              <a:uFillTx/>
              <a:latin typeface="Arial"/>
            </a:endParaRPr>
          </a:p>
        </p:txBody>
      </p:sp>
      <p:sp>
        <p:nvSpPr>
          <p:cNvPr id="226" name="Rectangle 39"/>
          <p:cNvSpPr/>
          <p:nvPr/>
        </p:nvSpPr>
        <p:spPr>
          <a:xfrm>
            <a:off x="3419640" y="2860560"/>
            <a:ext cx="250956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SimSun"/>
              </a:rPr>
              <a:t>Қазіргі заман көрінісі</a:t>
            </a:r>
            <a:endParaRPr b="0" lang="ru-RU" sz="2400" strike="noStrike" u="none">
              <a:solidFill>
                <a:srgbClr val="000000"/>
              </a:solidFill>
              <a:uFillTx/>
              <a:latin typeface="Arial"/>
            </a:endParaRPr>
          </a:p>
        </p:txBody>
      </p:sp>
      <p:sp>
        <p:nvSpPr>
          <p:cNvPr id="227" name="Rectangle 41"/>
          <p:cNvSpPr/>
          <p:nvPr/>
        </p:nvSpPr>
        <p:spPr>
          <a:xfrm>
            <a:off x="3643200" y="3571920"/>
            <a:ext cx="2482920" cy="3380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28" name="Rectangle 44"/>
          <p:cNvSpPr/>
          <p:nvPr/>
        </p:nvSpPr>
        <p:spPr>
          <a:xfrm>
            <a:off x="6227640" y="2997360"/>
            <a:ext cx="25131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Оқушы пікірі</a:t>
            </a:r>
            <a:endParaRPr b="0" lang="ru-RU" sz="2400" strike="noStrike" u="none">
              <a:solidFill>
                <a:srgbClr val="000000"/>
              </a:solidFill>
              <a:uFillTx/>
              <a:latin typeface="Arial"/>
            </a:endParaRPr>
          </a:p>
        </p:txBody>
      </p:sp>
      <p:sp>
        <p:nvSpPr>
          <p:cNvPr id="229" name="TextBox 33"/>
          <p:cNvSpPr/>
          <p:nvPr/>
        </p:nvSpPr>
        <p:spPr>
          <a:xfrm>
            <a:off x="285840" y="0"/>
            <a:ext cx="2786040" cy="36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30" name="TextBox 36"/>
          <p:cNvSpPr/>
          <p:nvPr/>
        </p:nvSpPr>
        <p:spPr>
          <a:xfrm>
            <a:off x="3013200" y="369720"/>
            <a:ext cx="2857320" cy="13136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0000"/>
                </a:solidFill>
                <a:uFillTx/>
                <a:latin typeface="Times New Roman"/>
                <a:ea typeface="SimSun"/>
              </a:rPr>
              <a:t>Бекіту </a:t>
            </a:r>
            <a:br>
              <a:rPr sz="2800"/>
            </a:br>
            <a:endParaRPr b="0" lang="ru-RU" sz="2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SimSun"/>
              </a:rPr>
              <a:t> </a:t>
            </a:r>
            <a:endParaRPr b="0" lang="ru-RU" sz="2400" strike="noStrike" u="none">
              <a:solidFill>
                <a:srgbClr val="000000"/>
              </a:solidFill>
              <a:uFillTx/>
              <a:latin typeface="Arial"/>
            </a:endParaRPr>
          </a:p>
        </p:txBody>
      </p:sp>
      <p:sp>
        <p:nvSpPr>
          <p:cNvPr id="231" name="Rectangle 45"/>
          <p:cNvSpPr/>
          <p:nvPr/>
        </p:nvSpPr>
        <p:spPr>
          <a:xfrm>
            <a:off x="3429000" y="3857760"/>
            <a:ext cx="24415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3300"/>
                </a:solidFill>
                <a:uFillTx/>
                <a:latin typeface="Times New Roman"/>
                <a:ea typeface="Times New Roman"/>
              </a:rPr>
              <a:t>. </a:t>
            </a:r>
            <a:endParaRPr b="0" lang="ru-RU" sz="1600" strike="noStrike" u="none">
              <a:solidFill>
                <a:srgbClr val="000000"/>
              </a:solidFill>
              <a:uFillTx/>
              <a:latin typeface="Arial"/>
            </a:endParaRPr>
          </a:p>
        </p:txBody>
      </p:sp>
      <p:sp>
        <p:nvSpPr>
          <p:cNvPr id="232" name="Прямоугольник 2"/>
          <p:cNvSpPr/>
          <p:nvPr/>
        </p:nvSpPr>
        <p:spPr>
          <a:xfrm>
            <a:off x="500040" y="1197000"/>
            <a:ext cx="6234120" cy="1008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«Түсіндірме күнделік» әдісі</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 </a:t>
            </a:r>
            <a:r>
              <a:rPr b="1" lang="kk-KZ" sz="2000" strike="noStrike" u="none">
                <a:solidFill>
                  <a:srgbClr val="002060"/>
                </a:solidFill>
                <a:uFillTx/>
                <a:latin typeface="Times New Roman"/>
                <a:ea typeface="Times New Roman"/>
              </a:rPr>
              <a:t>Тапсырма: </a:t>
            </a:r>
            <a:r>
              <a:rPr b="0" lang="kk-KZ" sz="2000" strike="noStrike" u="none">
                <a:solidFill>
                  <a:srgbClr val="002060"/>
                </a:solidFill>
                <a:uFillTx/>
                <a:latin typeface="Times New Roman"/>
                <a:ea typeface="Times New Roman"/>
              </a:rPr>
              <a:t>Шығарма туралы ой-пікірлеріңізді             төмендегі кестеге толтырыңыздар</a:t>
            </a:r>
            <a:r>
              <a:rPr b="1" lang="kk-KZ" sz="2000" strike="noStrike" u="none">
                <a:solidFill>
                  <a:srgbClr val="002060"/>
                </a:solidFill>
                <a:uFillTx/>
                <a:latin typeface="Times New Roman"/>
                <a:ea typeface="Times New Roman"/>
              </a:rPr>
              <a:t>.</a:t>
            </a:r>
            <a:endParaRPr b="0" lang="ru-RU" sz="2000" strike="noStrike" u="none">
              <a:solidFill>
                <a:srgbClr val="000000"/>
              </a:solidFill>
              <a:uFillTx/>
              <a:latin typeface="Arial"/>
            </a:endParaRPr>
          </a:p>
        </p:txBody>
      </p:sp>
      <p:sp>
        <p:nvSpPr>
          <p:cNvPr id="233" name="Прямоугольник 4"/>
          <p:cNvSpPr/>
          <p:nvPr/>
        </p:nvSpPr>
        <p:spPr>
          <a:xfrm>
            <a:off x="1547640" y="5999040"/>
            <a:ext cx="352908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Calibri"/>
              </a:rPr>
              <a:t>Дескриптор:</a:t>
            </a:r>
            <a:endParaRPr b="0" lang="ru-RU" sz="1800" strike="noStrike" u="none">
              <a:solidFill>
                <a:srgbClr val="000000"/>
              </a:solidFill>
              <a:uFillTx/>
              <a:latin typeface="Arial"/>
            </a:endParaRPr>
          </a:p>
          <a:p>
            <a:pPr>
              <a:lnSpc>
                <a:spcPct val="100000"/>
              </a:lnSpc>
              <a:buClr>
                <a:srgbClr val="ffffff"/>
              </a:buClr>
              <a:buSzPct val="6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Calibri"/>
              </a:rPr>
              <a:t>Өз пікірін білдіреді;</a:t>
            </a:r>
            <a:endParaRPr b="0" lang="ru-RU" sz="1800" strike="noStrike" u="none">
              <a:solidFill>
                <a:srgbClr val="000000"/>
              </a:solidFill>
              <a:uFillTx/>
              <a:latin typeface="Arial"/>
            </a:endParaRPr>
          </a:p>
          <a:p>
            <a:pPr>
              <a:lnSpc>
                <a:spcPct val="100000"/>
              </a:lnSpc>
              <a:buClr>
                <a:srgbClr val="ffffff"/>
              </a:buClr>
              <a:buSzPct val="6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Calibri"/>
              </a:rPr>
              <a:t>Заман көріністерін салыстырады</a:t>
            </a:r>
            <a:r>
              <a:rPr b="1" lang="kk-KZ" sz="1800" strike="noStrike" u="none">
                <a:solidFill>
                  <a:srgbClr val="ffffff"/>
                </a:solidFill>
                <a:uFillTx/>
                <a:latin typeface="Times New Roman"/>
                <a:ea typeface="Calibri"/>
              </a:rPr>
              <a:t> </a:t>
            </a:r>
            <a:endParaRPr b="0" lang="ru-RU" sz="1800" strike="noStrike" u="none">
              <a:solidFill>
                <a:srgbClr val="000000"/>
              </a:solidFill>
              <a:uFillTx/>
              <a:latin typeface="Arial"/>
            </a:endParaRPr>
          </a:p>
        </p:txBody>
      </p:sp>
    </p:spTree>
  </p:cSld>
  <p:transition>
    <p:wipe dir="r"/>
  </p:transition>
  <p:timing>
    <p:tnLst>
      <p:par>
        <p:cTn id="76" dur="indefinite" restart="never" nodeType="tmRoot">
          <p:childTnLst>
            <p:seq>
              <p:cTn id="77" dur="indefinite" nodeType="mainSeq">
                <p:childTnLst>
                  <p:par>
                    <p:cTn id="78" nodeType="clickEffect" fill="hold">
                      <p:stCondLst>
                        <p:cond delay="indefinite"/>
                      </p:stCondLst>
                      <p:childTnLst>
                        <p:par>
                          <p:cTn id="79" nodeType="withEffect" fill="hold">
                            <p:stCondLst>
                              <p:cond delay="0"/>
                            </p:stCondLst>
                            <p:childTnLst>
                              <p:par>
                                <p:cTn id="80" nodeType="clickEffect" fill="hold" presetClass="entr" presetID="22" presetSubtype="1">
                                  <p:stCondLst>
                                    <p:cond delay="0"/>
                                  </p:stCondLst>
                                  <p:childTnLst>
                                    <p:set>
                                      <p:cBhvr>
                                        <p:cTn id="81" dur="1" fill="hold">
                                          <p:stCondLst>
                                            <p:cond delay="0"/>
                                          </p:stCondLst>
                                        </p:cTn>
                                        <p:tgtEl>
                                          <p:spTgt spid="222"/>
                                        </p:tgtEl>
                                        <p:attrNameLst>
                                          <p:attrName>style.visibility</p:attrName>
                                        </p:attrNameLst>
                                      </p:cBhvr>
                                      <p:to>
                                        <p:strVal val="visible"/>
                                      </p:to>
                                    </p:set>
                                    <p:animEffect filter="wipe(up)" transition="in">
                                      <p:cBhvr additive="repl">
                                        <p:cTn id="82" dur="500"/>
                                        <p:tgtEl>
                                          <p:spTgt spid="222"/>
                                        </p:tgtEl>
                                      </p:cBhvr>
                                    </p:animEffect>
                                  </p:childTnLst>
                                </p:cTn>
                              </p:par>
                            </p:childTnLst>
                          </p:cTn>
                        </p:par>
                      </p:childTnLst>
                    </p:cTn>
                  </p:par>
                  <p:par>
                    <p:cTn id="83" nodeType="clickEffect" fill="hold">
                      <p:stCondLst>
                        <p:cond delay="indefinite"/>
                      </p:stCondLst>
                      <p:childTnLst>
                        <p:par>
                          <p:cTn id="84" nodeType="withEffect" fill="hold">
                            <p:stCondLst>
                              <p:cond delay="0"/>
                            </p:stCondLst>
                            <p:childTnLst>
                              <p:par>
                                <p:cTn id="85" nodeType="clickEffect" fill="hold" presetClass="entr" presetID="2" presetSubtype="4">
                                  <p:stCondLst>
                                    <p:cond delay="0"/>
                                  </p:stCondLst>
                                  <p:childTnLst>
                                    <p:set>
                                      <p:cBhvr>
                                        <p:cTn id="86" dur="1" fill="hold">
                                          <p:stCondLst>
                                            <p:cond delay="0"/>
                                          </p:stCondLst>
                                        </p:cTn>
                                        <p:tgtEl>
                                          <p:spTgt spid="210"/>
                                        </p:tgtEl>
                                        <p:attrNameLst>
                                          <p:attrName>style.visibility</p:attrName>
                                        </p:attrNameLst>
                                      </p:cBhvr>
                                      <p:to>
                                        <p:strVal val="visible"/>
                                      </p:to>
                                    </p:set>
                                    <p:anim calcmode="lin" valueType="num">
                                      <p:cBhvr additive="base">
                                        <p:cTn id="87" dur="500" fill="hold"/>
                                        <p:tgtEl>
                                          <p:spTgt spid="210"/>
                                        </p:tgtEl>
                                        <p:attrNameLst>
                                          <p:attrName>ppt_x</p:attrName>
                                        </p:attrNameLst>
                                      </p:cBhvr>
                                      <p:tavLst>
                                        <p:tav tm="0">
                                          <p:val>
                                            <p:strVal val="#ppt_x"/>
                                          </p:val>
                                        </p:tav>
                                        <p:tav tm="100000">
                                          <p:val>
                                            <p:strVal val="#ppt_x"/>
                                          </p:val>
                                        </p:tav>
                                      </p:tavLst>
                                    </p:anim>
                                    <p:anim calcmode="lin" valueType="num">
                                      <p:cBhvr additive="base">
                                        <p:cTn id="88" dur="500" fill="hold"/>
                                        <p:tgtEl>
                                          <p:spTgt spid="210"/>
                                        </p:tgtEl>
                                        <p:attrNameLst>
                                          <p:attrName>ppt_y</p:attrName>
                                        </p:attrNameLst>
                                      </p:cBhvr>
                                      <p:tavLst>
                                        <p:tav tm="0">
                                          <p:val>
                                            <p:strVal val="1+#ppt_h/2"/>
                                          </p:val>
                                        </p:tav>
                                        <p:tav tm="100000">
                                          <p:val>
                                            <p:strVal val="#ppt_y"/>
                                          </p:val>
                                        </p:tav>
                                      </p:tavLst>
                                    </p:anim>
                                  </p:childTnLst>
                                </p:cTn>
                              </p:par>
                            </p:childTnLst>
                          </p:cTn>
                        </p:par>
                      </p:childTnLst>
                    </p:cTn>
                  </p:par>
                  <p:par>
                    <p:cTn id="89" nodeType="clickEffect" fill="hold">
                      <p:stCondLst>
                        <p:cond delay="indefinite"/>
                      </p:stCondLst>
                      <p:childTnLst>
                        <p:par>
                          <p:cTn id="90" nodeType="withEffect" fill="hold">
                            <p:stCondLst>
                              <p:cond delay="0"/>
                            </p:stCondLst>
                            <p:childTnLst>
                              <p:par>
                                <p:cTn id="91" nodeType="clickEffect" fill="hold" presetClass="entr" presetID="2" presetSubtype="8">
                                  <p:stCondLst>
                                    <p:cond delay="0"/>
                                  </p:stCondLst>
                                  <p:childTnLst>
                                    <p:set>
                                      <p:cBhvr>
                                        <p:cTn id="92" dur="1" fill="hold">
                                          <p:stCondLst>
                                            <p:cond delay="0"/>
                                          </p:stCondLst>
                                        </p:cTn>
                                        <p:tgtEl>
                                          <p:spTgt spid="225"/>
                                        </p:tgtEl>
                                        <p:attrNameLst>
                                          <p:attrName>style.visibility</p:attrName>
                                        </p:attrNameLst>
                                      </p:cBhvr>
                                      <p:to>
                                        <p:strVal val="visible"/>
                                      </p:to>
                                    </p:set>
                                    <p:anim calcmode="lin" valueType="num">
                                      <p:cBhvr additive="base">
                                        <p:cTn id="93" dur="500" fill="hold"/>
                                        <p:tgtEl>
                                          <p:spTgt spid="225"/>
                                        </p:tgtEl>
                                        <p:attrNameLst>
                                          <p:attrName>ppt_x</p:attrName>
                                        </p:attrNameLst>
                                      </p:cBhvr>
                                      <p:tavLst>
                                        <p:tav tm="0">
                                          <p:val>
                                            <p:strVal val="0-#ppt_w/2"/>
                                          </p:val>
                                        </p:tav>
                                        <p:tav tm="100000">
                                          <p:val>
                                            <p:strVal val="#ppt_x"/>
                                          </p:val>
                                        </p:tav>
                                      </p:tavLst>
                                    </p:anim>
                                    <p:anim calcmode="lin" valueType="num">
                                      <p:cBhvr additive="base">
                                        <p:cTn id="94" dur="500" fill="hold"/>
                                        <p:tgtEl>
                                          <p:spTgt spid="225"/>
                                        </p:tgtEl>
                                        <p:attrNameLst>
                                          <p:attrName>ppt_y</p:attrName>
                                        </p:attrNameLst>
                                      </p:cBhvr>
                                      <p:tavLst>
                                        <p:tav tm="0">
                                          <p:val>
                                            <p:strVal val="#ppt_y"/>
                                          </p:val>
                                        </p:tav>
                                        <p:tav tm="100000">
                                          <p:val>
                                            <p:strVal val="#ppt_y"/>
                                          </p:val>
                                        </p:tav>
                                      </p:tavLst>
                                    </p:anim>
                                  </p:childTnLst>
                                </p:cTn>
                              </p:par>
                            </p:childTnLst>
                          </p:cTn>
                        </p:par>
                      </p:childTnLst>
                    </p:cTn>
                  </p:par>
                  <p:par>
                    <p:cTn id="95" nodeType="clickEffect" fill="hold">
                      <p:stCondLst>
                        <p:cond delay="indefinite"/>
                      </p:stCondLst>
                      <p:childTnLst>
                        <p:par>
                          <p:cTn id="96" nodeType="withEffect" fill="hold">
                            <p:stCondLst>
                              <p:cond delay="0"/>
                            </p:stCondLst>
                            <p:childTnLst>
                              <p:par>
                                <p:cTn id="97" nodeType="clickEffect" fill="hold" presetClass="entr" presetID="2" presetSubtype="4">
                                  <p:stCondLst>
                                    <p:cond delay="0"/>
                                  </p:stCondLst>
                                  <p:childTnLst>
                                    <p:set>
                                      <p:cBhvr>
                                        <p:cTn id="98" dur="1" fill="hold">
                                          <p:stCondLst>
                                            <p:cond delay="0"/>
                                          </p:stCondLst>
                                        </p:cTn>
                                        <p:tgtEl>
                                          <p:spTgt spid="226"/>
                                        </p:tgtEl>
                                        <p:attrNameLst>
                                          <p:attrName>style.visibility</p:attrName>
                                        </p:attrNameLst>
                                      </p:cBhvr>
                                      <p:to>
                                        <p:strVal val="visible"/>
                                      </p:to>
                                    </p:set>
                                    <p:anim calcmode="lin" valueType="num">
                                      <p:cBhvr additive="base">
                                        <p:cTn id="99" dur="500" fill="hold"/>
                                        <p:tgtEl>
                                          <p:spTgt spid="226"/>
                                        </p:tgtEl>
                                        <p:attrNameLst>
                                          <p:attrName>ppt_x</p:attrName>
                                        </p:attrNameLst>
                                      </p:cBhvr>
                                      <p:tavLst>
                                        <p:tav tm="0">
                                          <p:val>
                                            <p:strVal val="#ppt_x"/>
                                          </p:val>
                                        </p:tav>
                                        <p:tav tm="100000">
                                          <p:val>
                                            <p:strVal val="#ppt_x"/>
                                          </p:val>
                                        </p:tav>
                                      </p:tavLst>
                                    </p:anim>
                                    <p:anim calcmode="lin" valueType="num">
                                      <p:cBhvr additive="base">
                                        <p:cTn id="100" dur="500" fill="hold"/>
                                        <p:tgtEl>
                                          <p:spTgt spid="226"/>
                                        </p:tgtEl>
                                        <p:attrNameLst>
                                          <p:attrName>ppt_y</p:attrName>
                                        </p:attrNameLst>
                                      </p:cBhvr>
                                      <p:tavLst>
                                        <p:tav tm="0">
                                          <p:val>
                                            <p:strVal val="1+#ppt_h/2"/>
                                          </p:val>
                                        </p:tav>
                                        <p:tav tm="100000">
                                          <p:val>
                                            <p:strVal val="#ppt_y"/>
                                          </p:val>
                                        </p:tav>
                                      </p:tavLst>
                                    </p:anim>
                                  </p:childTnLst>
                                </p:cTn>
                              </p:par>
                            </p:childTnLst>
                          </p:cTn>
                        </p:par>
                      </p:childTnLst>
                    </p:cTn>
                  </p:par>
                  <p:par>
                    <p:cTn id="101" nodeType="clickEffect" fill="hold">
                      <p:stCondLst>
                        <p:cond delay="indefinite"/>
                      </p:stCondLst>
                      <p:childTnLst>
                        <p:par>
                          <p:cTn id="102" nodeType="withEffect" fill="hold">
                            <p:stCondLst>
                              <p:cond delay="0"/>
                            </p:stCondLst>
                            <p:childTnLst>
                              <p:par>
                                <p:cTn id="103" nodeType="clickEffect" fill="hold" presetClass="entr" presetID="9">
                                  <p:stCondLst>
                                    <p:cond delay="0"/>
                                  </p:stCondLst>
                                  <p:endCondLst>
                                    <p:cond evt="begin"/>
                                  </p:endCondLst>
                                  <p:childTnLst>
                                    <p:set>
                                      <p:cBhvr>
                                        <p:cTn id="104" dur="1" fill="hold">
                                          <p:stCondLst>
                                            <p:cond delay="0"/>
                                          </p:stCondLst>
                                        </p:cTn>
                                        <p:tgtEl>
                                          <p:spTgt spid="227"/>
                                        </p:tgtEl>
                                        <p:attrNameLst>
                                          <p:attrName>style.visibility</p:attrName>
                                        </p:attrNameLst>
                                      </p:cBhvr>
                                      <p:to>
                                        <p:strVal val="visible"/>
                                      </p:to>
                                    </p:set>
                                    <p:animEffect filter="dissolve" transition="in">
                                      <p:cBhvr additive="repl">
                                        <p:cTn id="105" dur="500"/>
                                        <p:tgtEl>
                                          <p:spTgt spid="227"/>
                                        </p:tgtEl>
                                      </p:cBhvr>
                                    </p:animEffect>
                                  </p:childTnLst>
                                </p:cTn>
                              </p:par>
                            </p:childTnLst>
                          </p:cTn>
                        </p:par>
                      </p:childTnLst>
                    </p:cTn>
                  </p:par>
                  <p:par>
                    <p:cTn id="106" nodeType="clickEffect" fill="hold">
                      <p:stCondLst>
                        <p:cond delay="indefinite"/>
                      </p:stCondLst>
                      <p:childTnLst>
                        <p:par>
                          <p:cTn id="107" nodeType="withEffect" fill="hold">
                            <p:stCondLst>
                              <p:cond delay="0"/>
                            </p:stCondLst>
                            <p:childTnLst>
                              <p:par>
                                <p:cTn id="108" nodeType="clickEffect" fill="hold" presetClass="entr" presetID="2" presetSubtype="2">
                                  <p:stCondLst>
                                    <p:cond delay="0"/>
                                  </p:stCondLst>
                                  <p:childTnLst>
                                    <p:set>
                                      <p:cBhvr>
                                        <p:cTn id="109" dur="1" fill="hold">
                                          <p:stCondLst>
                                            <p:cond delay="0"/>
                                          </p:stCondLst>
                                        </p:cTn>
                                        <p:tgtEl>
                                          <p:spTgt spid="228"/>
                                        </p:tgtEl>
                                        <p:attrNameLst>
                                          <p:attrName>style.visibility</p:attrName>
                                        </p:attrNameLst>
                                      </p:cBhvr>
                                      <p:to>
                                        <p:strVal val="visible"/>
                                      </p:to>
                                    </p:set>
                                    <p:anim calcmode="lin" valueType="num">
                                      <p:cBhvr additive="base">
                                        <p:cTn id="110" dur="500" fill="hold"/>
                                        <p:tgtEl>
                                          <p:spTgt spid="228"/>
                                        </p:tgtEl>
                                        <p:attrNameLst>
                                          <p:attrName>ppt_x</p:attrName>
                                        </p:attrNameLst>
                                      </p:cBhvr>
                                      <p:tavLst>
                                        <p:tav tm="0">
                                          <p:val>
                                            <p:strVal val="1+#ppt_w/2"/>
                                          </p:val>
                                        </p:tav>
                                        <p:tav tm="100000">
                                          <p:val>
                                            <p:strVal val="#ppt_x"/>
                                          </p:val>
                                        </p:tav>
                                      </p:tavLst>
                                    </p:anim>
                                    <p:anim calcmode="lin" valueType="num">
                                      <p:cBhvr additive="base">
                                        <p:cTn id="111" dur="500" fill="hold"/>
                                        <p:tgtEl>
                                          <p:spTgt spid="228"/>
                                        </p:tgtEl>
                                        <p:attrNameLst>
                                          <p:attrName>ppt_y</p:attrName>
                                        </p:attrNameLst>
                                      </p:cBhvr>
                                      <p:tavLst>
                                        <p:tav tm="0">
                                          <p:val>
                                            <p:strVal val="#ppt_y"/>
                                          </p:val>
                                        </p:tav>
                                        <p:tav tm="100000">
                                          <p:val>
                                            <p:strVal val="#ppt_y"/>
                                          </p:val>
                                        </p:tav>
                                      </p:tavLst>
                                    </p:anim>
                                  </p:childTnLst>
                                </p:cTn>
                              </p:par>
                            </p:childTnLst>
                          </p:cTn>
                        </p:par>
                      </p:childTnLst>
                    </p:cTn>
                  </p:par>
                  <p:par>
                    <p:cTn id="112" nodeType="clickEffect" fill="hold">
                      <p:stCondLst>
                        <p:cond delay="indefinite"/>
                      </p:stCondLst>
                      <p:childTnLst>
                        <p:par>
                          <p:cTn id="113" nodeType="withEffect" fill="hold">
                            <p:stCondLst>
                              <p:cond delay="0"/>
                            </p:stCondLst>
                            <p:childTnLst>
                              <p:par>
                                <p:cTn id="114" nodeType="clickEffect" fill="hold" presetClass="entr" presetID="9">
                                  <p:stCondLst>
                                    <p:cond delay="0"/>
                                  </p:stCondLst>
                                  <p:childTnLst>
                                    <p:set>
                                      <p:cBhvr>
                                        <p:cTn id="115" dur="1" fill="hold">
                                          <p:stCondLst>
                                            <p:cond delay="0"/>
                                          </p:stCondLst>
                                        </p:cTn>
                                        <p:tgtEl>
                                          <p:spTgt spid="231"/>
                                        </p:tgtEl>
                                        <p:attrNameLst>
                                          <p:attrName>style.visibility</p:attrName>
                                        </p:attrNameLst>
                                      </p:cBhvr>
                                      <p:to>
                                        <p:strVal val="visible"/>
                                      </p:to>
                                    </p:set>
                                    <p:animEffect filter="dissolve" transition="in">
                                      <p:cBhvr additive="repl">
                                        <p:cTn id="116" dur="500"/>
                                        <p:tgtEl>
                                          <p:spTgt spid="23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 name="Скругленный прямоугольник 3"/>
          <p:cNvSpPr/>
          <p:nvPr/>
        </p:nvSpPr>
        <p:spPr>
          <a:xfrm>
            <a:off x="611280" y="189000"/>
            <a:ext cx="7848360" cy="503280"/>
          </a:xfrm>
          <a:prstGeom prst="roundRect">
            <a:avLst>
              <a:gd name="adj" fmla="val 16667"/>
            </a:avLst>
          </a:prstGeom>
          <a:gradFill rotWithShape="0">
            <a:gsLst>
              <a:gs pos="0">
                <a:srgbClr val="b3dcaf"/>
              </a:gs>
              <a:gs pos="100000">
                <a:srgbClr val="ebf6ea"/>
              </a:gs>
            </a:gsLst>
            <a:lin ang="16200000"/>
          </a:gradFill>
          <a:ln w="9360">
            <a:solidFill>
              <a:srgbClr val="38802c"/>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cc0000"/>
                </a:solidFill>
                <a:uFillTx/>
                <a:latin typeface="Times New Roman"/>
              </a:rPr>
              <a:t>           </a:t>
            </a:r>
            <a:r>
              <a:rPr b="1" lang="kk-KZ" sz="3200" strike="noStrike" u="none">
                <a:solidFill>
                  <a:srgbClr val="cc0000"/>
                </a:solidFill>
                <a:uFillTx/>
                <a:latin typeface="Times New Roman"/>
              </a:rPr>
              <a:t>Дұрыс жауап</a:t>
            </a:r>
            <a:endParaRPr b="0" lang="ru-RU" sz="3200" strike="noStrike" u="none">
              <a:solidFill>
                <a:srgbClr val="000000"/>
              </a:solidFill>
              <a:uFillTx/>
              <a:latin typeface="Arial"/>
            </a:endParaRPr>
          </a:p>
        </p:txBody>
      </p:sp>
      <p:pic>
        <p:nvPicPr>
          <p:cNvPr id="235" name="Схема 4" descr=""/>
          <p:cNvPicPr/>
          <p:nvPr/>
        </p:nvPicPr>
        <p:blipFill>
          <a:blip r:embed="rId1"/>
          <a:stretch/>
        </p:blipFill>
        <p:spPr>
          <a:xfrm>
            <a:off x="695160" y="695160"/>
            <a:ext cx="7809120" cy="2664000"/>
          </a:xfrm>
          <a:prstGeom prst="rect">
            <a:avLst/>
          </a:prstGeom>
          <a:ln w="0">
            <a:noFill/>
          </a:ln>
        </p:spPr>
      </p:pic>
      <p:grpSp>
        <p:nvGrpSpPr>
          <p:cNvPr id="236" name="Группа 6"/>
          <p:cNvGrpSpPr/>
          <p:nvPr/>
        </p:nvGrpSpPr>
        <p:grpSpPr>
          <a:xfrm>
            <a:off x="3456000" y="2895480"/>
            <a:ext cx="2232000" cy="3629160"/>
            <a:chOff x="3456000" y="2895480"/>
            <a:chExt cx="2232000" cy="3629160"/>
          </a:xfrm>
        </p:grpSpPr>
        <p:sp>
          <p:nvSpPr>
            <p:cNvPr id="237" name="Скругленный прямоугольник 7"/>
            <p:cNvSpPr/>
            <p:nvPr/>
          </p:nvSpPr>
          <p:spPr>
            <a:xfrm>
              <a:off x="3456000" y="2895480"/>
              <a:ext cx="2232000" cy="3629160"/>
            </a:xfrm>
            <a:custGeom>
              <a:avLst/>
              <a:gdLst>
                <a:gd name="textAreaLeft" fmla="*/ 108720 w 2232000"/>
                <a:gd name="textAreaRight" fmla="*/ 2123280 w 2232000"/>
                <a:gd name="textAreaTop" fmla="*/ 108720 h 3629160"/>
                <a:gd name="textAreaBottom" fmla="*/ 3520440 h 3629160"/>
              </a:gdLst>
              <a:ahLst/>
              <a:rect l="textAreaLeft" t="textAreaTop" r="textAreaRight" b="textAreaBottom"/>
              <a:pathLst>
                <a:path w="21600" h="35119">
                  <a:moveTo>
                    <a:pt x="3600" y="0"/>
                  </a:moveTo>
                  <a:arcTo wR="3600" hR="3600" stAng="16200000" swAng="-5400000"/>
                  <a:lnTo>
                    <a:pt x="0" y="31519"/>
                  </a:lnTo>
                  <a:arcTo wR="3600" hR="3600" stAng="10800000" swAng="-5400000"/>
                  <a:lnTo>
                    <a:pt x="18000" y="35119"/>
                  </a:lnTo>
                  <a:arcTo wR="3600" hR="3600" stAng="5400000" swAng="-5400000"/>
                  <a:lnTo>
                    <a:pt x="21600" y="3600"/>
                  </a:lnTo>
                  <a:arcTo wR="3600" hR="3600" stAng="0" swAng="-5400000"/>
                  <a:close/>
                </a:path>
              </a:pathLst>
            </a:cu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Қоғамдағы демократиялық қатынастардың даму дәрежесіне қарай ашық қоғамдағы заман</a:t>
              </a:r>
              <a:endParaRPr b="0" lang="ru-RU" sz="2000" strike="noStrike" u="none">
                <a:solidFill>
                  <a:srgbClr val="000000"/>
                </a:solidFill>
                <a:uFillTx/>
                <a:latin typeface="Arial"/>
              </a:endParaRPr>
            </a:p>
          </p:txBody>
        </p:sp>
        <p:sp>
          <p:nvSpPr>
            <p:cNvPr id="238" name="Скругленный прямоугольник 4"/>
            <p:cNvSpPr/>
            <p:nvPr/>
          </p:nvSpPr>
          <p:spPr>
            <a:xfrm>
              <a:off x="3508200" y="3072960"/>
              <a:ext cx="2127240" cy="3273840"/>
            </a:xfrm>
            <a:prstGeom prst="rect">
              <a:avLst/>
            </a:prstGeom>
            <a:noFill/>
            <a:ln w="0">
              <a:noFill/>
            </a:ln>
          </p:spPr>
          <p:style>
            <a:lnRef idx="0"/>
            <a:fillRef idx="0"/>
            <a:effectRef idx="0"/>
            <a:fontRef idx="minor"/>
          </p:style>
          <p:txBody>
            <a:bodyPr lIns="87480" rIns="87480" tIns="87480" bIns="87480" anchor="ctr">
              <a:noAutofit/>
            </a:bodyPr>
            <a:p>
              <a:pPr algn="ctr">
                <a:lnSpc>
                  <a:spcPct val="90000"/>
                </a:lnSpc>
                <a:spcAft>
                  <a:spcPts val="1001"/>
                </a:spcAft>
                <a:tabLst>
                  <a:tab algn="l" pos="0"/>
                  <a:tab algn="l" pos="1022400"/>
                  <a:tab algn="l" pos="2044800"/>
                  <a:tab algn="l" pos="3067200"/>
                  <a:tab algn="l" pos="4089240"/>
                  <a:tab algn="l" pos="5111640"/>
                  <a:tab algn="l" pos="6134040"/>
                  <a:tab algn="l" pos="7156440"/>
                  <a:tab algn="l" pos="8178840"/>
                  <a:tab algn="l" pos="9201240"/>
                  <a:tab algn="l" pos="10223640"/>
                </a:tabLst>
              </a:pPr>
              <a:endParaRPr b="0" lang="ru-RU" sz="1800" strike="noStrike" u="none">
                <a:solidFill>
                  <a:srgbClr val="000000"/>
                </a:solidFill>
                <a:uFillTx/>
                <a:latin typeface="Arial"/>
              </a:endParaRPr>
            </a:p>
          </p:txBody>
        </p:sp>
      </p:grpSp>
      <p:sp>
        <p:nvSpPr>
          <p:cNvPr id="239" name="Скругленный прямоугольник 10"/>
          <p:cNvSpPr/>
          <p:nvPr/>
        </p:nvSpPr>
        <p:spPr>
          <a:xfrm>
            <a:off x="755640" y="3000240"/>
            <a:ext cx="2160720" cy="3524400"/>
          </a:xfrm>
          <a:custGeom>
            <a:avLst/>
            <a:gdLst>
              <a:gd name="textAreaLeft" fmla="*/ 105480 w 2160720"/>
              <a:gd name="textAreaRight" fmla="*/ 2055240 w 2160720"/>
              <a:gd name="textAreaTop" fmla="*/ 105480 h 3524400"/>
              <a:gd name="textAreaBottom" fmla="*/ 3418920 h 3524400"/>
            </a:gdLst>
            <a:ahLst/>
            <a:rect l="textAreaLeft" t="textAreaTop" r="textAreaRight" b="textAreaBottom"/>
            <a:pathLst>
              <a:path w="21600" h="35230">
                <a:moveTo>
                  <a:pt x="3600" y="0"/>
                </a:moveTo>
                <a:arcTo wR="3600" hR="3600" stAng="16200000" swAng="-5400000"/>
                <a:lnTo>
                  <a:pt x="0" y="31630"/>
                </a:lnTo>
                <a:arcTo wR="3600" hR="3600" stAng="10800000" swAng="-5400000"/>
                <a:lnTo>
                  <a:pt x="18000" y="35230"/>
                </a:lnTo>
                <a:arcTo wR="3600" hR="3600" stAng="5400000" swAng="-5400000"/>
                <a:lnTo>
                  <a:pt x="21600" y="3600"/>
                </a:lnTo>
                <a:arcTo wR="3600" hR="3600" stAng="0" swAng="-5400000"/>
                <a:close/>
              </a:path>
            </a:pathLst>
          </a:cu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Кеңес өкіметінің тоқырау кезеңіндегі саяси-әлеуметтік, тарихи маңызы зор аса ірі оқиға желісі</a:t>
            </a:r>
            <a:endParaRPr b="0" lang="ru-RU" sz="2000" strike="noStrike" u="none">
              <a:solidFill>
                <a:srgbClr val="000000"/>
              </a:solidFill>
              <a:uFillTx/>
              <a:latin typeface="Arial"/>
            </a:endParaRPr>
          </a:p>
        </p:txBody>
      </p:sp>
      <p:sp>
        <p:nvSpPr>
          <p:cNvPr id="240" name="Скругленный прямоугольник 12"/>
          <p:cNvSpPr/>
          <p:nvPr/>
        </p:nvSpPr>
        <p:spPr>
          <a:xfrm>
            <a:off x="6275520" y="2895480"/>
            <a:ext cx="2232000" cy="3629160"/>
          </a:xfrm>
          <a:custGeom>
            <a:avLst/>
            <a:gdLst>
              <a:gd name="textAreaLeft" fmla="*/ 108720 w 2232000"/>
              <a:gd name="textAreaRight" fmla="*/ 2123280 w 2232000"/>
              <a:gd name="textAreaTop" fmla="*/ 108720 h 3629160"/>
              <a:gd name="textAreaBottom" fmla="*/ 3520440 h 3629160"/>
            </a:gdLst>
            <a:ahLst/>
            <a:rect l="textAreaLeft" t="textAreaTop" r="textAreaRight" b="textAreaBottom"/>
            <a:pathLst>
              <a:path w="21600" h="35119">
                <a:moveTo>
                  <a:pt x="3600" y="0"/>
                </a:moveTo>
                <a:arcTo wR="3600" hR="3600" stAng="16200000" swAng="-5400000"/>
                <a:lnTo>
                  <a:pt x="0" y="31519"/>
                </a:lnTo>
                <a:arcTo wR="3600" hR="3600" stAng="10800000" swAng="-5400000"/>
                <a:lnTo>
                  <a:pt x="18000" y="35119"/>
                </a:lnTo>
                <a:arcTo wR="3600" hR="3600" stAng="5400000" swAng="-5400000"/>
                <a:lnTo>
                  <a:pt x="21600" y="3600"/>
                </a:lnTo>
                <a:arcTo wR="3600" hR="3600" stAng="0" swAng="-5400000"/>
                <a:close/>
              </a:path>
            </a:pathLst>
          </a:custGeom>
          <a:gradFill rotWithShape="0">
            <a:gsLst>
              <a:gs pos="0">
                <a:srgbClr val="ffda90"/>
              </a:gs>
              <a:gs pos="100000">
                <a:srgbClr val="fff4e0"/>
              </a:gs>
            </a:gsLst>
            <a:lin ang="16200000"/>
          </a:gradFill>
          <a:ln w="9360">
            <a:solidFill>
              <a:srgbClr val="cc9800"/>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Tree>
  </p:cSld>
  <p:transition>
    <p:pull dir="lu"/>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187280" y="1341000"/>
            <a:ext cx="7623360" cy="1752840"/>
          </a:xfrm>
          <a:prstGeom prst="rect">
            <a:avLst/>
          </a:prstGeom>
          <a:noFill/>
          <a:ln w="0">
            <a:noFill/>
          </a:ln>
        </p:spPr>
        <p:txBody>
          <a:bodyPr lIns="91440" rIns="91440" tIns="45720" bIns="4572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4800" strike="noStrike" u="none">
                <a:solidFill>
                  <a:srgbClr val="006633"/>
                </a:solidFill>
                <a:uFillTx/>
                <a:latin typeface="Times New Roman"/>
                <a:ea typeface="Times New Roman"/>
              </a:rPr>
              <a:t>Заман шындығы</a:t>
            </a:r>
            <a:endParaRPr b="0" lang="ru-RU" sz="4800" strike="noStrike" u="none">
              <a:solidFill>
                <a:srgbClr val="006633"/>
              </a:solidFill>
              <a:uFillTx/>
              <a:latin typeface="Garamond"/>
            </a:endParaRPr>
          </a:p>
        </p:txBody>
      </p:sp>
      <p:sp>
        <p:nvSpPr>
          <p:cNvPr id="33" name="PlaceHolder 2"/>
          <p:cNvSpPr>
            <a:spLocks noGrp="1"/>
          </p:cNvSpPr>
          <p:nvPr>
            <p:ph type="subTitle"/>
          </p:nvPr>
        </p:nvSpPr>
        <p:spPr>
          <a:xfrm>
            <a:off x="250560" y="620640"/>
            <a:ext cx="3529080" cy="719280"/>
          </a:xfrm>
          <a:prstGeom prst="rect">
            <a:avLst/>
          </a:prstGeom>
          <a:noFill/>
          <a:ln w="0">
            <a:noFill/>
          </a:ln>
        </p:spPr>
        <p:txBody>
          <a:bodyPr lIns="91440" rIns="91440" tIns="45720" bIns="45720" anchor="t">
            <a:noAutofit/>
          </a:bodyPr>
          <a:p>
            <a:pPr indent="0">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2060"/>
                </a:solidFill>
                <a:uFillTx/>
                <a:latin typeface="Times New Roman"/>
                <a:ea typeface="Times New Roman"/>
              </a:rPr>
              <a:t>Бөлім тақырыбы:</a:t>
            </a:r>
            <a:endParaRPr b="0" lang="ru-RU" sz="2800" strike="noStrike" u="none">
              <a:solidFill>
                <a:srgbClr val="000000"/>
              </a:solidFill>
              <a:uFillTx/>
              <a:latin typeface="Arial"/>
            </a:endParaRPr>
          </a:p>
        </p:txBody>
      </p:sp>
      <p:sp>
        <p:nvSpPr>
          <p:cNvPr id="34" name="Rectangle 4"/>
          <p:cNvSpPr/>
          <p:nvPr/>
        </p:nvSpPr>
        <p:spPr>
          <a:xfrm>
            <a:off x="468360" y="3438000"/>
            <a:ext cx="6456240" cy="58176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7030a0"/>
                </a:solidFill>
                <a:uFillTx/>
                <a:latin typeface="Times New Roman"/>
                <a:ea typeface="Times New Roman"/>
              </a:rPr>
              <a:t>Сабақтың тақырыбы:</a:t>
            </a:r>
            <a:r>
              <a:rPr b="1" lang="ru-RU" sz="3200" strike="noStrike" u="none">
                <a:solidFill>
                  <a:srgbClr val="7030a0"/>
                </a:solidFill>
                <a:uFillTx/>
                <a:latin typeface="Times New Roman"/>
                <a:ea typeface="Times New Roman"/>
              </a:rPr>
              <a:t> </a:t>
            </a:r>
            <a:endParaRPr b="0" lang="ru-RU" sz="3200" strike="noStrike" u="none">
              <a:solidFill>
                <a:srgbClr val="000000"/>
              </a:solidFill>
              <a:uFillTx/>
              <a:latin typeface="Arial"/>
            </a:endParaRPr>
          </a:p>
        </p:txBody>
      </p:sp>
      <p:sp>
        <p:nvSpPr>
          <p:cNvPr id="35" name="Rectangle 5"/>
          <p:cNvSpPr/>
          <p:nvPr/>
        </p:nvSpPr>
        <p:spPr>
          <a:xfrm>
            <a:off x="1763640" y="4532760"/>
            <a:ext cx="6912000" cy="39888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Arial"/>
              </a:rPr>
              <a:t>  </a:t>
            </a:r>
            <a:endParaRPr b="0" lang="ru-RU" sz="2000" strike="noStrike" u="none">
              <a:solidFill>
                <a:srgbClr val="000000"/>
              </a:solidFill>
              <a:uFillTx/>
              <a:latin typeface="Arial"/>
            </a:endParaRPr>
          </a:p>
        </p:txBody>
      </p:sp>
      <p:sp>
        <p:nvSpPr>
          <p:cNvPr id="36" name="Прямоугольник 1"/>
          <p:cNvSpPr/>
          <p:nvPr/>
        </p:nvSpPr>
        <p:spPr>
          <a:xfrm>
            <a:off x="6924600" y="476280"/>
            <a:ext cx="196848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2060"/>
                </a:solidFill>
                <a:uFillTx/>
                <a:latin typeface="Arial"/>
              </a:rPr>
              <a:t>Қазақ әдебиеті</a:t>
            </a:r>
            <a:endParaRPr b="0" lang="ru-RU" sz="1800" strike="noStrike" u="none">
              <a:solidFill>
                <a:srgbClr val="000000"/>
              </a:solidFill>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2060"/>
                </a:solidFill>
                <a:uFillTx/>
                <a:latin typeface="Arial"/>
              </a:rPr>
              <a:t>11-сынып</a:t>
            </a:r>
            <a:r>
              <a:rPr b="1" lang="ru-RU" sz="1800" strike="noStrike" u="none">
                <a:solidFill>
                  <a:srgbClr val="002060"/>
                </a:solidFill>
                <a:uFillTx/>
                <a:latin typeface="Arial"/>
              </a:rPr>
              <a:t> </a:t>
            </a:r>
            <a:endParaRPr b="0" lang="ru-RU" sz="1800" strike="noStrike" u="none">
              <a:solidFill>
                <a:srgbClr val="000000"/>
              </a:solidFill>
              <a:uFillTx/>
              <a:latin typeface="Arial"/>
            </a:endParaRPr>
          </a:p>
        </p:txBody>
      </p:sp>
      <p:sp>
        <p:nvSpPr>
          <p:cNvPr id="37" name="Прямоугольник 2"/>
          <p:cNvSpPr/>
          <p:nvPr/>
        </p:nvSpPr>
        <p:spPr>
          <a:xfrm>
            <a:off x="826920" y="4398840"/>
            <a:ext cx="77058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2060"/>
                </a:solidFill>
                <a:uFillTx/>
                <a:latin typeface="Times New Roman"/>
                <a:ea typeface="Times New Roman"/>
              </a:rPr>
              <a:t>Б.Мұқай  «Өмірзая» романының тарихи және көркемдік құндылығы</a:t>
            </a:r>
            <a:endParaRPr b="0" lang="ru-RU" sz="3600" strike="noStrike" u="none">
              <a:solidFill>
                <a:srgbClr val="000000"/>
              </a:solidFill>
              <a:uFillTx/>
              <a:latin typeface="Arial"/>
            </a:endParaRPr>
          </a:p>
        </p:txBody>
      </p:sp>
      <p:sp>
        <p:nvSpPr>
          <p:cNvPr id="38" name="AutoShape 7"/>
          <p:cNvSpPr/>
          <p:nvPr/>
        </p:nvSpPr>
        <p:spPr>
          <a:xfrm>
            <a:off x="155520" y="-144360"/>
            <a:ext cx="304920" cy="304560"/>
          </a:xfrm>
          <a:prstGeom prst="rect">
            <a:avLst/>
          </a:prstGeom>
          <a:noFill/>
          <a:ln w="0">
            <a:noFill/>
          </a:ln>
        </p:spPr>
        <p:style>
          <a:lnRef idx="0"/>
          <a:fillRef idx="0"/>
          <a:effectRef idx="0"/>
          <a:fontRef idx="minor"/>
        </p:style>
        <p:txBody>
          <a:bodyPr lIns="90000" rIns="90000" tIns="46800" bIns="46800" anchor="t">
            <a:normAutofit fontScale="70000" lnSpcReduction="19999"/>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Tree>
  </p:cSld>
  <p:transition>
    <p:cover dir="lu"/>
  </p:transition>
  <p:timing>
    <p:tnLst>
      <p:par>
        <p:cTn id="7" dur="indefinite" restart="never" nodeType="tmRoot">
          <p:childTnLst>
            <p:seq>
              <p:cTn id="8" dur="indefinite" nodeType="mainSeq">
                <p:childTnLst>
                  <p:par>
                    <p:cTn id="9" fill="hold">
                      <p:stCondLst>
                        <p:cond delay="0"/>
                      </p:stCondLst>
                      <p:childTnLst>
                        <p:par>
                          <p:cTn id="10" fill="hold">
                            <p:stCondLst>
                              <p:cond delay="0"/>
                            </p:stCondLst>
                            <p:childTnLst>
                              <p:par>
                                <p:cTn id="11" nodeType="afterEffect" fill="hold" presetClass="entr" presetID="1">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nodeType="clickEffect" fill="hold" presetClass="entr" presetID="1">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PlaceHolder 1"/>
          <p:cNvSpPr>
            <a:spLocks noGrp="1"/>
          </p:cNvSpPr>
          <p:nvPr>
            <p:ph type="title"/>
          </p:nvPr>
        </p:nvSpPr>
        <p:spPr>
          <a:xfrm>
            <a:off x="539640" y="476280"/>
            <a:ext cx="7345440" cy="774720"/>
          </a:xfrm>
          <a:prstGeom prst="rect">
            <a:avLst/>
          </a:prstGeom>
          <a:noFill/>
          <a:ln w="0">
            <a:noFill/>
          </a:ln>
        </p:spPr>
        <p:txBody>
          <a:bodyPr lIns="91440" rIns="91440" tIns="45720" bIns="45720" anchor="t">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4000" strike="noStrike" u="none">
                <a:solidFill>
                  <a:srgbClr val="002060"/>
                </a:solidFill>
                <a:uFillTx/>
                <a:latin typeface="Times New Roman"/>
                <a:ea typeface="Times New Roman"/>
              </a:rPr>
              <a:t>Ұйымдастыру кезеңі</a:t>
            </a:r>
            <a:br>
              <a:rPr sz="4000"/>
            </a:br>
            <a:r>
              <a:rPr b="1" lang="kk-KZ" sz="4400" strike="noStrike" u="none">
                <a:solidFill>
                  <a:srgbClr val="ffffff"/>
                </a:solidFill>
                <a:uFillTx/>
                <a:latin typeface="Times New Roman"/>
                <a:ea typeface="Times New Roman"/>
              </a:rPr>
              <a:t>орирмдасты</a:t>
            </a:r>
            <a:r>
              <a:rPr b="1" lang="kk-KZ" sz="3200" strike="noStrike" u="none">
                <a:solidFill>
                  <a:srgbClr val="ffffff"/>
                </a:solidFill>
                <a:uFillTx/>
                <a:latin typeface="Times New Roman"/>
                <a:ea typeface="Times New Roman"/>
              </a:rPr>
              <a:t>ҰйымҰҰұйымдастыру кезеңі</a:t>
            </a:r>
            <a:br>
              <a:rPr sz="3200"/>
            </a:br>
            <a:r>
              <a:rPr b="1" lang="kk-KZ" sz="3200" strike="noStrike" u="none">
                <a:solidFill>
                  <a:srgbClr val="ffffff"/>
                </a:solidFill>
                <a:uFillTx/>
                <a:latin typeface="Times New Roman"/>
                <a:ea typeface="Times New Roman"/>
              </a:rPr>
              <a:t>дастыру кезеңі</a:t>
            </a:r>
            <a:br>
              <a:rPr sz="3200"/>
            </a:br>
            <a:r>
              <a:rPr b="1" lang="kk-KZ" sz="4400" strike="noStrike" u="none">
                <a:solidFill>
                  <a:srgbClr val="ffffff"/>
                </a:solidFill>
                <a:uFillTx/>
                <a:latin typeface="Times New Roman"/>
                <a:ea typeface="Times New Roman"/>
              </a:rPr>
              <a:t>ру кезеңі</a:t>
            </a:r>
            <a:br>
              <a:rPr sz="4400"/>
            </a:br>
            <a:r>
              <a:rPr b="1" lang="kk-KZ" sz="4400" strike="noStrike" u="none">
                <a:solidFill>
                  <a:srgbClr val="ffffff"/>
                </a:solidFill>
                <a:uFillTx/>
                <a:latin typeface="Times New Roman"/>
                <a:ea typeface="Times New Roman"/>
              </a:rPr>
              <a:t>мдастыру кезеңі</a:t>
            </a:r>
            <a:br>
              <a:rPr sz="4400"/>
            </a:br>
            <a:endParaRPr b="0" lang="ru-RU" sz="4400" strike="noStrike" u="none">
              <a:solidFill>
                <a:srgbClr val="006633"/>
              </a:solidFill>
              <a:uFillTx/>
              <a:latin typeface="Garamond"/>
            </a:endParaRPr>
          </a:p>
        </p:txBody>
      </p:sp>
      <p:sp>
        <p:nvSpPr>
          <p:cNvPr id="40" name="AutoShape 3"/>
          <p:cNvSpPr/>
          <p:nvPr/>
        </p:nvSpPr>
        <p:spPr>
          <a:xfrm>
            <a:off x="468360" y="1052640"/>
            <a:ext cx="7991280" cy="5805360"/>
          </a:xfrm>
          <a:prstGeom prst="horizontalScroll">
            <a:avLst>
              <a:gd name="adj" fmla="val 12500"/>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pPr marL="343080" indent="-343080"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a:p>
            <a:pPr marL="343080" indent="-34308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r>
              <a:rPr b="0" lang="kk-KZ" sz="2400" strike="noStrike" u="none">
                <a:solidFill>
                  <a:srgbClr val="000000"/>
                </a:solidFill>
                <a:uFillTx/>
                <a:latin typeface="Times New Roman"/>
                <a:ea typeface="Calibri"/>
              </a:rPr>
              <a:t>Сәлеметсіздер ме, қымбатты 11-сынып оқушылары!</a:t>
            </a:r>
            <a:endParaRPr b="0" lang="ru-RU" sz="2400" strike="noStrike" u="none">
              <a:solidFill>
                <a:srgbClr val="000000"/>
              </a:solidFill>
              <a:uFillTx/>
              <a:latin typeface="Arial"/>
            </a:endParaRPr>
          </a:p>
          <a:p>
            <a:pPr marL="343080" indent="-34308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Қазақ әдебиеті сабағына қош келдіңіздер!</a:t>
            </a:r>
            <a:endParaRPr b="0" lang="ru-RU" sz="2400" strike="noStrike" u="none">
              <a:solidFill>
                <a:srgbClr val="000000"/>
              </a:solidFill>
              <a:uFillTx/>
              <a:latin typeface="Arial"/>
            </a:endParaRPr>
          </a:p>
          <a:p>
            <a:pPr marL="343080" indent="-34308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Бүгінгі сабағымыздың тақырыбы: Б.Мұқай  </a:t>
            </a:r>
            <a:endParaRPr b="0" lang="ru-RU" sz="2400" strike="noStrike" u="none">
              <a:solidFill>
                <a:srgbClr val="000000"/>
              </a:solidFill>
              <a:uFillTx/>
              <a:latin typeface="Arial"/>
            </a:endParaRPr>
          </a:p>
          <a:p>
            <a:pPr marL="343080" indent="-34308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«Өмірзая» романының тарихи және көркемдік </a:t>
            </a:r>
            <a:endParaRPr b="0" lang="ru-RU" sz="2400" strike="noStrike" u="none">
              <a:solidFill>
                <a:srgbClr val="000000"/>
              </a:solidFill>
              <a:uFillTx/>
              <a:latin typeface="Arial"/>
            </a:endParaRPr>
          </a:p>
          <a:p>
            <a:pPr marL="343080" indent="-34308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құндылығы.</a:t>
            </a:r>
            <a:endParaRPr b="0" lang="ru-RU" sz="2400" strike="noStrike" u="none">
              <a:solidFill>
                <a:srgbClr val="000000"/>
              </a:solidFill>
              <a:uFillTx/>
              <a:latin typeface="Arial"/>
            </a:endParaRPr>
          </a:p>
          <a:p>
            <a:pPr marL="343080" indent="-34308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Бүгінгі сабақта: романның тарихи және көркемдік </a:t>
            </a:r>
            <a:endParaRPr b="0" lang="ru-RU" sz="2400" strike="noStrike" u="none">
              <a:solidFill>
                <a:srgbClr val="000000"/>
              </a:solidFill>
              <a:uFillTx/>
              <a:latin typeface="Arial"/>
            </a:endParaRPr>
          </a:p>
          <a:p>
            <a:pPr marL="343080" indent="-34308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құндылығын түсінесіздер.</a:t>
            </a:r>
            <a:endParaRPr b="0" lang="ru-RU" sz="2400" strike="noStrike" u="none">
              <a:solidFill>
                <a:srgbClr val="000000"/>
              </a:solidFill>
              <a:uFillTx/>
              <a:latin typeface="Arial"/>
            </a:endParaRPr>
          </a:p>
          <a:p>
            <a:pPr marL="343080" indent="-34308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Сіздердің білетіндеріңіз:  шығарманың көркемдік – </a:t>
            </a:r>
            <a:endParaRPr b="0" lang="ru-RU" sz="2400" strike="noStrike" u="none">
              <a:solidFill>
                <a:srgbClr val="000000"/>
              </a:solidFill>
              <a:uFillTx/>
              <a:latin typeface="Arial"/>
            </a:endParaRPr>
          </a:p>
          <a:p>
            <a:pPr marL="343080" indent="-34308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эстетикалық құндылығы туралы өз пікірлеріңізбен </a:t>
            </a:r>
            <a:endParaRPr b="0" lang="ru-RU" sz="2400" strike="noStrike" u="none">
              <a:solidFill>
                <a:srgbClr val="000000"/>
              </a:solidFill>
              <a:uFillTx/>
              <a:latin typeface="Arial"/>
            </a:endParaRPr>
          </a:p>
          <a:p>
            <a:pPr marL="343080" indent="-34308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дәлелдер келтіре отырып, шығармашылық </a:t>
            </a:r>
            <a:endParaRPr b="0" lang="ru-RU" sz="2400" strike="noStrike" u="none">
              <a:solidFill>
                <a:srgbClr val="000000"/>
              </a:solidFill>
              <a:uFillTx/>
              <a:latin typeface="Arial"/>
            </a:endParaRPr>
          </a:p>
          <a:p>
            <a:pPr marL="343080" indent="-34308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жұмыс жазасыздар.</a:t>
            </a:r>
            <a:endParaRPr b="0" lang="ru-RU" sz="2400" strike="noStrike" u="none">
              <a:solidFill>
                <a:srgbClr val="000000"/>
              </a:solidFill>
              <a:uFillTx/>
              <a:latin typeface="Arial"/>
            </a:endParaRPr>
          </a:p>
        </p:txBody>
      </p:sp>
      <p:grpSp>
        <p:nvGrpSpPr>
          <p:cNvPr id="41" name="Group 109"/>
          <p:cNvGrpSpPr/>
          <p:nvPr/>
        </p:nvGrpSpPr>
        <p:grpSpPr>
          <a:xfrm>
            <a:off x="8269200" y="512640"/>
            <a:ext cx="381240" cy="381240"/>
            <a:chOff x="8269200" y="512640"/>
            <a:chExt cx="381240" cy="381240"/>
          </a:xfrm>
        </p:grpSpPr>
        <p:sp>
          <p:nvSpPr>
            <p:cNvPr id="42" name="Oval 110"/>
            <p:cNvSpPr/>
            <p:nvPr/>
          </p:nvSpPr>
          <p:spPr>
            <a:xfrm>
              <a:off x="8269200" y="512640"/>
              <a:ext cx="381240" cy="38124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3" name="Oval 111"/>
            <p:cNvSpPr/>
            <p:nvPr/>
          </p:nvSpPr>
          <p:spPr>
            <a:xfrm>
              <a:off x="8290800" y="533880"/>
              <a:ext cx="337680" cy="33768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4" name="Oval 112"/>
            <p:cNvSpPr/>
            <p:nvPr/>
          </p:nvSpPr>
          <p:spPr>
            <a:xfrm>
              <a:off x="8310240" y="553680"/>
              <a:ext cx="298800" cy="29880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5" name="Oval 113"/>
            <p:cNvSpPr/>
            <p:nvPr/>
          </p:nvSpPr>
          <p:spPr>
            <a:xfrm>
              <a:off x="8310600" y="554040"/>
              <a:ext cx="298080" cy="298440"/>
            </a:xfrm>
            <a:prstGeom prst="ellipse">
              <a:avLst/>
            </a:prstGeom>
            <a:gradFill rotWithShape="0">
              <a:gsLst>
                <a:gs pos="0">
                  <a:srgbClr val="000000"/>
                </a:gs>
                <a:gs pos="100000">
                  <a:srgbClr val="8d67e1"/>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6" name="Oval 114"/>
            <p:cNvSpPr/>
            <p:nvPr/>
          </p:nvSpPr>
          <p:spPr>
            <a:xfrm>
              <a:off x="8329680" y="573120"/>
              <a:ext cx="258840" cy="26064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7" name="Oval 115"/>
            <p:cNvSpPr/>
            <p:nvPr/>
          </p:nvSpPr>
          <p:spPr>
            <a:xfrm>
              <a:off x="8330400" y="573480"/>
              <a:ext cx="258840" cy="259200"/>
            </a:xfrm>
            <a:prstGeom prst="ellipse">
              <a:avLst/>
            </a:prstGeom>
            <a:gradFill rotWithShape="0">
              <a:gsLst>
                <a:gs pos="0">
                  <a:srgbClr val="8d67e1"/>
                </a:gs>
                <a:gs pos="100000">
                  <a:srgbClr val="45326d"/>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48" name="Group 109"/>
          <p:cNvGrpSpPr/>
          <p:nvPr/>
        </p:nvGrpSpPr>
        <p:grpSpPr>
          <a:xfrm>
            <a:off x="8418600" y="6165720"/>
            <a:ext cx="380880" cy="381240"/>
            <a:chOff x="8418600" y="6165720"/>
            <a:chExt cx="380880" cy="381240"/>
          </a:xfrm>
        </p:grpSpPr>
        <p:sp>
          <p:nvSpPr>
            <p:cNvPr id="49" name="Oval 110"/>
            <p:cNvSpPr/>
            <p:nvPr/>
          </p:nvSpPr>
          <p:spPr>
            <a:xfrm>
              <a:off x="8418600" y="6165720"/>
              <a:ext cx="380880" cy="38124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0" name="Oval 111"/>
            <p:cNvSpPr/>
            <p:nvPr/>
          </p:nvSpPr>
          <p:spPr>
            <a:xfrm>
              <a:off x="8440200" y="6186960"/>
              <a:ext cx="337320" cy="33768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1" name="Oval 112"/>
            <p:cNvSpPr/>
            <p:nvPr/>
          </p:nvSpPr>
          <p:spPr>
            <a:xfrm>
              <a:off x="8459640" y="6206760"/>
              <a:ext cx="298440" cy="29880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2" name="Oval 113"/>
            <p:cNvSpPr/>
            <p:nvPr/>
          </p:nvSpPr>
          <p:spPr>
            <a:xfrm>
              <a:off x="8460000" y="6207120"/>
              <a:ext cx="297720" cy="298440"/>
            </a:xfrm>
            <a:prstGeom prst="ellipse">
              <a:avLst/>
            </a:prstGeom>
            <a:gradFill rotWithShape="0">
              <a:gsLst>
                <a:gs pos="0">
                  <a:srgbClr val="000000"/>
                </a:gs>
                <a:gs pos="100000">
                  <a:srgbClr val="8d67e1"/>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3" name="Oval 114"/>
            <p:cNvSpPr/>
            <p:nvPr/>
          </p:nvSpPr>
          <p:spPr>
            <a:xfrm>
              <a:off x="8478720" y="6226200"/>
              <a:ext cx="258840" cy="26064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4" name="Oval 115"/>
            <p:cNvSpPr/>
            <p:nvPr/>
          </p:nvSpPr>
          <p:spPr>
            <a:xfrm>
              <a:off x="8479440" y="6226560"/>
              <a:ext cx="258480" cy="259200"/>
            </a:xfrm>
            <a:prstGeom prst="ellipse">
              <a:avLst/>
            </a:prstGeom>
            <a:gradFill rotWithShape="0">
              <a:gsLst>
                <a:gs pos="0">
                  <a:srgbClr val="8d67e1"/>
                </a:gs>
                <a:gs pos="100000">
                  <a:srgbClr val="45326d"/>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55" name="Group 88"/>
          <p:cNvGrpSpPr/>
          <p:nvPr/>
        </p:nvGrpSpPr>
        <p:grpSpPr>
          <a:xfrm>
            <a:off x="826920" y="1341360"/>
            <a:ext cx="381240" cy="381240"/>
            <a:chOff x="826920" y="1341360"/>
            <a:chExt cx="381240" cy="381240"/>
          </a:xfrm>
        </p:grpSpPr>
        <p:sp>
          <p:nvSpPr>
            <p:cNvPr id="56" name="Oval 89"/>
            <p:cNvSpPr/>
            <p:nvPr/>
          </p:nvSpPr>
          <p:spPr>
            <a:xfrm>
              <a:off x="826920" y="1341360"/>
              <a:ext cx="381240" cy="38124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7" name="Oval 90"/>
            <p:cNvSpPr/>
            <p:nvPr/>
          </p:nvSpPr>
          <p:spPr>
            <a:xfrm>
              <a:off x="848520" y="1362600"/>
              <a:ext cx="337680" cy="33768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8" name="Oval 91"/>
            <p:cNvSpPr/>
            <p:nvPr/>
          </p:nvSpPr>
          <p:spPr>
            <a:xfrm>
              <a:off x="867960" y="1382400"/>
              <a:ext cx="298800" cy="29880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59" name="Oval 92"/>
            <p:cNvSpPr/>
            <p:nvPr/>
          </p:nvSpPr>
          <p:spPr>
            <a:xfrm>
              <a:off x="868320" y="1382760"/>
              <a:ext cx="298080" cy="298440"/>
            </a:xfrm>
            <a:prstGeom prst="ellipse">
              <a:avLst/>
            </a:prstGeom>
            <a:gradFill rotWithShape="0">
              <a:gsLst>
                <a:gs pos="0">
                  <a:srgbClr val="000000"/>
                </a:gs>
                <a:gs pos="100000">
                  <a:srgbClr val="ffcc00"/>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0" name="Oval 93"/>
            <p:cNvSpPr/>
            <p:nvPr/>
          </p:nvSpPr>
          <p:spPr>
            <a:xfrm>
              <a:off x="887400" y="1401840"/>
              <a:ext cx="258840" cy="26064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1" name="Oval 94"/>
            <p:cNvSpPr/>
            <p:nvPr/>
          </p:nvSpPr>
          <p:spPr>
            <a:xfrm>
              <a:off x="888120" y="1402200"/>
              <a:ext cx="258840" cy="259200"/>
            </a:xfrm>
            <a:prstGeom prst="ellipse">
              <a:avLst/>
            </a:prstGeom>
            <a:gradFill rotWithShape="0">
              <a:gsLst>
                <a:gs pos="0">
                  <a:srgbClr val="ffcc00"/>
                </a:gs>
                <a:gs pos="100000">
                  <a:srgbClr val="7c6300"/>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62" name="Group 95"/>
          <p:cNvGrpSpPr/>
          <p:nvPr/>
        </p:nvGrpSpPr>
        <p:grpSpPr>
          <a:xfrm>
            <a:off x="182520" y="923760"/>
            <a:ext cx="380880" cy="381240"/>
            <a:chOff x="182520" y="923760"/>
            <a:chExt cx="380880" cy="381240"/>
          </a:xfrm>
        </p:grpSpPr>
        <p:sp>
          <p:nvSpPr>
            <p:cNvPr id="63" name="Oval 96"/>
            <p:cNvSpPr/>
            <p:nvPr/>
          </p:nvSpPr>
          <p:spPr>
            <a:xfrm>
              <a:off x="182520" y="923760"/>
              <a:ext cx="380880" cy="38124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4" name="Oval 97"/>
            <p:cNvSpPr/>
            <p:nvPr/>
          </p:nvSpPr>
          <p:spPr>
            <a:xfrm>
              <a:off x="204120" y="945000"/>
              <a:ext cx="337320" cy="33768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5" name="Oval 98"/>
            <p:cNvSpPr/>
            <p:nvPr/>
          </p:nvSpPr>
          <p:spPr>
            <a:xfrm>
              <a:off x="223560" y="964800"/>
              <a:ext cx="298440" cy="29880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6" name="Oval 99"/>
            <p:cNvSpPr/>
            <p:nvPr/>
          </p:nvSpPr>
          <p:spPr>
            <a:xfrm>
              <a:off x="223920" y="965160"/>
              <a:ext cx="297720" cy="298440"/>
            </a:xfrm>
            <a:prstGeom prst="ellipse">
              <a:avLst/>
            </a:prstGeom>
            <a:gradFill rotWithShape="0">
              <a:gsLst>
                <a:gs pos="0">
                  <a:srgbClr val="000000"/>
                </a:gs>
                <a:gs pos="100000">
                  <a:srgbClr val="48be67"/>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7" name="Oval 100"/>
            <p:cNvSpPr/>
            <p:nvPr/>
          </p:nvSpPr>
          <p:spPr>
            <a:xfrm>
              <a:off x="242640" y="984240"/>
              <a:ext cx="258840" cy="26064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8" name="Oval 101"/>
            <p:cNvSpPr/>
            <p:nvPr/>
          </p:nvSpPr>
          <p:spPr>
            <a:xfrm>
              <a:off x="267480" y="1004040"/>
              <a:ext cx="234720" cy="239760"/>
            </a:xfrm>
            <a:prstGeom prst="ellipse">
              <a:avLst/>
            </a:prstGeom>
            <a:gradFill rotWithShape="0">
              <a:gsLst>
                <a:gs pos="0">
                  <a:srgbClr val="48be67"/>
                </a:gs>
                <a:gs pos="100000">
                  <a:srgbClr val="235c32"/>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Tree>
  </p:cSld>
  <p:transition>
    <p:cover dir="ru"/>
  </p:transition>
  <p:timing>
    <p:tnLst>
      <p:par>
        <p:cTn id="17" dur="indefinite" restart="never" nodeType="tmRoot">
          <p:childTnLst>
            <p:seq>
              <p:cTn id="18" dur="indefinite" nodeType="mainSeq">
                <p:childTnLst>
                  <p:par>
                    <p:cTn id="19" fill="hold">
                      <p:stCondLst>
                        <p:cond delay="0"/>
                      </p:stCondLst>
                      <p:childTnLst>
                        <p:par>
                          <p:cTn id="20" fill="hold">
                            <p:stCondLst>
                              <p:cond delay="0"/>
                            </p:stCondLst>
                            <p:childTnLst>
                              <p:par>
                                <p:cTn id="21" nodeType="afterEffect" fill="hold" presetClass="entr" presetID="1">
                                  <p:stCondLst>
                                    <p:cond delay="0"/>
                                  </p:stCondLst>
                                  <p:childTnLst>
                                    <p:set>
                                      <p:cBhvr>
                                        <p:cTn id="22"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AutoShape 54"/>
          <p:cNvSpPr/>
          <p:nvPr/>
        </p:nvSpPr>
        <p:spPr>
          <a:xfrm rot="5400000">
            <a:off x="-2465280" y="1626480"/>
            <a:ext cx="4824360" cy="4770360"/>
          </a:xfrm>
          <a:custGeom>
            <a:avLst/>
            <a:gdLst>
              <a:gd name="textAreaLeft" fmla="*/ 89280 w 4824360"/>
              <a:gd name="textAreaRight" fmla="*/ 4735080 w 4824360"/>
              <a:gd name="textAreaTop" fmla="*/ 0 h 4770360"/>
              <a:gd name="textAreaBottom" fmla="*/ 3009960 h 4770360"/>
            </a:gdLst>
            <a:ahLst/>
            <a:rect l="textAreaLeft" t="textAreaTop" r="textAreaRight" b="textAreaBottom"/>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lnTo>
                  <a:pt x="323" y="10641"/>
                </a:lnTo>
                <a:close/>
              </a:path>
            </a:pathLst>
          </a:custGeom>
          <a:gradFill rotWithShape="0">
            <a:gsLst>
              <a:gs pos="0">
                <a:srgbClr val="ffffff"/>
              </a:gs>
              <a:gs pos="100000">
                <a:srgbClr val="ffffff"/>
              </a:gs>
            </a:gsLst>
            <a:lin ang="0"/>
          </a:gradFill>
          <a:ln w="0">
            <a:noFill/>
          </a:ln>
        </p:spPr>
        <p:style>
          <a:lnRef idx="0"/>
          <a:fillRef idx="0"/>
          <a:effectRef idx="0"/>
          <a:fontRef idx="minor"/>
        </p:style>
        <p:txBody>
          <a:bodyPr wrap="none" lIns="90000" rIns="90000" tIns="46800" bIns="46800" anchor="ctr">
            <a:noAutofit/>
          </a:bodyPr>
          <a:p>
            <a:endParaRPr b="0" lang="ru-RU" sz="1800" strike="noStrike" u="none">
              <a:solidFill>
                <a:srgbClr val="000000"/>
              </a:solidFill>
              <a:uFillTx/>
              <a:latin typeface="Arial"/>
            </a:endParaRPr>
          </a:p>
        </p:txBody>
      </p:sp>
      <p:sp>
        <p:nvSpPr>
          <p:cNvPr id="70" name="AutoShape 55"/>
          <p:cNvSpPr/>
          <p:nvPr/>
        </p:nvSpPr>
        <p:spPr>
          <a:xfrm flipH="1" rot="5400000">
            <a:off x="-2016000" y="1979280"/>
            <a:ext cx="4032360" cy="3930480"/>
          </a:xfrm>
          <a:custGeom>
            <a:avLst/>
            <a:gdLst>
              <a:gd name="textAreaLeft" fmla="*/ 360 w 4032360"/>
              <a:gd name="textAreaRight" fmla="*/ 4033080 w 4032360"/>
              <a:gd name="textAreaTop" fmla="*/ 0 h 3930480"/>
              <a:gd name="textAreaBottom" fmla="*/ 1403280 h 3930480"/>
            </a:gdLst>
            <a:ahLst/>
            <a:rect l="textAreaLeft" t="textAreaTop" r="textAreaRight" b="textAreaBottom"/>
            <a:pathLst>
              <a:path w="21600" h="21600">
                <a:moveTo>
                  <a:pt x="10744" y="10800"/>
                </a:moveTo>
                <a:cubicBezTo>
                  <a:pt x="10744" y="10769"/>
                  <a:pt x="10769" y="10744"/>
                  <a:pt x="10800" y="10744"/>
                </a:cubicBezTo>
                <a:cubicBezTo>
                  <a:pt x="10830" y="10743"/>
                  <a:pt x="10855" y="10769"/>
                  <a:pt x="10856" y="10799"/>
                </a:cubicBezTo>
                <a:lnTo>
                  <a:pt x="21600" y="10800"/>
                </a:lnTo>
                <a:cubicBezTo>
                  <a:pt x="21600" y="4835"/>
                  <a:pt x="16764" y="0"/>
                  <a:pt x="10800" y="0"/>
                </a:cubicBezTo>
                <a:cubicBezTo>
                  <a:pt x="4835" y="0"/>
                  <a:pt x="0" y="4835"/>
                  <a:pt x="0" y="10800"/>
                </a:cubicBezTo>
                <a:lnTo>
                  <a:pt x="10744" y="10800"/>
                </a:lnTo>
                <a:close/>
              </a:path>
            </a:pathLst>
          </a:custGeom>
          <a:gradFill rotWithShape="0">
            <a:gsLst>
              <a:gs pos="0">
                <a:srgbClr val="ffffff"/>
              </a:gs>
              <a:gs pos="100000">
                <a:srgbClr val="ffffff">
                  <a:alpha val="0"/>
                </a:srgbClr>
              </a:gs>
            </a:gsLst>
            <a:lin ang="0"/>
          </a:gradFill>
          <a:ln w="0">
            <a:noFill/>
          </a:ln>
        </p:spPr>
        <p:style>
          <a:lnRef idx="0"/>
          <a:fillRef idx="0"/>
          <a:effectRef idx="0"/>
          <a:fontRef idx="minor"/>
        </p:style>
        <p:txBody>
          <a:bodyPr wrap="none" lIns="90000" rIns="90000" tIns="46800" bIns="46800" anchor="ctr">
            <a:noAutofit/>
          </a:bodyPr>
          <a:p>
            <a:endParaRPr b="0" lang="ru-RU" sz="1800" strike="noStrike" u="none">
              <a:solidFill>
                <a:srgbClr val="000000"/>
              </a:solidFill>
              <a:uFillTx/>
              <a:latin typeface="Arial"/>
            </a:endParaRPr>
          </a:p>
        </p:txBody>
      </p:sp>
      <p:sp>
        <p:nvSpPr>
          <p:cNvPr id="71" name="AutoShape 53"/>
          <p:cNvSpPr/>
          <p:nvPr/>
        </p:nvSpPr>
        <p:spPr>
          <a:xfrm>
            <a:off x="544680" y="5445000"/>
            <a:ext cx="7988040" cy="1224000"/>
          </a:xfrm>
          <a:prstGeom prst="roundRect">
            <a:avLst>
              <a:gd name="adj" fmla="val 50000"/>
            </a:avLst>
          </a:prstGeom>
          <a:gradFill rotWithShape="0">
            <a:gsLst>
              <a:gs pos="0">
                <a:srgbClr val="ffffff"/>
              </a:gs>
              <a:gs pos="100000">
                <a:srgbClr val="ffffff"/>
              </a:gs>
            </a:gsLst>
            <a:lin ang="0"/>
          </a:gradFill>
          <a:ln w="2844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2060"/>
                </a:solidFill>
                <a:uFillTx/>
                <a:latin typeface="Times New Roman"/>
                <a:ea typeface="Calibri"/>
              </a:rPr>
              <a:t>           </a:t>
            </a:r>
            <a:r>
              <a:rPr b="1" lang="kk-KZ" sz="1800" strike="noStrike" u="none">
                <a:solidFill>
                  <a:srgbClr val="002060"/>
                </a:solidFill>
                <a:uFillTx/>
                <a:latin typeface="Times New Roman"/>
                <a:ea typeface="Calibri"/>
              </a:rPr>
              <a:t>Оқушылардың кейбіреуі мынаны орындай алады</a:t>
            </a:r>
            <a:r>
              <a:rPr b="0" lang="kk-KZ" sz="1800" strike="noStrike" u="none">
                <a:solidFill>
                  <a:srgbClr val="002060"/>
                </a:solidFill>
                <a:uFillTx/>
                <a:latin typeface="Times New Roman"/>
                <a:ea typeface="Calibri"/>
              </a:rPr>
              <a:t>: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Ұлттық құндылықтардың маңыздылығын ғаламдық тақырыптағы контекстер</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мен байланыстырып, дәлеледер келтіреді;  шығарманы көркемдік-эстетикалық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құндылық тұрғысынан талдап,  өз көзқарасымен , әдеби эссе жазу.</a:t>
            </a:r>
            <a:endParaRPr b="0" lang="ru-RU" sz="1800" strike="noStrike" u="none">
              <a:solidFill>
                <a:srgbClr val="000000"/>
              </a:solidFill>
              <a:uFillTx/>
              <a:latin typeface="Arial"/>
            </a:endParaRPr>
          </a:p>
        </p:txBody>
      </p:sp>
      <p:sp>
        <p:nvSpPr>
          <p:cNvPr id="72" name="AutoShape 78"/>
          <p:cNvSpPr/>
          <p:nvPr/>
        </p:nvSpPr>
        <p:spPr>
          <a:xfrm>
            <a:off x="395280" y="4221000"/>
            <a:ext cx="7997760" cy="1224000"/>
          </a:xfrm>
          <a:prstGeom prst="roundRect">
            <a:avLst>
              <a:gd name="adj" fmla="val 50000"/>
            </a:avLst>
          </a:prstGeom>
          <a:gradFill rotWithShape="0">
            <a:gsLst>
              <a:gs pos="0">
                <a:srgbClr val="ffffff"/>
              </a:gs>
              <a:gs pos="100000">
                <a:srgbClr val="ffffff"/>
              </a:gs>
            </a:gsLst>
            <a:lin ang="0"/>
          </a:gradFill>
          <a:ln w="2844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          </a:t>
            </a:r>
            <a:r>
              <a:rPr b="1" lang="kk-KZ" sz="1800" strike="noStrike" u="none">
                <a:solidFill>
                  <a:srgbClr val="002060"/>
                </a:solidFill>
                <a:uFillTx/>
                <a:latin typeface="Times New Roman"/>
                <a:ea typeface="Calibri"/>
              </a:rPr>
              <a:t>Оқушылардың көбісі мынаны орындай алады: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Ұлттық құндылықтардың маңыздылығын ғаламдық тақырыптағы контекстер</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мен байланыстырып, салыстыра алады;  шығарманы көркемдік-эстетикалық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құндылық тұрғысынан талдай отырып  әдеби эссе жазады</a:t>
            </a:r>
            <a:r>
              <a:rPr b="0" lang="kk-KZ" sz="2400" strike="noStrike" u="none">
                <a:solidFill>
                  <a:srgbClr val="002060"/>
                </a:solidFill>
                <a:uFillTx/>
                <a:latin typeface="Times New Roman"/>
                <a:ea typeface="Calibri"/>
              </a:rPr>
              <a:t>.</a:t>
            </a:r>
            <a:endParaRPr b="0" lang="ru-RU" sz="2400" strike="noStrike" u="none">
              <a:solidFill>
                <a:srgbClr val="000000"/>
              </a:solidFill>
              <a:uFillTx/>
              <a:latin typeface="Arial"/>
            </a:endParaRPr>
          </a:p>
        </p:txBody>
      </p:sp>
      <p:sp>
        <p:nvSpPr>
          <p:cNvPr id="73" name="AutoShape 81"/>
          <p:cNvSpPr/>
          <p:nvPr/>
        </p:nvSpPr>
        <p:spPr>
          <a:xfrm>
            <a:off x="204840" y="2763720"/>
            <a:ext cx="8047080" cy="1339920"/>
          </a:xfrm>
          <a:prstGeom prst="roundRect">
            <a:avLst>
              <a:gd name="adj" fmla="val 50000"/>
            </a:avLst>
          </a:prstGeom>
          <a:gradFill rotWithShape="0">
            <a:gsLst>
              <a:gs pos="0">
                <a:srgbClr val="ffffff"/>
              </a:gs>
              <a:gs pos="100000">
                <a:srgbClr val="ffffff"/>
              </a:gs>
            </a:gsLst>
            <a:lin ang="0"/>
          </a:gradFill>
          <a:ln w="2844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            </a:t>
            </a:r>
            <a:r>
              <a:rPr b="1" lang="kk-KZ" sz="1800" strike="noStrike" u="none">
                <a:solidFill>
                  <a:srgbClr val="002060"/>
                </a:solidFill>
                <a:uFillTx/>
                <a:latin typeface="Times New Roman"/>
                <a:ea typeface="Calibri"/>
              </a:rPr>
              <a:t>Оқушылардың барлығы мынаны орындай алады: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Ұлттық құндылықтардың маңыздылығын ғаламдық тақырыптағы контекстер</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мен байланыстыру;  шығарманы көркемдік-эстетикалық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Calibri"/>
              </a:rPr>
              <a:t>құндылық тұрғысынан талдап,  әдеби эссе жазу.</a:t>
            </a:r>
            <a:endParaRPr b="0" lang="ru-RU" sz="1800" strike="noStrike" u="none">
              <a:solidFill>
                <a:srgbClr val="000000"/>
              </a:solidFill>
              <a:uFillTx/>
              <a:latin typeface="Arial"/>
            </a:endParaRPr>
          </a:p>
        </p:txBody>
      </p:sp>
      <p:sp>
        <p:nvSpPr>
          <p:cNvPr id="74" name="AutoShape 84"/>
          <p:cNvSpPr/>
          <p:nvPr/>
        </p:nvSpPr>
        <p:spPr>
          <a:xfrm>
            <a:off x="395280" y="2185920"/>
            <a:ext cx="2952720" cy="560520"/>
          </a:xfrm>
          <a:prstGeom prst="roundRect">
            <a:avLst>
              <a:gd name="adj" fmla="val 50000"/>
            </a:avLst>
          </a:prstGeom>
          <a:gradFill rotWithShape="0">
            <a:gsLst>
              <a:gs pos="0">
                <a:srgbClr val="ffffff"/>
              </a:gs>
              <a:gs pos="100000">
                <a:srgbClr val="ffffff"/>
              </a:gs>
            </a:gsLst>
            <a:lin ang="0"/>
          </a:gradFill>
          <a:ln w="2844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c00000"/>
                </a:solidFill>
                <a:uFillTx/>
                <a:latin typeface="Times New Roman"/>
                <a:ea typeface="Times New Roman"/>
              </a:rPr>
              <a:t>Сабақ мақсаттары:</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sp>
        <p:nvSpPr>
          <p:cNvPr id="75" name="AutoShape 87"/>
          <p:cNvSpPr/>
          <p:nvPr/>
        </p:nvSpPr>
        <p:spPr>
          <a:xfrm>
            <a:off x="395280" y="743040"/>
            <a:ext cx="8137440" cy="1185840"/>
          </a:xfrm>
          <a:prstGeom prst="roundRect">
            <a:avLst>
              <a:gd name="adj" fmla="val 50000"/>
            </a:avLst>
          </a:prstGeom>
          <a:gradFill rotWithShape="0">
            <a:gsLst>
              <a:gs pos="0">
                <a:srgbClr val="ffffff"/>
              </a:gs>
              <a:gs pos="100000">
                <a:srgbClr val="ffffff"/>
              </a:gs>
            </a:gsLst>
            <a:lin ang="0"/>
          </a:gradFill>
          <a:ln w="2844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2060"/>
                </a:solidFill>
                <a:uFillTx/>
                <a:latin typeface="Times New Roman"/>
                <a:ea typeface="Times New Roman"/>
              </a:rPr>
              <a:t>11.1.5.1- ұлттық құндылықтардың маңыздылығын ғаламдық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Times New Roman"/>
              </a:rPr>
              <a:t>    </a:t>
            </a:r>
            <a:r>
              <a:rPr b="0" lang="kk-KZ" sz="1800" strike="noStrike" u="none">
                <a:solidFill>
                  <a:srgbClr val="002060"/>
                </a:solidFill>
                <a:uFillTx/>
                <a:latin typeface="Times New Roman"/>
                <a:ea typeface="Times New Roman"/>
              </a:rPr>
              <a:t>тақырыптағы контекстермен байланыстыру.</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Times New Roman"/>
              </a:rPr>
              <a:t>     </a:t>
            </a:r>
            <a:r>
              <a:rPr b="0" lang="kk-KZ" sz="1800" strike="noStrike" u="none">
                <a:solidFill>
                  <a:srgbClr val="002060"/>
                </a:solidFill>
                <a:uFillTx/>
                <a:latin typeface="Times New Roman"/>
                <a:ea typeface="Times New Roman"/>
              </a:rPr>
              <a:t>11.3.3.1 - шығарманы көркемдік-эстетикалық құндылық </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2060"/>
                </a:solidFill>
                <a:uFillTx/>
                <a:latin typeface="Times New Roman"/>
                <a:ea typeface="Times New Roman"/>
              </a:rPr>
              <a:t>     </a:t>
            </a:r>
            <a:r>
              <a:rPr b="0" lang="kk-KZ" sz="1800" strike="noStrike" u="none">
                <a:solidFill>
                  <a:srgbClr val="002060"/>
                </a:solidFill>
                <a:uFillTx/>
                <a:latin typeface="Times New Roman"/>
                <a:ea typeface="Times New Roman"/>
              </a:rPr>
              <a:t>тұрғысынан талдап,  әдеби эссе жазу.</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nvGrpSpPr>
          <p:cNvPr id="76" name="Group 95"/>
          <p:cNvGrpSpPr/>
          <p:nvPr/>
        </p:nvGrpSpPr>
        <p:grpSpPr>
          <a:xfrm>
            <a:off x="7870680" y="1173240"/>
            <a:ext cx="381240" cy="380880"/>
            <a:chOff x="7870680" y="1173240"/>
            <a:chExt cx="381240" cy="380880"/>
          </a:xfrm>
        </p:grpSpPr>
        <p:sp>
          <p:nvSpPr>
            <p:cNvPr id="77" name="Oval 96"/>
            <p:cNvSpPr/>
            <p:nvPr/>
          </p:nvSpPr>
          <p:spPr>
            <a:xfrm>
              <a:off x="7870680" y="1173240"/>
              <a:ext cx="38124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78" name="Oval 97"/>
            <p:cNvSpPr/>
            <p:nvPr/>
          </p:nvSpPr>
          <p:spPr>
            <a:xfrm>
              <a:off x="7892280" y="1194480"/>
              <a:ext cx="33768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79" name="Oval 98"/>
            <p:cNvSpPr/>
            <p:nvPr/>
          </p:nvSpPr>
          <p:spPr>
            <a:xfrm>
              <a:off x="7911720" y="1214280"/>
              <a:ext cx="29880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0" name="Oval 99"/>
            <p:cNvSpPr/>
            <p:nvPr/>
          </p:nvSpPr>
          <p:spPr>
            <a:xfrm>
              <a:off x="7912080" y="1214640"/>
              <a:ext cx="298080" cy="298080"/>
            </a:xfrm>
            <a:prstGeom prst="ellipse">
              <a:avLst/>
            </a:prstGeom>
            <a:gradFill rotWithShape="0">
              <a:gsLst>
                <a:gs pos="0">
                  <a:srgbClr val="000000"/>
                </a:gs>
                <a:gs pos="100000">
                  <a:srgbClr val="48be67"/>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1" name="Oval 100"/>
            <p:cNvSpPr/>
            <p:nvPr/>
          </p:nvSpPr>
          <p:spPr>
            <a:xfrm>
              <a:off x="7931160" y="123336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2" name="Oval 101"/>
            <p:cNvSpPr/>
            <p:nvPr/>
          </p:nvSpPr>
          <p:spPr>
            <a:xfrm>
              <a:off x="7955640" y="1253520"/>
              <a:ext cx="234720" cy="239760"/>
            </a:xfrm>
            <a:prstGeom prst="ellipse">
              <a:avLst/>
            </a:prstGeom>
            <a:gradFill rotWithShape="0">
              <a:gsLst>
                <a:gs pos="0">
                  <a:srgbClr val="48be67"/>
                </a:gs>
                <a:gs pos="100000">
                  <a:srgbClr val="235c32"/>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83" name="Group 102"/>
          <p:cNvGrpSpPr/>
          <p:nvPr/>
        </p:nvGrpSpPr>
        <p:grpSpPr>
          <a:xfrm>
            <a:off x="1895400" y="258840"/>
            <a:ext cx="381240" cy="380880"/>
            <a:chOff x="1895400" y="258840"/>
            <a:chExt cx="381240" cy="380880"/>
          </a:xfrm>
        </p:grpSpPr>
        <p:sp>
          <p:nvSpPr>
            <p:cNvPr id="84" name="Oval 103"/>
            <p:cNvSpPr/>
            <p:nvPr/>
          </p:nvSpPr>
          <p:spPr>
            <a:xfrm>
              <a:off x="1895400" y="258840"/>
              <a:ext cx="38124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5" name="Oval 104"/>
            <p:cNvSpPr/>
            <p:nvPr/>
          </p:nvSpPr>
          <p:spPr>
            <a:xfrm>
              <a:off x="1917000" y="280080"/>
              <a:ext cx="33768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6" name="Oval 105"/>
            <p:cNvSpPr/>
            <p:nvPr/>
          </p:nvSpPr>
          <p:spPr>
            <a:xfrm>
              <a:off x="1936440" y="299880"/>
              <a:ext cx="29880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7" name="Oval 106"/>
            <p:cNvSpPr/>
            <p:nvPr/>
          </p:nvSpPr>
          <p:spPr>
            <a:xfrm>
              <a:off x="1936800" y="300240"/>
              <a:ext cx="298080" cy="298080"/>
            </a:xfrm>
            <a:prstGeom prst="ellipse">
              <a:avLst/>
            </a:prstGeom>
            <a:gradFill rotWithShape="0">
              <a:gsLst>
                <a:gs pos="0">
                  <a:srgbClr val="21b3e1"/>
                </a:gs>
                <a:gs pos="100000">
                  <a:srgbClr val="0f5368"/>
                </a:gs>
              </a:gsLst>
              <a:lin ang="54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8" name="Oval 107"/>
            <p:cNvSpPr/>
            <p:nvPr/>
          </p:nvSpPr>
          <p:spPr>
            <a:xfrm>
              <a:off x="1955880" y="31896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89" name="Oval 108"/>
            <p:cNvSpPr/>
            <p:nvPr/>
          </p:nvSpPr>
          <p:spPr>
            <a:xfrm>
              <a:off x="1956600" y="319680"/>
              <a:ext cx="258840" cy="258840"/>
            </a:xfrm>
            <a:prstGeom prst="ellipse">
              <a:avLst/>
            </a:prstGeom>
            <a:gradFill rotWithShape="0">
              <a:gsLst>
                <a:gs pos="0">
                  <a:srgbClr val="21b3e1"/>
                </a:gs>
                <a:gs pos="100000">
                  <a:srgbClr val="10576d"/>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90" name="Group 109"/>
          <p:cNvGrpSpPr/>
          <p:nvPr/>
        </p:nvGrpSpPr>
        <p:grpSpPr>
          <a:xfrm>
            <a:off x="204840" y="871560"/>
            <a:ext cx="380880" cy="380880"/>
            <a:chOff x="204840" y="871560"/>
            <a:chExt cx="380880" cy="380880"/>
          </a:xfrm>
        </p:grpSpPr>
        <p:sp>
          <p:nvSpPr>
            <p:cNvPr id="91" name="Oval 110"/>
            <p:cNvSpPr/>
            <p:nvPr/>
          </p:nvSpPr>
          <p:spPr>
            <a:xfrm>
              <a:off x="204840" y="87156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2" name="Oval 111"/>
            <p:cNvSpPr/>
            <p:nvPr/>
          </p:nvSpPr>
          <p:spPr>
            <a:xfrm>
              <a:off x="226440" y="89280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3" name="Oval 112"/>
            <p:cNvSpPr/>
            <p:nvPr/>
          </p:nvSpPr>
          <p:spPr>
            <a:xfrm>
              <a:off x="245880" y="91260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4" name="Oval 113"/>
            <p:cNvSpPr/>
            <p:nvPr/>
          </p:nvSpPr>
          <p:spPr>
            <a:xfrm>
              <a:off x="246240" y="912960"/>
              <a:ext cx="297720" cy="298080"/>
            </a:xfrm>
            <a:prstGeom prst="ellipse">
              <a:avLst/>
            </a:prstGeom>
            <a:gradFill rotWithShape="0">
              <a:gsLst>
                <a:gs pos="0">
                  <a:srgbClr val="000000"/>
                </a:gs>
                <a:gs pos="100000">
                  <a:srgbClr val="8d67e1"/>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5" name="Oval 114"/>
            <p:cNvSpPr/>
            <p:nvPr/>
          </p:nvSpPr>
          <p:spPr>
            <a:xfrm>
              <a:off x="264960" y="93168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6" name="Oval 115"/>
            <p:cNvSpPr/>
            <p:nvPr/>
          </p:nvSpPr>
          <p:spPr>
            <a:xfrm>
              <a:off x="265680" y="932400"/>
              <a:ext cx="258480" cy="258840"/>
            </a:xfrm>
            <a:prstGeom prst="ellipse">
              <a:avLst/>
            </a:prstGeom>
            <a:gradFill rotWithShape="0">
              <a:gsLst>
                <a:gs pos="0">
                  <a:srgbClr val="8d67e1"/>
                </a:gs>
                <a:gs pos="100000">
                  <a:srgbClr val="45326d"/>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97" name="Group 116"/>
          <p:cNvGrpSpPr/>
          <p:nvPr/>
        </p:nvGrpSpPr>
        <p:grpSpPr>
          <a:xfrm>
            <a:off x="8354880" y="2405160"/>
            <a:ext cx="355680" cy="380880"/>
            <a:chOff x="8354880" y="2405160"/>
            <a:chExt cx="355680" cy="380880"/>
          </a:xfrm>
        </p:grpSpPr>
        <p:sp>
          <p:nvSpPr>
            <p:cNvPr id="98" name="Oval 117"/>
            <p:cNvSpPr/>
            <p:nvPr/>
          </p:nvSpPr>
          <p:spPr>
            <a:xfrm>
              <a:off x="8354880" y="2405160"/>
              <a:ext cx="3556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99" name="Oval 118"/>
            <p:cNvSpPr/>
            <p:nvPr/>
          </p:nvSpPr>
          <p:spPr>
            <a:xfrm>
              <a:off x="8375040" y="2426400"/>
              <a:ext cx="31500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00" name="Oval 119"/>
            <p:cNvSpPr/>
            <p:nvPr/>
          </p:nvSpPr>
          <p:spPr>
            <a:xfrm>
              <a:off x="8392680" y="2446200"/>
              <a:ext cx="27792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01" name="Oval 120"/>
            <p:cNvSpPr/>
            <p:nvPr/>
          </p:nvSpPr>
          <p:spPr>
            <a:xfrm>
              <a:off x="8393400" y="2446560"/>
              <a:ext cx="277920" cy="298080"/>
            </a:xfrm>
            <a:prstGeom prst="ellipse">
              <a:avLst/>
            </a:prstGeom>
            <a:gradFill rotWithShape="0">
              <a:gsLst>
                <a:gs pos="0">
                  <a:srgbClr val="000000"/>
                </a:gs>
                <a:gs pos="100000">
                  <a:srgbClr val="e35e23"/>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02" name="Oval 121"/>
            <p:cNvSpPr/>
            <p:nvPr/>
          </p:nvSpPr>
          <p:spPr>
            <a:xfrm>
              <a:off x="8412120" y="2465280"/>
              <a:ext cx="24156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03" name="Oval 122"/>
            <p:cNvSpPr/>
            <p:nvPr/>
          </p:nvSpPr>
          <p:spPr>
            <a:xfrm>
              <a:off x="8411760" y="2466000"/>
              <a:ext cx="241560" cy="258840"/>
            </a:xfrm>
            <a:prstGeom prst="ellipse">
              <a:avLst/>
            </a:prstGeom>
            <a:gradFill rotWithShape="0">
              <a:gsLst>
                <a:gs pos="0">
                  <a:srgbClr val="e35e23"/>
                </a:gs>
                <a:gs pos="100000">
                  <a:srgbClr val="6e2e11"/>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
        <p:nvSpPr>
          <p:cNvPr id="104" name="Text Box 45"/>
          <p:cNvSpPr/>
          <p:nvPr/>
        </p:nvSpPr>
        <p:spPr>
          <a:xfrm>
            <a:off x="1527120" y="281160"/>
            <a:ext cx="64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400" strike="noStrike" u="none">
                <a:solidFill>
                  <a:srgbClr val="cc0000"/>
                </a:solidFill>
                <a:uFillTx/>
                <a:latin typeface="Times New Roman"/>
                <a:ea typeface="Arial"/>
              </a:rPr>
              <a:t>ОҚУ МАҚСАТТАРЫ:</a:t>
            </a:r>
            <a:endParaRPr b="0" lang="ru-RU" sz="2400" strike="noStrike" u="none">
              <a:solidFill>
                <a:srgbClr val="000000"/>
              </a:solidFill>
              <a:uFillTx/>
              <a:latin typeface="Arial"/>
            </a:endParaRPr>
          </a:p>
        </p:txBody>
      </p:sp>
      <p:grpSp>
        <p:nvGrpSpPr>
          <p:cNvPr id="105" name="Group 88"/>
          <p:cNvGrpSpPr/>
          <p:nvPr/>
        </p:nvGrpSpPr>
        <p:grpSpPr>
          <a:xfrm>
            <a:off x="8480520" y="723960"/>
            <a:ext cx="380880" cy="380880"/>
            <a:chOff x="8480520" y="723960"/>
            <a:chExt cx="380880" cy="380880"/>
          </a:xfrm>
        </p:grpSpPr>
        <p:sp>
          <p:nvSpPr>
            <p:cNvPr id="106" name="Oval 89"/>
            <p:cNvSpPr/>
            <p:nvPr/>
          </p:nvSpPr>
          <p:spPr>
            <a:xfrm>
              <a:off x="8480520" y="72396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07" name="Oval 90"/>
            <p:cNvSpPr/>
            <p:nvPr/>
          </p:nvSpPr>
          <p:spPr>
            <a:xfrm>
              <a:off x="8502120" y="74520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08" name="Oval 91"/>
            <p:cNvSpPr/>
            <p:nvPr/>
          </p:nvSpPr>
          <p:spPr>
            <a:xfrm>
              <a:off x="8521560" y="76500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09" name="Oval 92"/>
            <p:cNvSpPr/>
            <p:nvPr/>
          </p:nvSpPr>
          <p:spPr>
            <a:xfrm>
              <a:off x="8521920" y="765360"/>
              <a:ext cx="297720" cy="298080"/>
            </a:xfrm>
            <a:prstGeom prst="ellipse">
              <a:avLst/>
            </a:prstGeom>
            <a:gradFill rotWithShape="0">
              <a:gsLst>
                <a:gs pos="0">
                  <a:srgbClr val="000000"/>
                </a:gs>
                <a:gs pos="100000">
                  <a:srgbClr val="ffcc00"/>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10" name="Oval 93"/>
            <p:cNvSpPr/>
            <p:nvPr/>
          </p:nvSpPr>
          <p:spPr>
            <a:xfrm>
              <a:off x="8540640" y="78408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11" name="Oval 94"/>
            <p:cNvSpPr/>
            <p:nvPr/>
          </p:nvSpPr>
          <p:spPr>
            <a:xfrm>
              <a:off x="8541360" y="784800"/>
              <a:ext cx="258480" cy="258840"/>
            </a:xfrm>
            <a:prstGeom prst="ellipse">
              <a:avLst/>
            </a:prstGeom>
            <a:gradFill rotWithShape="0">
              <a:gsLst>
                <a:gs pos="0">
                  <a:srgbClr val="ffcc00"/>
                </a:gs>
                <a:gs pos="100000">
                  <a:srgbClr val="7c6300"/>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Tree>
  </p:cSld>
  <p:transition spd="slow">
    <p:blinds dir="horz"/>
  </p:transition>
  <p:timing>
    <p:tnLst>
      <p:par>
        <p:cTn id="23" dur="indefinite" restart="never" nodeType="tmRoot">
          <p:childTnLst>
            <p:seq>
              <p:cTn id="24" dur="indefinite" nodeType="mainSeq">
                <p:childTnLst>
                  <p:par>
                    <p:cTn id="25" nodeType="clickEffect" fill="hold">
                      <p:stCondLst>
                        <p:cond delay="indefinite"/>
                      </p:stCondLst>
                      <p:childTnLst>
                        <p:par>
                          <p:cTn id="26" nodeType="withEffect" fill="hold">
                            <p:stCondLst>
                              <p:cond delay="0"/>
                            </p:stCondLst>
                            <p:childTnLst>
                              <p:par>
                                <p:cTn id="27" nodeType="clickEffect" fill="hold" presetClass="entr" presetID="3" presetSubtype="10">
                                  <p:stCondLst>
                                    <p:cond delay="0"/>
                                  </p:stCondLst>
                                  <p:childTnLst>
                                    <p:set>
                                      <p:cBhvr>
                                        <p:cTn id="28" dur="1" fill="hold">
                                          <p:stCondLst>
                                            <p:cond delay="0"/>
                                          </p:stCondLst>
                                        </p:cTn>
                                        <p:tgtEl>
                                          <p:spTgt spid="75"/>
                                        </p:tgtEl>
                                        <p:attrNameLst>
                                          <p:attrName>style.visibility</p:attrName>
                                        </p:attrNameLst>
                                      </p:cBhvr>
                                      <p:to>
                                        <p:strVal val="visible"/>
                                      </p:to>
                                    </p:set>
                                    <p:animEffect filter="blinds(horizontal)" transition="in">
                                      <p:cBhvr additive="repl">
                                        <p:cTn id="29" dur="500"/>
                                        <p:tgtEl>
                                          <p:spTgt spid="75"/>
                                        </p:tgtEl>
                                      </p:cBhvr>
                                    </p:animEffect>
                                  </p:childTnLst>
                                </p:cTn>
                              </p:par>
                            </p:childTnLst>
                          </p:cTn>
                        </p:par>
                      </p:childTnLst>
                    </p:cTn>
                  </p:par>
                  <p:par>
                    <p:cTn id="30" nodeType="clickEffect" fill="hold">
                      <p:stCondLst>
                        <p:cond delay="indefinite"/>
                      </p:stCondLst>
                      <p:childTnLst>
                        <p:par>
                          <p:cTn id="31" nodeType="withEffect" fill="hold">
                            <p:stCondLst>
                              <p:cond delay="0"/>
                            </p:stCondLst>
                            <p:childTnLst>
                              <p:par>
                                <p:cTn id="32" nodeType="clickEffect" fill="hold" presetClass="entr" presetID="8" presetSubtype="16">
                                  <p:stCondLst>
                                    <p:cond delay="0"/>
                                  </p:stCondLst>
                                  <p:childTnLst>
                                    <p:set>
                                      <p:cBhvr>
                                        <p:cTn id="33" dur="1" fill="hold">
                                          <p:stCondLst>
                                            <p:cond delay="0"/>
                                          </p:stCondLst>
                                        </p:cTn>
                                        <p:tgtEl>
                                          <p:spTgt spid="74"/>
                                        </p:tgtEl>
                                        <p:attrNameLst>
                                          <p:attrName>style.visibility</p:attrName>
                                        </p:attrNameLst>
                                      </p:cBhvr>
                                      <p:to>
                                        <p:strVal val="visible"/>
                                      </p:to>
                                    </p:set>
                                    <p:animEffect filter="diamond(in)" transition="in">
                                      <p:cBhvr additive="repl">
                                        <p:cTn id="34" dur="2000"/>
                                        <p:tgtEl>
                                          <p:spTgt spid="74"/>
                                        </p:tgtEl>
                                      </p:cBhvr>
                                    </p:animEffect>
                                  </p:childTnLst>
                                </p:cTn>
                              </p:par>
                            </p:childTnLst>
                          </p:cTn>
                        </p:par>
                      </p:childTnLst>
                    </p:cTn>
                  </p:par>
                  <p:par>
                    <p:cTn id="35" nodeType="clickEffect" fill="hold">
                      <p:stCondLst>
                        <p:cond delay="indefinite"/>
                      </p:stCondLst>
                      <p:childTnLst>
                        <p:par>
                          <p:cTn id="36" nodeType="withEffect" fill="hold">
                            <p:stCondLst>
                              <p:cond delay="0"/>
                            </p:stCondLst>
                            <p:childTnLst>
                              <p:par>
                                <p:cTn id="37" nodeType="clickEffect" fill="hold" presetClass="entr" presetID="5" presetSubtype="10">
                                  <p:stCondLst>
                                    <p:cond delay="0"/>
                                  </p:stCondLst>
                                  <p:childTnLst>
                                    <p:set>
                                      <p:cBhvr>
                                        <p:cTn id="38" dur="1" fill="hold">
                                          <p:stCondLst>
                                            <p:cond delay="0"/>
                                          </p:stCondLst>
                                        </p:cTn>
                                        <p:tgtEl>
                                          <p:spTgt spid="73"/>
                                        </p:tgtEl>
                                        <p:attrNameLst>
                                          <p:attrName>style.visibility</p:attrName>
                                        </p:attrNameLst>
                                      </p:cBhvr>
                                      <p:to>
                                        <p:strVal val="visible"/>
                                      </p:to>
                                    </p:set>
                                    <p:animEffect filter="checkerboard(across)" transition="in">
                                      <p:cBhvr additive="repl">
                                        <p:cTn id="39" dur="500"/>
                                        <p:tgtEl>
                                          <p:spTgt spid="73"/>
                                        </p:tgtEl>
                                      </p:cBhvr>
                                    </p:animEffect>
                                  </p:childTnLst>
                                </p:cTn>
                              </p:par>
                            </p:childTnLst>
                          </p:cTn>
                        </p:par>
                      </p:childTnLst>
                    </p:cTn>
                  </p:par>
                  <p:par>
                    <p:cTn id="40" nodeType="clickEffect" fill="hold">
                      <p:stCondLst>
                        <p:cond delay="indefinite"/>
                      </p:stCondLst>
                      <p:childTnLst>
                        <p:par>
                          <p:cTn id="41" nodeType="withEffect" fill="hold">
                            <p:stCondLst>
                              <p:cond delay="0"/>
                            </p:stCondLst>
                            <p:childTnLst>
                              <p:par>
                                <p:cTn id="42" nodeType="clickEffect" fill="hold" presetClass="entr" presetID="4" presetSubtype="16">
                                  <p:stCondLst>
                                    <p:cond delay="0"/>
                                  </p:stCondLst>
                                  <p:childTnLst>
                                    <p:set>
                                      <p:cBhvr>
                                        <p:cTn id="43" dur="1" fill="hold">
                                          <p:stCondLst>
                                            <p:cond delay="0"/>
                                          </p:stCondLst>
                                        </p:cTn>
                                        <p:tgtEl>
                                          <p:spTgt spid="72"/>
                                        </p:tgtEl>
                                        <p:attrNameLst>
                                          <p:attrName>style.visibility</p:attrName>
                                        </p:attrNameLst>
                                      </p:cBhvr>
                                      <p:to>
                                        <p:strVal val="visible"/>
                                      </p:to>
                                    </p:set>
                                    <p:animEffect filter="box(in)" transition="in">
                                      <p:cBhvr additive="repl">
                                        <p:cTn id="44" dur="500"/>
                                        <p:tgtEl>
                                          <p:spTgt spid="72"/>
                                        </p:tgtEl>
                                      </p:cBhvr>
                                    </p:animEffect>
                                  </p:childTnLst>
                                </p:cTn>
                              </p:par>
                            </p:childTnLst>
                          </p:cTn>
                        </p:par>
                      </p:childTnLst>
                    </p:cTn>
                  </p:par>
                  <p:par>
                    <p:cTn id="45" nodeType="clickEffect" fill="hold">
                      <p:stCondLst>
                        <p:cond delay="indefinite"/>
                      </p:stCondLst>
                      <p:childTnLst>
                        <p:par>
                          <p:cTn id="46" nodeType="withEffect" fill="hold">
                            <p:stCondLst>
                              <p:cond delay="0"/>
                            </p:stCondLst>
                            <p:childTnLst>
                              <p:par>
                                <p:cTn id="47" nodeType="clickEffect" fill="hold" presetClass="entr" presetID="3" presetSubtype="10">
                                  <p:stCondLst>
                                    <p:cond delay="0"/>
                                  </p:stCondLst>
                                  <p:childTnLst>
                                    <p:set>
                                      <p:cBhvr>
                                        <p:cTn id="48" dur="1" fill="hold">
                                          <p:stCondLst>
                                            <p:cond delay="0"/>
                                          </p:stCondLst>
                                        </p:cTn>
                                        <p:tgtEl>
                                          <p:spTgt spid="71"/>
                                        </p:tgtEl>
                                        <p:attrNameLst>
                                          <p:attrName>style.visibility</p:attrName>
                                        </p:attrNameLst>
                                      </p:cBhvr>
                                      <p:to>
                                        <p:strVal val="visible"/>
                                      </p:to>
                                    </p:set>
                                    <p:animEffect filter="blinds(horizontal)" transition="in">
                                      <p:cBhvr additive="repl">
                                        <p:cTn id="49" dur="500"/>
                                        <p:tgtEl>
                                          <p:spTgt spid="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AutoShape 7"/>
          <p:cNvSpPr/>
          <p:nvPr/>
        </p:nvSpPr>
        <p:spPr>
          <a:xfrm>
            <a:off x="324000" y="692280"/>
            <a:ext cx="3671640" cy="5257800"/>
          </a:xfrm>
          <a:prstGeom prst="rightArrow">
            <a:avLst>
              <a:gd name="adj1" fmla="val 63528"/>
              <a:gd name="adj2" fmla="val 40838"/>
            </a:avLst>
          </a:prstGeom>
          <a:solidFill>
            <a:srgbClr val="99cc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Arial"/>
              </a:rPr>
              <a:t>Бағалау</a:t>
            </a:r>
            <a:endParaRPr b="0" lang="ru-RU" sz="2800" strike="noStrike" u="none">
              <a:solidFill>
                <a:srgbClr val="000000"/>
              </a:solidFill>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Arial"/>
              </a:rPr>
              <a:t>критерийлері</a:t>
            </a:r>
            <a:endParaRPr b="0" lang="ru-RU" sz="2800" strike="noStrike" u="none">
              <a:solidFill>
                <a:srgbClr val="000000"/>
              </a:solidFill>
              <a:uFillTx/>
              <a:latin typeface="Arial"/>
            </a:endParaRPr>
          </a:p>
        </p:txBody>
      </p:sp>
      <p:sp>
        <p:nvSpPr>
          <p:cNvPr id="113" name="AutoShape 9"/>
          <p:cNvSpPr/>
          <p:nvPr/>
        </p:nvSpPr>
        <p:spPr>
          <a:xfrm>
            <a:off x="4211640" y="549360"/>
            <a:ext cx="4464000" cy="5398920"/>
          </a:xfrm>
          <a:custGeom>
            <a:avLst/>
            <a:gdLst>
              <a:gd name="textAreaLeft" fmla="*/ 217800 w 4464000"/>
              <a:gd name="textAreaRight" fmla="*/ 4246200 w 4464000"/>
              <a:gd name="textAreaTop" fmla="*/ 217800 h 5398920"/>
              <a:gd name="textAreaBottom" fmla="*/ 5181120 h 5398920"/>
            </a:gdLst>
            <a:ahLst/>
            <a:rect l="textAreaLeft" t="textAreaTop" r="textAreaRight" b="textAreaBottom"/>
            <a:pathLst>
              <a:path w="21600" h="26123">
                <a:moveTo>
                  <a:pt x="3600" y="0"/>
                </a:moveTo>
                <a:arcTo wR="3600" hR="3600" stAng="16200000" swAng="-5400000"/>
                <a:lnTo>
                  <a:pt x="0" y="22523"/>
                </a:lnTo>
                <a:arcTo wR="3600" hR="3600" stAng="10800000" swAng="-5400000"/>
                <a:lnTo>
                  <a:pt x="18000" y="26123"/>
                </a:lnTo>
                <a:arcTo wR="3600" hR="3600" stAng="5400000" swAng="-5400000"/>
                <a:lnTo>
                  <a:pt x="21600" y="3600"/>
                </a:lnTo>
                <a:arcTo wR="3600" hR="3600" stAng="0" swAng="-5400000"/>
                <a:close/>
              </a:path>
            </a:pathLst>
          </a:custGeom>
          <a:solidFill>
            <a:srgbClr val="ccffcc"/>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1" lang="kk-KZ" sz="2400" strike="noStrike" u="none">
                <a:solidFill>
                  <a:srgbClr val="002060"/>
                </a:solidFill>
                <a:uFillTx/>
                <a:latin typeface="Times New Roman"/>
                <a:ea typeface="Times New Roman"/>
              </a:rPr>
              <a:t>Ұлттық құндылықтардың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маңыздылығын ғаламдық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тақырыптағы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контекстермен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байланыстырады;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шығарманы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көркемдік-эстетикалық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құндылық тұрғысынан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2060"/>
                </a:solidFill>
                <a:uFillTx/>
                <a:latin typeface="Times New Roman"/>
                <a:ea typeface="Times New Roman"/>
              </a:rPr>
              <a:t>талдап,  әдеби эссе жазады.</a:t>
            </a:r>
            <a:endParaRPr b="0" lang="ru-RU" sz="2400" strike="noStrike" u="none">
              <a:solidFill>
                <a:srgbClr val="000000"/>
              </a:solidFill>
              <a:uFillTx/>
              <a:latin typeface="Arial"/>
            </a:endParaRPr>
          </a:p>
        </p:txBody>
      </p:sp>
      <p:grpSp>
        <p:nvGrpSpPr>
          <p:cNvPr id="114" name="Group 88"/>
          <p:cNvGrpSpPr/>
          <p:nvPr/>
        </p:nvGrpSpPr>
        <p:grpSpPr>
          <a:xfrm>
            <a:off x="8489880" y="422280"/>
            <a:ext cx="381240" cy="380880"/>
            <a:chOff x="8489880" y="422280"/>
            <a:chExt cx="381240" cy="380880"/>
          </a:xfrm>
        </p:grpSpPr>
        <p:sp>
          <p:nvSpPr>
            <p:cNvPr id="115" name="Oval 89"/>
            <p:cNvSpPr/>
            <p:nvPr/>
          </p:nvSpPr>
          <p:spPr>
            <a:xfrm>
              <a:off x="8489880" y="422280"/>
              <a:ext cx="38124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16" name="Oval 90"/>
            <p:cNvSpPr/>
            <p:nvPr/>
          </p:nvSpPr>
          <p:spPr>
            <a:xfrm>
              <a:off x="8511480" y="443520"/>
              <a:ext cx="33768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17" name="Oval 91"/>
            <p:cNvSpPr/>
            <p:nvPr/>
          </p:nvSpPr>
          <p:spPr>
            <a:xfrm>
              <a:off x="8530920" y="463320"/>
              <a:ext cx="29880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18" name="Oval 92"/>
            <p:cNvSpPr/>
            <p:nvPr/>
          </p:nvSpPr>
          <p:spPr>
            <a:xfrm>
              <a:off x="8531280" y="463680"/>
              <a:ext cx="298080" cy="298080"/>
            </a:xfrm>
            <a:prstGeom prst="ellipse">
              <a:avLst/>
            </a:prstGeom>
            <a:gradFill rotWithShape="0">
              <a:gsLst>
                <a:gs pos="0">
                  <a:srgbClr val="000000"/>
                </a:gs>
                <a:gs pos="100000">
                  <a:srgbClr val="ffcc00"/>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19" name="Oval 93"/>
            <p:cNvSpPr/>
            <p:nvPr/>
          </p:nvSpPr>
          <p:spPr>
            <a:xfrm>
              <a:off x="8550360" y="48240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0" name="Oval 94"/>
            <p:cNvSpPr/>
            <p:nvPr/>
          </p:nvSpPr>
          <p:spPr>
            <a:xfrm>
              <a:off x="8551080" y="483120"/>
              <a:ext cx="258840" cy="258840"/>
            </a:xfrm>
            <a:prstGeom prst="ellipse">
              <a:avLst/>
            </a:prstGeom>
            <a:gradFill rotWithShape="0">
              <a:gsLst>
                <a:gs pos="0">
                  <a:srgbClr val="ffcc00"/>
                </a:gs>
                <a:gs pos="100000">
                  <a:srgbClr val="7c6300"/>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121" name="Group 109"/>
          <p:cNvGrpSpPr/>
          <p:nvPr/>
        </p:nvGrpSpPr>
        <p:grpSpPr>
          <a:xfrm>
            <a:off x="204840" y="871560"/>
            <a:ext cx="380880" cy="380880"/>
            <a:chOff x="204840" y="871560"/>
            <a:chExt cx="380880" cy="380880"/>
          </a:xfrm>
        </p:grpSpPr>
        <p:sp>
          <p:nvSpPr>
            <p:cNvPr id="122" name="Oval 110"/>
            <p:cNvSpPr/>
            <p:nvPr/>
          </p:nvSpPr>
          <p:spPr>
            <a:xfrm>
              <a:off x="204840" y="87156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3" name="Oval 111"/>
            <p:cNvSpPr/>
            <p:nvPr/>
          </p:nvSpPr>
          <p:spPr>
            <a:xfrm>
              <a:off x="226440" y="89280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4" name="Oval 112"/>
            <p:cNvSpPr/>
            <p:nvPr/>
          </p:nvSpPr>
          <p:spPr>
            <a:xfrm>
              <a:off x="245880" y="91260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5" name="Oval 113"/>
            <p:cNvSpPr/>
            <p:nvPr/>
          </p:nvSpPr>
          <p:spPr>
            <a:xfrm>
              <a:off x="246240" y="912960"/>
              <a:ext cx="297720" cy="298080"/>
            </a:xfrm>
            <a:prstGeom prst="ellipse">
              <a:avLst/>
            </a:prstGeom>
            <a:gradFill rotWithShape="0">
              <a:gsLst>
                <a:gs pos="0">
                  <a:srgbClr val="000000"/>
                </a:gs>
                <a:gs pos="100000">
                  <a:srgbClr val="8d67e1"/>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6" name="Oval 114"/>
            <p:cNvSpPr/>
            <p:nvPr/>
          </p:nvSpPr>
          <p:spPr>
            <a:xfrm>
              <a:off x="264960" y="93168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27" name="Oval 115"/>
            <p:cNvSpPr/>
            <p:nvPr/>
          </p:nvSpPr>
          <p:spPr>
            <a:xfrm>
              <a:off x="265680" y="932400"/>
              <a:ext cx="258480" cy="258840"/>
            </a:xfrm>
            <a:prstGeom prst="ellipse">
              <a:avLst/>
            </a:prstGeom>
            <a:gradFill rotWithShape="0">
              <a:gsLst>
                <a:gs pos="0">
                  <a:srgbClr val="8d67e1"/>
                </a:gs>
                <a:gs pos="100000">
                  <a:srgbClr val="45326d"/>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grpSp>
        <p:nvGrpSpPr>
          <p:cNvPr id="128" name="Group 95"/>
          <p:cNvGrpSpPr/>
          <p:nvPr/>
        </p:nvGrpSpPr>
        <p:grpSpPr>
          <a:xfrm>
            <a:off x="3059280" y="5300640"/>
            <a:ext cx="380880" cy="380880"/>
            <a:chOff x="3059280" y="5300640"/>
            <a:chExt cx="380880" cy="380880"/>
          </a:xfrm>
        </p:grpSpPr>
        <p:sp>
          <p:nvSpPr>
            <p:cNvPr id="129" name="Oval 96"/>
            <p:cNvSpPr/>
            <p:nvPr/>
          </p:nvSpPr>
          <p:spPr>
            <a:xfrm>
              <a:off x="3059280" y="5300640"/>
              <a:ext cx="380880" cy="380880"/>
            </a:xfrm>
            <a:prstGeom prst="ellipse">
              <a:avLst/>
            </a:prstGeom>
            <a:gradFill rotWithShape="0">
              <a:gsLst>
                <a:gs pos="0">
                  <a:srgbClr val="767676"/>
                </a:gs>
                <a:gs pos="50000">
                  <a:srgbClr val="ffffff"/>
                </a:gs>
                <a:gs pos="100000">
                  <a:srgbClr val="767676"/>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0" name="Oval 97"/>
            <p:cNvSpPr/>
            <p:nvPr/>
          </p:nvSpPr>
          <p:spPr>
            <a:xfrm>
              <a:off x="3080880" y="5321880"/>
              <a:ext cx="337320" cy="337320"/>
            </a:xfrm>
            <a:prstGeom prst="ellipse">
              <a:avLst/>
            </a:prstGeom>
            <a:gradFill rotWithShape="0">
              <a:gsLst>
                <a:gs pos="0">
                  <a:srgbClr val="a2a2a2"/>
                </a:gs>
                <a:gs pos="50000">
                  <a:srgbClr val="ffffff"/>
                </a:gs>
                <a:gs pos="100000">
                  <a:srgbClr val="a2a2a2"/>
                </a:gs>
              </a:gsLst>
              <a:lin ang="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1" name="Oval 98"/>
            <p:cNvSpPr/>
            <p:nvPr/>
          </p:nvSpPr>
          <p:spPr>
            <a:xfrm>
              <a:off x="3100320" y="5341680"/>
              <a:ext cx="298440" cy="298440"/>
            </a:xfrm>
            <a:prstGeom prst="ellipse">
              <a:avLst/>
            </a:prstGeom>
            <a:gradFill rotWithShape="0">
              <a:gsLst>
                <a:gs pos="0">
                  <a:srgbClr val="ffffff"/>
                </a:gs>
                <a:gs pos="50000">
                  <a:srgbClr val="996600"/>
                </a:gs>
                <a:gs pos="100000">
                  <a:srgbClr val="ffffff"/>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2" name="Oval 99"/>
            <p:cNvSpPr/>
            <p:nvPr/>
          </p:nvSpPr>
          <p:spPr>
            <a:xfrm>
              <a:off x="3100680" y="5342040"/>
              <a:ext cx="297720" cy="298080"/>
            </a:xfrm>
            <a:prstGeom prst="ellipse">
              <a:avLst/>
            </a:prstGeom>
            <a:gradFill rotWithShape="0">
              <a:gsLst>
                <a:gs pos="0">
                  <a:srgbClr val="000000"/>
                </a:gs>
                <a:gs pos="100000">
                  <a:srgbClr val="48be67"/>
                </a:gs>
              </a:gsLst>
              <a:lin ang="2700000"/>
            </a:grad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3" name="Oval 100"/>
            <p:cNvSpPr/>
            <p:nvPr/>
          </p:nvSpPr>
          <p:spPr>
            <a:xfrm>
              <a:off x="3119400" y="5360760"/>
              <a:ext cx="258840" cy="260280"/>
            </a:xfrm>
            <a:prstGeom prst="ellipse">
              <a:avLst/>
            </a:prstGeom>
            <a:gradFill rotWithShape="0">
              <a:gsLst>
                <a:gs pos="0">
                  <a:srgbClr val="533700"/>
                </a:gs>
                <a:gs pos="50000">
                  <a:srgbClr val="996600"/>
                </a:gs>
                <a:gs pos="100000">
                  <a:srgbClr val="533700"/>
                </a:gs>
              </a:gsLst>
              <a:lin ang="189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34" name="Oval 101"/>
            <p:cNvSpPr/>
            <p:nvPr/>
          </p:nvSpPr>
          <p:spPr>
            <a:xfrm>
              <a:off x="3120120" y="5361480"/>
              <a:ext cx="258480" cy="258840"/>
            </a:xfrm>
            <a:prstGeom prst="ellipse">
              <a:avLst/>
            </a:prstGeom>
            <a:gradFill rotWithShape="0">
              <a:gsLst>
                <a:gs pos="0">
                  <a:srgbClr val="48be67"/>
                </a:gs>
                <a:gs pos="100000">
                  <a:srgbClr val="235c32"/>
                </a:gs>
              </a:gsLst>
              <a:lin ang="2700000"/>
            </a:grad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grpSp>
    </p:spTree>
  </p:cSld>
  <p:transition>
    <p:cover dir="u"/>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5" name="Рисунок 48" descr=""/>
          <p:cNvPicPr/>
          <p:nvPr/>
        </p:nvPicPr>
        <p:blipFill>
          <a:blip r:embed="rId1"/>
          <a:stretch/>
        </p:blipFill>
        <p:spPr>
          <a:xfrm>
            <a:off x="488880" y="7978680"/>
            <a:ext cx="150840" cy="203400"/>
          </a:xfrm>
          <a:prstGeom prst="rect">
            <a:avLst/>
          </a:prstGeom>
          <a:ln w="0">
            <a:noFill/>
          </a:ln>
        </p:spPr>
      </p:pic>
      <p:sp>
        <p:nvSpPr>
          <p:cNvPr id="136" name="object 2"/>
          <p:cNvSpPr/>
          <p:nvPr/>
        </p:nvSpPr>
        <p:spPr>
          <a:xfrm>
            <a:off x="1440" y="0"/>
            <a:ext cx="9142560" cy="977760"/>
          </a:xfrm>
          <a:custGeom>
            <a:avLst/>
            <a:gdLst>
              <a:gd name="textAreaLeft" fmla="*/ 0 w 9142560"/>
              <a:gd name="textAreaRight" fmla="*/ 9142920 w 914256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Arial"/>
            </a:endParaRPr>
          </a:p>
        </p:txBody>
      </p:sp>
      <p:sp>
        <p:nvSpPr>
          <p:cNvPr id="137" name="Прямоугольник 73"/>
          <p:cNvSpPr/>
          <p:nvPr/>
        </p:nvSpPr>
        <p:spPr>
          <a:xfrm>
            <a:off x="3262320" y="1343160"/>
            <a:ext cx="1179360" cy="1008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Arial"/>
            </a:endParaRPr>
          </a:p>
        </p:txBody>
      </p:sp>
      <p:sp>
        <p:nvSpPr>
          <p:cNvPr id="138" name="Прямоугольник 74"/>
          <p:cNvSpPr/>
          <p:nvPr/>
        </p:nvSpPr>
        <p:spPr>
          <a:xfrm>
            <a:off x="4456080" y="1309680"/>
            <a:ext cx="11797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Arial"/>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Arial"/>
            </a:endParaRPr>
          </a:p>
        </p:txBody>
      </p:sp>
      <p:cxnSp>
        <p:nvCxnSpPr>
          <p:cNvPr id="139" name="Google Shape;77;p1"/>
          <p:cNvCxnSpPr/>
          <p:nvPr/>
        </p:nvCxnSpPr>
        <p:spPr>
          <a:xfrm>
            <a:off x="159840" y="6621120"/>
            <a:ext cx="8797320" cy="26280"/>
          </a:xfrm>
          <a:prstGeom prst="straightConnector1">
            <a:avLst/>
          </a:prstGeom>
          <a:ln w="57240">
            <a:solidFill>
              <a:srgbClr val="33cccc"/>
            </a:solidFill>
            <a:miter/>
          </a:ln>
        </p:spPr>
      </p:cxnSp>
      <p:cxnSp>
        <p:nvCxnSpPr>
          <p:cNvPr id="140" name="Google Shape;78;p1"/>
          <p:cNvCxnSpPr/>
          <p:nvPr/>
        </p:nvCxnSpPr>
        <p:spPr>
          <a:xfrm>
            <a:off x="568440" y="6364080"/>
            <a:ext cx="8020800" cy="37080"/>
          </a:xfrm>
          <a:prstGeom prst="straightConnector1">
            <a:avLst/>
          </a:prstGeom>
          <a:ln w="38160">
            <a:solidFill>
              <a:srgbClr val="dec6a5"/>
            </a:solidFill>
            <a:miter/>
          </a:ln>
        </p:spPr>
      </p:cxnSp>
      <p:sp>
        <p:nvSpPr>
          <p:cNvPr id="141" name="Прямоугольник 8"/>
          <p:cNvSpPr/>
          <p:nvPr/>
        </p:nvSpPr>
        <p:spPr>
          <a:xfrm>
            <a:off x="514440" y="1319040"/>
            <a:ext cx="8234280" cy="51213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Жазушының өз заманының көз алдындағы тарихи маңызы зор, аса іргелі шындығын жазуы, қара сөзден өз заманының қайт­пас қайсар ұланының, қаһар­манының көркем мүсінін сомдауы – әдебиет тарихында өте сирек кездесетін ерекше құбылыс. Баққожа Мұқаи «Өмірзая» романында өз заманының саяси-әлеу­меттік, тарихи маңызы зор, мәні үлкен аса іргелі, өзекті шындығын суреттеді, заман қаһар­ма­ны­ның образын жасады. Шығармашылық еңбек жолында мұндай нәти­жеге жеткен жазушы да та­рихта өте сирек. ХХ ғасырдың екінші жартысындағы кеңестік қоға­м­ның тоқырау дәуірінде ұлт­тық идея, ұлттық тәуелсіздік идея­сы жолында еңбек етіп, бейнет, қиындық  көрген, қанша   азап көрсе де  өмірлік ұстанымынан таймаған, алған бетінен қайтпаған, елдің тәуелсіз­дігі үшін өмірін қиған, жанын пида еткен замандас образын жасау – жазушының көркемдік және ұлттық  құндылықты жан-жақты ашып, жазудағы шығармашылық жетістігі».</a:t>
            </a:r>
            <a:endParaRPr b="0" lang="ru-RU" sz="2200" strike="noStrike" u="none">
              <a:solidFill>
                <a:srgbClr val="000000"/>
              </a:solidFill>
              <a:uFillTx/>
              <a:latin typeface="Arial"/>
            </a:endParaRPr>
          </a:p>
        </p:txBody>
      </p:sp>
    </p:spTree>
  </p:cSld>
  <p:transition>
    <p:cover dir="rd"/>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object 2"/>
          <p:cNvSpPr/>
          <p:nvPr/>
        </p:nvSpPr>
        <p:spPr>
          <a:xfrm>
            <a:off x="1440" y="0"/>
            <a:ext cx="9142560" cy="977760"/>
          </a:xfrm>
          <a:custGeom>
            <a:avLst/>
            <a:gdLst>
              <a:gd name="textAreaLeft" fmla="*/ 0 w 9142560"/>
              <a:gd name="textAreaRight" fmla="*/ 9142920 w 914256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Arial"/>
            </a:endParaRPr>
          </a:p>
        </p:txBody>
      </p:sp>
      <p:sp>
        <p:nvSpPr>
          <p:cNvPr id="143" name="Rectangle 1"/>
          <p:cNvSpPr/>
          <p:nvPr/>
        </p:nvSpPr>
        <p:spPr>
          <a:xfrm>
            <a:off x="1258920" y="1045080"/>
            <a:ext cx="6489720" cy="497268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02122"/>
                </a:solidFill>
                <a:uFillTx/>
                <a:latin typeface="Times New Roman"/>
                <a:ea typeface="Times New Roman"/>
              </a:rPr>
              <a:t>       </a:t>
            </a:r>
            <a:r>
              <a:rPr b="1" lang="kk-KZ" sz="2000" strike="noStrike" u="none">
                <a:solidFill>
                  <a:srgbClr val="202122"/>
                </a:solidFill>
                <a:uFillTx/>
                <a:latin typeface="Times New Roman"/>
                <a:ea typeface="Times New Roman"/>
              </a:rPr>
              <a:t>Контекст</a:t>
            </a:r>
            <a:r>
              <a:rPr b="0" lang="kk-KZ" sz="2000" strike="noStrike" u="none">
                <a:solidFill>
                  <a:srgbClr val="0070c0"/>
                </a:solidFill>
                <a:uFillTx/>
                <a:latin typeface="Times New Roman"/>
                <a:ea typeface="Times New Roman"/>
              </a:rPr>
              <a:t>  тіл білімінде</a:t>
            </a:r>
            <a:r>
              <a:rPr b="0" lang="kk-KZ" sz="2000" strike="noStrike" u="none">
                <a:solidFill>
                  <a:srgbClr val="202122"/>
                </a:solidFill>
                <a:uFillTx/>
                <a:latin typeface="Times New Roman"/>
                <a:ea typeface="Times New Roman"/>
              </a:rPr>
              <a:t> – тілдік тұлғалардың мағынасын айқындайтын сөздік орта. Тілдегі сөздердің бірсыпырасы көп мағыналы болып келеді. Ондай сөздердің қандай мағынаны білдіріп тұрғаны сөйлем ішінде, басқа сөздермен байланыста қолданылғанда айқындалады. Мысалы, “Қайық екі буыннан құралған сөз”, немесе “Оның аяғына жасалған операция сәтті болды” деген сөйлемдерде </a:t>
            </a:r>
            <a:r>
              <a:rPr b="0" lang="kk-KZ" sz="2000" strike="noStrike" u="none">
                <a:solidFill>
                  <a:srgbClr val="000000"/>
                </a:solidFill>
                <a:uFillTx/>
                <a:latin typeface="Times New Roman"/>
                <a:ea typeface="Times New Roman"/>
              </a:rPr>
              <a:t>“буын”, “операция” </a:t>
            </a:r>
            <a:r>
              <a:rPr b="0" lang="kk-KZ" sz="2000" strike="noStrike" u="none">
                <a:solidFill>
                  <a:srgbClr val="202122"/>
                </a:solidFill>
                <a:uFillTx/>
                <a:latin typeface="Times New Roman"/>
                <a:ea typeface="Times New Roman"/>
              </a:rPr>
              <a:t>сөздері бір түрлі мағыналарды білдірсе, “Қолымның буындары ауырады”. “Соғыс операциясы аяқталды” деген сөйлемдерде екінші түрлі мағыналарды білдіреді. Бұл сөздердің қандай мағынада қолданылғаны олардың айналасындағы басқа сөздерден байқалып тұр. Бұл – </a:t>
            </a:r>
            <a:r>
              <a:rPr b="1" lang="kk-KZ" sz="2000" strike="noStrike" u="none">
                <a:solidFill>
                  <a:srgbClr val="202122"/>
                </a:solidFill>
                <a:uFillTx/>
                <a:latin typeface="Times New Roman"/>
                <a:ea typeface="Times New Roman"/>
              </a:rPr>
              <a:t>тілдік Контекст</a:t>
            </a:r>
            <a:r>
              <a:rPr b="0" lang="kk-KZ" sz="2000" strike="noStrike" u="none">
                <a:solidFill>
                  <a:srgbClr val="202122"/>
                </a:solidFill>
                <a:uFillTx/>
                <a:latin typeface="Times New Roman"/>
                <a:ea typeface="Times New Roman"/>
              </a:rPr>
              <a:t>. Сонымен бірге </a:t>
            </a:r>
            <a:r>
              <a:rPr b="1" lang="kk-KZ" sz="2000" strike="noStrike" u="none">
                <a:solidFill>
                  <a:srgbClr val="202122"/>
                </a:solidFill>
                <a:uFillTx/>
                <a:latin typeface="Times New Roman"/>
                <a:ea typeface="Times New Roman"/>
              </a:rPr>
              <a:t>тұрмыстық Контекст</a:t>
            </a:r>
            <a:r>
              <a:rPr b="0" lang="kk-KZ" sz="2000" strike="noStrike" u="none">
                <a:solidFill>
                  <a:srgbClr val="202122"/>
                </a:solidFill>
                <a:uFillTx/>
                <a:latin typeface="Times New Roman"/>
                <a:ea typeface="Times New Roman"/>
              </a:rPr>
              <a:t>. те болады. Оған сөз мағынасын түсінуге себепші болатын тұрмыстық орта жатады.</a:t>
            </a:r>
            <a:endParaRPr b="0" lang="ru-RU" sz="2000" strike="noStrike" u="none">
              <a:solidFill>
                <a:srgbClr val="000000"/>
              </a:solidFill>
              <a:uFillTx/>
              <a:latin typeface="Arial"/>
            </a:endParaRPr>
          </a:p>
        </p:txBody>
      </p:sp>
    </p:spTree>
  </p:cSld>
  <p:transition>
    <p:blinds dir="horz"/>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Цилиндр 20"/>
          <p:cNvSpPr/>
          <p:nvPr/>
        </p:nvSpPr>
        <p:spPr>
          <a:xfrm>
            <a:off x="1214280" y="357120"/>
            <a:ext cx="6572520" cy="714600"/>
          </a:xfrm>
          <a:prstGeom prst="can">
            <a:avLst>
              <a:gd name="adj" fmla="val 25000"/>
            </a:avLst>
          </a:prstGeom>
          <a:solidFill>
            <a:srgbClr val="f2f2f2"/>
          </a:solidFill>
          <a:ln w="25560">
            <a:solidFill>
              <a:srgbClr val="956f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45" name="Прямоугольник 7"/>
          <p:cNvSpPr/>
          <p:nvPr/>
        </p:nvSpPr>
        <p:spPr>
          <a:xfrm flipV="1" rot="10800000">
            <a:off x="1356840" y="-59040"/>
            <a:ext cx="580716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6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2060"/>
                </a:solidFill>
                <a:uFillTx/>
                <a:latin typeface="Times New Roman"/>
                <a:ea typeface="Times New Roman"/>
              </a:rPr>
              <a:t>1-тапсырма</a:t>
            </a:r>
            <a:endParaRPr b="0" lang="ru-RU" sz="3600" strike="noStrike" u="none">
              <a:solidFill>
                <a:srgbClr val="000000"/>
              </a:solidFill>
              <a:uFillTx/>
              <a:latin typeface="Arial"/>
            </a:endParaRPr>
          </a:p>
        </p:txBody>
      </p:sp>
      <p:sp>
        <p:nvSpPr>
          <p:cNvPr id="146" name="Цилиндр 31"/>
          <p:cNvSpPr/>
          <p:nvPr/>
        </p:nvSpPr>
        <p:spPr>
          <a:xfrm>
            <a:off x="684360" y="2637000"/>
            <a:ext cx="3351240" cy="4097160"/>
          </a:xfrm>
          <a:prstGeom prst="can">
            <a:avLst>
              <a:gd name="adj" fmla="val 20449"/>
            </a:avLst>
          </a:prstGeom>
          <a:solidFill>
            <a:srgbClr val="cc9900"/>
          </a:solidFill>
          <a:ln w="25560">
            <a:solidFill>
              <a:srgbClr val="956f00"/>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47" name="Цилиндр 32"/>
          <p:cNvSpPr/>
          <p:nvPr/>
        </p:nvSpPr>
        <p:spPr>
          <a:xfrm>
            <a:off x="6929280" y="3429000"/>
            <a:ext cx="46080" cy="46080"/>
          </a:xfrm>
          <a:prstGeom prst="can">
            <a:avLst>
              <a:gd name="adj" fmla="val 25000"/>
            </a:avLst>
          </a:prstGeom>
          <a:solidFill>
            <a:srgbClr val="cc9900"/>
          </a:solidFill>
          <a:ln w="25560">
            <a:solidFill>
              <a:srgbClr val="956f00"/>
            </a:solidFill>
            <a:miter/>
          </a:ln>
        </p:spPr>
        <p:style>
          <a:lnRef idx="0"/>
          <a:fillRef idx="0"/>
          <a:effectRef idx="0"/>
          <a:fontRef idx="minor"/>
        </p:style>
        <p:txBody>
          <a:bodyPr lIns="90000" rIns="90000" tIns="-18000" bIns="-180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48" name="Цилиндр 34"/>
          <p:cNvSpPr/>
          <p:nvPr/>
        </p:nvSpPr>
        <p:spPr>
          <a:xfrm>
            <a:off x="4932360" y="2541600"/>
            <a:ext cx="3384720" cy="4032360"/>
          </a:xfrm>
          <a:prstGeom prst="can">
            <a:avLst>
              <a:gd name="adj" fmla="val 20986"/>
            </a:avLst>
          </a:prstGeom>
          <a:solidFill>
            <a:srgbClr val="cc9900"/>
          </a:solidFill>
          <a:ln w="25560">
            <a:solidFill>
              <a:srgbClr val="956f00"/>
            </a:solidFill>
            <a:miter/>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1.</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2.</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3.</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Times New Roman"/>
              </a:rPr>
              <a:t>4.</a:t>
            </a: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
        <p:nvSpPr>
          <p:cNvPr id="149" name="Прямоугольник 1"/>
          <p:cNvSpPr/>
          <p:nvPr/>
        </p:nvSpPr>
        <p:spPr>
          <a:xfrm>
            <a:off x="1214280" y="1341360"/>
            <a:ext cx="564372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002060"/>
                </a:solidFill>
                <a:uFillTx/>
                <a:latin typeface="Times New Roman"/>
                <a:ea typeface="Times New Roman"/>
              </a:rPr>
              <a:t>Романнан берілген үзіндіден шығарма контекстіне байланысты тілдік ерекшеліктері бар сөздерді төмендегі кестеге жазыңыздар.</a:t>
            </a:r>
            <a:endParaRPr b="0" lang="ru-RU" sz="1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2060"/>
                </a:solidFill>
                <a:uFillTx/>
                <a:latin typeface="Times New Roman"/>
                <a:ea typeface="Times New Roman"/>
              </a:rPr>
              <a:t>«Жазушы тілінің сөздігі» әдісі</a:t>
            </a:r>
            <a:endParaRPr b="0" lang="ru-RU" sz="1800" strike="noStrike" u="none">
              <a:solidFill>
                <a:srgbClr val="000000"/>
              </a:solidFill>
              <a:uFillTx/>
              <a:latin typeface="Arial"/>
            </a:endParaRPr>
          </a:p>
        </p:txBody>
      </p:sp>
      <p:sp>
        <p:nvSpPr>
          <p:cNvPr id="150" name="Цилиндр 9"/>
          <p:cNvSpPr/>
          <p:nvPr/>
        </p:nvSpPr>
        <p:spPr>
          <a:xfrm>
            <a:off x="684360" y="2637000"/>
            <a:ext cx="3351240" cy="3936960"/>
          </a:xfrm>
          <a:prstGeom prst="can">
            <a:avLst>
              <a:gd name="adj" fmla="val 21282"/>
            </a:avLst>
          </a:prstGeom>
          <a:solidFill>
            <a:srgbClr val="cc9900"/>
          </a:solidFill>
          <a:ln w="25560">
            <a:solidFill>
              <a:srgbClr val="956f00"/>
            </a:solidFill>
            <a:miter/>
          </a:ln>
        </p:spPr>
        <p:style>
          <a:lnRef idx="0"/>
          <a:fillRef idx="0"/>
          <a:effectRef idx="0"/>
          <a:fontRef idx="minor"/>
        </p:style>
        <p:txBody>
          <a:bodyPr lIns="90000" rIns="90000" tIns="46800" bIns="46800" anchor="ctr">
            <a:noAutofit/>
          </a:bodyPr>
          <a:p>
            <a:pPr marL="457200" indent="-457200">
              <a:lnSpc>
                <a:spcPct val="100000"/>
              </a:lnSpc>
              <a:buClr>
                <a:srgbClr val="00206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rPr>
              <a:t>Романдағы бейнелі сөздер</a:t>
            </a:r>
            <a:endParaRPr b="0" lang="ru-RU" sz="2000" strike="noStrike" u="none">
              <a:solidFill>
                <a:srgbClr val="000000"/>
              </a:solidFill>
              <a:uFillTx/>
              <a:latin typeface="Arial"/>
            </a:endParaRPr>
          </a:p>
          <a:p>
            <a:pPr marL="457200" indent="-457200">
              <a:lnSpc>
                <a:spcPct val="100000"/>
              </a:lnSpc>
              <a:buClr>
                <a:srgbClr val="00206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rPr>
              <a:t>Афоризмдер</a:t>
            </a:r>
            <a:endParaRPr b="0" lang="ru-RU" sz="2000" strike="noStrike" u="none">
              <a:solidFill>
                <a:srgbClr val="000000"/>
              </a:solidFill>
              <a:uFillTx/>
              <a:latin typeface="Arial"/>
            </a:endParaRPr>
          </a:p>
          <a:p>
            <a:pPr marL="457200" indent="-457200">
              <a:lnSpc>
                <a:spcPct val="100000"/>
              </a:lnSpc>
              <a:buClr>
                <a:srgbClr val="00206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rPr>
              <a:t>Мақал-мәтелдер</a:t>
            </a:r>
            <a:endParaRPr b="0" lang="ru-RU" sz="2000" strike="noStrike" u="none">
              <a:solidFill>
                <a:srgbClr val="000000"/>
              </a:solidFill>
              <a:uFillTx/>
              <a:latin typeface="Arial"/>
            </a:endParaRPr>
          </a:p>
          <a:p>
            <a:pPr marL="457200" indent="-457200">
              <a:lnSpc>
                <a:spcPct val="100000"/>
              </a:lnSpc>
              <a:buClr>
                <a:srgbClr val="00206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rPr>
              <a:t>Ауыспалы мағынадағы сөздер</a:t>
            </a:r>
            <a:endParaRPr b="0" lang="ru-RU" sz="2000" strike="noStrike" u="none">
              <a:solidFill>
                <a:srgbClr val="000000"/>
              </a:solidFill>
              <a:uFillTx/>
              <a:latin typeface="Arial"/>
            </a:endParaRPr>
          </a:p>
          <a:p>
            <a:pPr marL="457200" indent="-4572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
        <p:nvSpPr>
          <p:cNvPr id="151" name="Прямоугольник 2"/>
          <p:cNvSpPr/>
          <p:nvPr/>
        </p:nvSpPr>
        <p:spPr>
          <a:xfrm>
            <a:off x="1214280" y="2781360"/>
            <a:ext cx="2565720" cy="398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000099"/>
                </a:solidFill>
                <a:uFillTx/>
                <a:latin typeface="Times New Roman"/>
              </a:rPr>
              <a:t>Тілдік ерекшеліктер </a:t>
            </a:r>
            <a:endParaRPr b="0" lang="ru-RU" sz="2000" strike="noStrike" u="none">
              <a:solidFill>
                <a:srgbClr val="000000"/>
              </a:solidFill>
              <a:uFillTx/>
              <a:latin typeface="Arial"/>
            </a:endParaRPr>
          </a:p>
        </p:txBody>
      </p:sp>
      <p:sp>
        <p:nvSpPr>
          <p:cNvPr id="152" name="Прямоугольник 3"/>
          <p:cNvSpPr/>
          <p:nvPr/>
        </p:nvSpPr>
        <p:spPr>
          <a:xfrm>
            <a:off x="5219640" y="2781360"/>
            <a:ext cx="29527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400" strike="noStrike" u="none">
                <a:solidFill>
                  <a:srgbClr val="000099"/>
                </a:solidFill>
                <a:uFillTx/>
                <a:latin typeface="Times New Roman"/>
              </a:rPr>
              <a:t>Мысалдары </a:t>
            </a:r>
            <a:endParaRPr b="0" lang="ru-RU" sz="2400" strike="noStrike" u="none">
              <a:solidFill>
                <a:srgbClr val="000000"/>
              </a:solidFill>
              <a:uFillTx/>
              <a:latin typeface="Arial"/>
            </a:endParaRPr>
          </a:p>
        </p:txBody>
      </p:sp>
    </p:spTree>
  </p:cSld>
  <p:transition>
    <p:blinds dir="vert"/>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object 2"/>
          <p:cNvSpPr/>
          <p:nvPr/>
        </p:nvSpPr>
        <p:spPr>
          <a:xfrm>
            <a:off x="1440" y="0"/>
            <a:ext cx="9142560" cy="977760"/>
          </a:xfrm>
          <a:custGeom>
            <a:avLst/>
            <a:gdLst>
              <a:gd name="textAreaLeft" fmla="*/ 0 w 9142560"/>
              <a:gd name="textAreaRight" fmla="*/ 9142920 w 914256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Arial"/>
            </a:endParaRPr>
          </a:p>
        </p:txBody>
      </p:sp>
      <p:sp>
        <p:nvSpPr>
          <p:cNvPr id="154" name="Прямоугольник 4"/>
          <p:cNvSpPr/>
          <p:nvPr/>
        </p:nvSpPr>
        <p:spPr>
          <a:xfrm>
            <a:off x="539640" y="1413000"/>
            <a:ext cx="8136000" cy="49726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«Аға-ау, сіз айтқан әділеттің ақ жолы қайда? Егер бар болса, өзіңіз неге сол жолмен жүрмедіңіз? Сол жолды сіз өмір бойы іздеген жоқ па едіңіз. Бар болса, табар едіңіз ғой», - деген сөз талай рет көмейіне келіп кептелген, әрқашан қарттың қабағына қарап, тілін тістейді. Түлкі заманда тазы болып шалу керектігін ерте түсінгендердің мақсатына оңай жететінін Аяған білгелі қашан.Қазіргідей сырты жылтыр, іші бұлдыр заманда Алдияр Ақпанұлы айтқан тәсілмен күресіп, мұратқа жету мүмкін еместігін жердің астындағыныбілетін ғұлама Алдияр қарсылықтарынан ақылының аздығынан емес, айласын асыра алмағандықтан жеңілді. Заманның құбылып тұратын мінезіне бейімделіп, керек кезінде жалынып, жалбарынып, аяққа жығылып үйренген уақыттың құлақ кесті құлдары оны алып та, шалып та жықты. Қарсыласуға шамасын келтірмеді мүлде. Өмірдің талай өткелегінен өтіп, отқа  салса күймейтін, суға салса батпайтындай болып піскен кәрі тарлан өзінен тәлім алған бір үйір күшіктің талауына түсіп, құр сүлдерін әрең алып шықты. </a:t>
            </a:r>
            <a:endParaRPr b="0" lang="ru-RU" sz="2000" strike="noStrike" u="none">
              <a:solidFill>
                <a:srgbClr val="000000"/>
              </a:solidFill>
              <a:uFillTx/>
              <a:latin typeface="Arial"/>
            </a:endParaRPr>
          </a:p>
        </p:txBody>
      </p:sp>
    </p:spTree>
  </p:cSld>
  <p:transition>
    <p:checker dir="horz"/>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649</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2012-11-01T19:57:32Z</dcterms:created>
  <dc:creator>User</dc:creator>
  <dc:description/>
  <dc:language>ru-RU</dc:language>
  <cp:lastModifiedBy>Huawei</cp:lastModifiedBy>
  <dcterms:modified xsi:type="dcterms:W3CDTF">2024-10-30T17:05:45Z</dcterms:modified>
  <cp:revision>91</cp:revision>
  <dc:subject/>
  <dc:title>Слайд 1</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r8>7</vt:r8>
  </property>
</Properties>
</file>