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theme/theme28.xml" ContentType="application/vnd.openxmlformats-officedocument.theme+xml"/>
  <Override PartName="/ppt/theme/theme2.xml" ContentType="application/vnd.openxmlformats-officedocument.theme+xml"/>
  <Override PartName="/ppt/theme/theme29.xml" ContentType="application/vnd.openxmlformats-officedocument.theme+xml"/>
  <Override PartName="/ppt/theme/theme17.xml" ContentType="application/vnd.openxmlformats-officedocument.theme+xml"/>
  <Override PartName="/ppt/theme/theme6.xml" ContentType="application/vnd.openxmlformats-officedocument.theme+xml"/>
  <Override PartName="/ppt/theme/theme13.xml" ContentType="application/vnd.openxmlformats-officedocument.theme+xml"/>
  <Override PartName="/ppt/theme/theme18.xml" ContentType="application/vnd.openxmlformats-officedocument.theme+xml"/>
  <Override PartName="/ppt/theme/theme7.xml" ContentType="application/vnd.openxmlformats-officedocument.theme+xml"/>
  <Override PartName="/ppt/theme/theme14.xml" ContentType="application/vnd.openxmlformats-officedocument.theme+xml"/>
  <Override PartName="/ppt/theme/theme19.xml" ContentType="application/vnd.openxmlformats-officedocument.theme+xml"/>
  <Override PartName="/ppt/theme/theme10.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11.xml" ContentType="application/vnd.openxmlformats-officedocument.theme+xml"/>
  <Override PartName="/ppt/theme/theme5.xml" ContentType="application/vnd.openxmlformats-officedocument.theme+xml"/>
  <Override PartName="/ppt/theme/theme12.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8.xml" ContentType="application/vnd.openxmlformats-officedocument.theme+xml"/>
  <Override PartName="/ppt/theme/theme15.xml" ContentType="application/vnd.openxmlformats-officedocument.theme+xml"/>
  <Override PartName="/ppt/theme/theme30.xml" ContentType="application/vnd.openxmlformats-officedocument.theme+xml"/>
  <Override PartName="/ppt/theme/theme25.xml" ContentType="application/vnd.openxmlformats-officedocument.theme+xml"/>
  <Override PartName="/ppt/theme/theme9.xml" ContentType="application/vnd.openxmlformats-officedocument.theme+xml"/>
  <Override PartName="/ppt/theme/theme16.xml" ContentType="application/vnd.openxmlformats-officedocument.theme+xml"/>
  <Override PartName="/ppt/theme/theme31.xml" ContentType="application/vnd.openxmlformats-officedocument.theme+xml"/>
  <Override PartName="/ppt/theme/theme26.xml" ContentType="application/vnd.openxmlformats-officedocument.theme+xml"/>
  <Override PartName="/ppt/theme/theme32.xml" ContentType="application/vnd.openxmlformats-officedocument.theme+xml"/>
  <Override PartName="/ppt/theme/theme27.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slideMasters/_rels/slideMaster35.xml.rels" ContentType="application/vnd.openxmlformats-package.relationships+xml"/>
  <Override PartName="/ppt/slideMasters/_rels/slideMaster29.xml.rels" ContentType="application/vnd.openxmlformats-package.relationships+xml"/>
  <Override PartName="/ppt/slideMasters/_rels/slideMaster34.xml.rels" ContentType="application/vnd.openxmlformats-package.relationships+xml"/>
  <Override PartName="/ppt/slideMasters/_rels/slideMaster19.xml.rels" ContentType="application/vnd.openxmlformats-package.relationships+xml"/>
  <Override PartName="/ppt/slideMasters/_rels/slideMaster28.xml.rels" ContentType="application/vnd.openxmlformats-package.relationships+xml"/>
  <Override PartName="/ppt/slideMasters/_rels/slideMaster33.xml.rels" ContentType="application/vnd.openxmlformats-package.relationships+xml"/>
  <Override PartName="/ppt/slideMasters/_rels/slideMaster7.xml.rels" ContentType="application/vnd.openxmlformats-package.relationships+xml"/>
  <Override PartName="/ppt/slideMasters/_rels/slideMaster27.xml.rels" ContentType="application/vnd.openxmlformats-package.relationships+xml"/>
  <Override PartName="/ppt/slideMasters/_rels/slideMaster32.xml.rels" ContentType="application/vnd.openxmlformats-package.relationships+xml"/>
  <Override PartName="/ppt/slideMasters/_rels/slideMaster6.xml.rels" ContentType="application/vnd.openxmlformats-package.relationships+xml"/>
  <Override PartName="/ppt/slideMasters/_rels/slideMaster26.xml.rels" ContentType="application/vnd.openxmlformats-package.relationships+xml"/>
  <Override PartName="/ppt/slideMasters/_rels/slideMaster31.xml.rels" ContentType="application/vnd.openxmlformats-package.relationships+xml"/>
  <Override PartName="/ppt/slideMasters/_rels/slideMaster9.xml.rels" ContentType="application/vnd.openxmlformats-package.relationships+xml"/>
  <Override PartName="/ppt/slideMasters/_rels/slideMaster25.xml.rels" ContentType="application/vnd.openxmlformats-package.relationships+xml"/>
  <Override PartName="/ppt/slideMasters/_rels/slideMaster30.xml.rels" ContentType="application/vnd.openxmlformats-package.relationships+xml"/>
  <Override PartName="/ppt/slideMasters/_rels/slideMaster8.xml.rels" ContentType="application/vnd.openxmlformats-package.relationships+xml"/>
  <Override PartName="/ppt/slideMasters/_rels/slideMaster23.xml.rels" ContentType="application/vnd.openxmlformats-package.relationships+xml"/>
  <Override PartName="/ppt/slideMasters/_rels/slideMaster22.xml.rels" ContentType="application/vnd.openxmlformats-package.relationships+xml"/>
  <Override PartName="/ppt/slideMasters/_rels/slideMaster21.xml.rels" ContentType="application/vnd.openxmlformats-package.relationships+xml"/>
  <Override PartName="/ppt/slideMasters/_rels/slideMaster20.xml.rels" ContentType="application/vnd.openxmlformats-package.relationships+xml"/>
  <Override PartName="/ppt/slideMasters/_rels/slideMaster24.xml.rels" ContentType="application/vnd.openxmlformats-package.relationships+xml"/>
  <Override PartName="/ppt/slideMasters/_rels/slideMaster11.xml.rels" ContentType="application/vnd.openxmlformats-package.relationships+xml"/>
  <Override PartName="/ppt/slideMasters/_rels/slideMaster18.xml.rels" ContentType="application/vnd.openxmlformats-package.relationships+xml"/>
  <Override PartName="/ppt/slideMasters/_rels/slideMaster10.xml.rels" ContentType="application/vnd.openxmlformats-package.relationships+xml"/>
  <Override PartName="/ppt/slideMasters/_rels/slideMaster17.xml.rels" ContentType="application/vnd.openxmlformats-package.relationships+xml"/>
  <Override PartName="/ppt/slideMasters/_rels/slideMaster5.xml.rels" ContentType="application/vnd.openxmlformats-package.relationships+xml"/>
  <Override PartName="/ppt/slideMasters/_rels/slideMaster16.xml.rels" ContentType="application/vnd.openxmlformats-package.relationships+xml"/>
  <Override PartName="/ppt/slideMasters/_rels/slideMaster15.xml.rels" ContentType="application/vnd.openxmlformats-package.relationships+xml"/>
  <Override PartName="/ppt/slideMasters/_rels/slideMaster4.xml.rels" ContentType="application/vnd.openxmlformats-package.relationships+xml"/>
  <Override PartName="/ppt/slideMasters/_rels/slideMaster14.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12.xml.rels" ContentType="application/vnd.openxmlformats-package.relationships+xml"/>
  <Override PartName="/ppt/slideMasters/_rels/slideMaster13.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12.xml" ContentType="application/vnd.openxmlformats-officedocument.presentationml.slideMaster+xml"/>
  <Override PartName="/ppt/slideMasters/slideMaster3.xml" ContentType="application/vnd.openxmlformats-officedocument.presentationml.slideMaster+xml"/>
  <Override PartName="/ppt/slideMasters/slideMaster13.xml" ContentType="application/vnd.openxmlformats-officedocument.presentationml.slideMaster+xml"/>
  <Override PartName="/ppt/slideMasters/slideMaster4.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0.xml" ContentType="application/vnd.openxmlformats-officedocument.presentationml.slideMaster+xml"/>
  <Override PartName="/ppt/slideMasters/slideMaster18.xml" ContentType="application/vnd.openxmlformats-officedocument.presentationml.slideMaster+xml"/>
  <Override PartName="/ppt/slideMasters/slideMaster11.xml" ContentType="application/vnd.openxmlformats-officedocument.presentationml.slideMaster+xml"/>
  <Override PartName="/ppt/slideMasters/slideMaster1.xml" ContentType="application/vnd.openxmlformats-officedocument.presentationml.slideMaster+xml"/>
  <Override PartName="/ppt/slideMasters/slideMaster9.xml" ContentType="application/vnd.openxmlformats-officedocument.presentationml.slideMaster+xml"/>
  <Override PartName="/ppt/slideMasters/slideMaster24.xml" ContentType="application/vnd.openxmlformats-officedocument.presentationml.slideMaster+xml"/>
  <Override PartName="/ppt/slideMasters/slideMaster5.xml" ContentType="application/vnd.openxmlformats-officedocument.presentationml.slideMaster+xml"/>
  <Override PartName="/ppt/slideMasters/slideMaster20.xml" ContentType="application/vnd.openxmlformats-officedocument.presentationml.slideMaster+xml"/>
  <Override PartName="/ppt/slideMasters/slideMaster6.xml" ContentType="application/vnd.openxmlformats-officedocument.presentationml.slideMaster+xml"/>
  <Override PartName="/ppt/slideMasters/slideMaster21.xml" ContentType="application/vnd.openxmlformats-officedocument.presentationml.slideMaster+xml"/>
  <Override PartName="/ppt/slideMasters/slideMaster7.xml" ContentType="application/vnd.openxmlformats-officedocument.presentationml.slideMaster+xml"/>
  <Override PartName="/ppt/slideMasters/slideMaster22.xml" ContentType="application/vnd.openxmlformats-officedocument.presentationml.slideMaster+xml"/>
  <Override PartName="/ppt/slideMasters/slideMaster8.xml" ContentType="application/vnd.openxmlformats-officedocument.presentationml.slideMaster+xml"/>
  <Override PartName="/ppt/slideMasters/slideMaster23.xml" ContentType="application/vnd.openxmlformats-officedocument.presentationml.slideMaster+xml"/>
  <Override PartName="/ppt/slideMasters/slideMaster30.xml" ContentType="application/vnd.openxmlformats-officedocument.presentationml.slideMaster+xml"/>
  <Override PartName="/ppt/slideMasters/slideMaster25.xml" ContentType="application/vnd.openxmlformats-officedocument.presentationml.slideMaster+xml"/>
  <Override PartName="/ppt/slideMasters/slideMaster31.xml" ContentType="application/vnd.openxmlformats-officedocument.presentationml.slideMaster+xml"/>
  <Override PartName="/ppt/slideMasters/slideMaster26.xml" ContentType="application/vnd.openxmlformats-officedocument.presentationml.slideMaster+xml"/>
  <Override PartName="/ppt/slideMasters/slideMaster32.xml" ContentType="application/vnd.openxmlformats-officedocument.presentationml.slideMaster+xml"/>
  <Override PartName="/ppt/slideMasters/slideMaster27.xml" ContentType="application/vnd.openxmlformats-officedocument.presentationml.slideMaster+xml"/>
  <Override PartName="/ppt/slideMasters/slideMaster33.xml" ContentType="application/vnd.openxmlformats-officedocument.presentationml.slideMaster+xml"/>
  <Override PartName="/ppt/slideMasters/slideMaster28.xml" ContentType="application/vnd.openxmlformats-officedocument.presentationml.slideMaster+xml"/>
  <Override PartName="/ppt/slideMasters/slideMaster19.xml" ContentType="application/vnd.openxmlformats-officedocument.presentationml.slideMaster+xml"/>
  <Override PartName="/ppt/slideMasters/slideMaster34.xml" ContentType="application/vnd.openxmlformats-officedocument.presentationml.slideMaster+xml"/>
  <Override PartName="/ppt/slideMasters/slideMaster29.xml" ContentType="application/vnd.openxmlformats-officedocument.presentationml.slideMaster+xml"/>
  <Override PartName="/ppt/slideMasters/slideMaster35.xml" ContentType="application/vnd.openxmlformats-officedocument.presentationml.slideMaster+xml"/>
  <Override PartName="/ppt/notesMasters/_rels/notesMaster1.xml.rels" ContentType="application/vnd.openxmlformats-package.relationships+xml"/>
  <Override PartName="/ppt/notesMasters/notesMaster1.xml" ContentType="application/vnd.openxmlformats-officedocument.presentationml.notesMaster+xml"/>
  <Override PartName="/ppt/_rels/presentation.xml.rels" ContentType="application/vnd.openxmlformats-package.relationships+xml"/>
  <Override PartName="/ppt/media/image17.png" ContentType="image/png"/>
  <Override PartName="/ppt/media/image5.png" ContentType="image/png"/>
  <Override PartName="/ppt/media/image37.png" ContentType="image/png"/>
  <Override PartName="/ppt/media/image13.png" ContentType="image/png"/>
  <Override PartName="/ppt/media/image3.png" ContentType="image/png"/>
  <Override PartName="/ppt/media/image35.png" ContentType="image/png"/>
  <Override PartName="/ppt/media/image11.png" ContentType="image/png"/>
  <Override PartName="/ppt/media/image1.jpeg" ContentType="image/jpeg"/>
  <Override PartName="/ppt/media/image4.jpeg" ContentType="image/jpeg"/>
  <Override PartName="/ppt/media/image6.png" ContentType="image/png"/>
  <Override PartName="/ppt/media/image38.png" ContentType="image/png"/>
  <Override PartName="/ppt/media/image14.png" ContentType="image/png"/>
  <Override PartName="/ppt/media/image7.png" ContentType="image/png"/>
  <Override PartName="/ppt/media/image15.png" ContentType="image/png"/>
  <Override PartName="/ppt/media/image16.png" ContentType="image/png"/>
  <Override PartName="/ppt/media/image12.png" ContentType="image/png"/>
  <Override PartName="/ppt/media/image2.png" ContentType="image/png"/>
  <Override PartName="/ppt/media/image34.png" ContentType="image/png"/>
  <Override PartName="/ppt/media/image19.png" ContentType="image/png"/>
  <Override PartName="/ppt/media/image8.png" ContentType="image/png"/>
  <Override PartName="/ppt/media/image20.png" ContentType="image/png"/>
  <Override PartName="/ppt/media/image9.png" ContentType="image/png"/>
  <Override PartName="/ppt/media/image21.png" ContentType="image/png"/>
  <Override PartName="/ppt/media/image22.png" ContentType="image/png"/>
  <Override PartName="/ppt/media/image23.png" ContentType="image/png"/>
  <Override PartName="/ppt/media/image28.png" ContentType="image/png"/>
  <Override PartName="/ppt/media/image10.png" ContentType="image/png"/>
  <Override PartName="/ppt/media/image29.png" ContentType="image/png"/>
  <Override PartName="/ppt/media/image24.png" ContentType="image/png"/>
  <Override PartName="/ppt/media/image30.png" ContentType="image/png"/>
  <Override PartName="/ppt/media/image26.png" ContentType="image/png"/>
  <Override PartName="/ppt/media/image32.png" ContentType="image/png"/>
  <Override PartName="/ppt/media/image27.png" ContentType="image/png"/>
  <Override PartName="/ppt/media/image18.png" ContentType="image/png"/>
  <Override PartName="/ppt/media/image33.png" ContentType="image/png"/>
  <Override PartName="/ppt/media/image25.png" ContentType="image/png"/>
  <Override PartName="/ppt/media/image31.png" ContentType="image/png"/>
  <Override PartName="/ppt/media/image36.png" ContentType="image/pn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1.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8.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notesSlides/_rels/notesSlide7.xml.rels" ContentType="application/vnd.openxmlformats-package.relationships+xml"/>
  <Override PartName="/ppt/notesSlides/_rels/notesSlide3.xml.rels" ContentType="application/vnd.openxmlformats-package.relationships+xml"/>
  <Override PartName="/ppt/notesSlides/notesSlide3.xml" ContentType="application/vnd.openxmlformats-officedocument.presentationml.notesSlide+xml"/>
  <Override PartName="/ppt/notesSlides/notesSlide7.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49" r:id="rId3"/>
    <p:sldMasterId id="2147483651" r:id="rId4"/>
    <p:sldMasterId id="2147483653" r:id="rId5"/>
    <p:sldMasterId id="2147483654" r:id="rId6"/>
    <p:sldMasterId id="2147483655" r:id="rId7"/>
    <p:sldMasterId id="2147483656" r:id="rId8"/>
    <p:sldMasterId id="2147483657" r:id="rId9"/>
    <p:sldMasterId id="2147483658" r:id="rId10"/>
    <p:sldMasterId id="2147483659" r:id="rId11"/>
    <p:sldMasterId id="2147483661" r:id="rId12"/>
    <p:sldMasterId id="2147483663" r:id="rId13"/>
    <p:sldMasterId id="2147483665" r:id="rId14"/>
    <p:sldMasterId id="2147483666" r:id="rId15"/>
    <p:sldMasterId id="2147483667" r:id="rId16"/>
    <p:sldMasterId id="2147483669" r:id="rId17"/>
    <p:sldMasterId id="2147483670" r:id="rId18"/>
    <p:sldMasterId id="2147483671" r:id="rId19"/>
    <p:sldMasterId id="2147483672" r:id="rId20"/>
    <p:sldMasterId id="2147483673" r:id="rId21"/>
    <p:sldMasterId id="2147483674" r:id="rId22"/>
    <p:sldMasterId id="2147483675" r:id="rId23"/>
    <p:sldMasterId id="2147483676" r:id="rId24"/>
    <p:sldMasterId id="2147483677" r:id="rId25"/>
    <p:sldMasterId id="2147483678" r:id="rId26"/>
    <p:sldMasterId id="2147483679" r:id="rId27"/>
    <p:sldMasterId id="2147483680" r:id="rId28"/>
    <p:sldMasterId id="2147483681" r:id="rId29"/>
    <p:sldMasterId id="2147483682" r:id="rId30"/>
    <p:sldMasterId id="2147483683" r:id="rId31"/>
    <p:sldMasterId id="2147483684" r:id="rId32"/>
    <p:sldMasterId id="2147483685" r:id="rId33"/>
    <p:sldMasterId id="2147483686" r:id="rId34"/>
    <p:sldMasterId id="2147483687" r:id="rId35"/>
    <p:sldMasterId id="2147483688" r:id="rId36"/>
  </p:sldMasterIdLst>
  <p:notesMasterIdLst>
    <p:notesMasterId r:id="rId37"/>
  </p:notesMasterIdLst>
  <p:sldIdLst>
    <p:sldId id="256" r:id="rId38"/>
    <p:sldId id="257" r:id="rId39"/>
    <p:sldId id="258" r:id="rId40"/>
    <p:sldId id="259" r:id="rId41"/>
    <p:sldId id="260" r:id="rId42"/>
    <p:sldId id="261" r:id="rId43"/>
    <p:sldId id="262" r:id="rId44"/>
    <p:sldId id="263" r:id="rId45"/>
    <p:sldId id="264" r:id="rId46"/>
    <p:sldId id="265" r:id="rId47"/>
    <p:sldId id="266" r:id="rId48"/>
    <p:sldId id="267" r:id="rId49"/>
    <p:sldId id="268" r:id="rId50"/>
    <p:sldId id="269" r:id="rId51"/>
    <p:sldId id="270" r:id="rId52"/>
    <p:sldId id="271" r:id="rId53"/>
    <p:sldId id="272" r:id="rId54"/>
    <p:sldId id="273" r:id="rId55"/>
  </p:sldIdLst>
  <p:sldSz cx="12193588"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slideMaster" Target="slideMasters/slideMaster16.xml"/><Relationship Id="rId18" Type="http://schemas.openxmlformats.org/officeDocument/2006/relationships/slideMaster" Target="slideMasters/slideMaster17.xml"/><Relationship Id="rId19" Type="http://schemas.openxmlformats.org/officeDocument/2006/relationships/slideMaster" Target="slideMasters/slideMaster18.xml"/><Relationship Id="rId20" Type="http://schemas.openxmlformats.org/officeDocument/2006/relationships/slideMaster" Target="slideMasters/slideMaster19.xml"/><Relationship Id="rId21" Type="http://schemas.openxmlformats.org/officeDocument/2006/relationships/slideMaster" Target="slideMasters/slideMaster20.xml"/><Relationship Id="rId22" Type="http://schemas.openxmlformats.org/officeDocument/2006/relationships/slideMaster" Target="slideMasters/slideMaster21.xml"/><Relationship Id="rId23" Type="http://schemas.openxmlformats.org/officeDocument/2006/relationships/slideMaster" Target="slideMasters/slideMaster22.xml"/><Relationship Id="rId24" Type="http://schemas.openxmlformats.org/officeDocument/2006/relationships/slideMaster" Target="slideMasters/slideMaster23.xml"/><Relationship Id="rId25" Type="http://schemas.openxmlformats.org/officeDocument/2006/relationships/slideMaster" Target="slideMasters/slideMaster24.xml"/><Relationship Id="rId26" Type="http://schemas.openxmlformats.org/officeDocument/2006/relationships/slideMaster" Target="slideMasters/slideMaster25.xml"/><Relationship Id="rId27" Type="http://schemas.openxmlformats.org/officeDocument/2006/relationships/slideMaster" Target="slideMasters/slideMaster26.xml"/><Relationship Id="rId28" Type="http://schemas.openxmlformats.org/officeDocument/2006/relationships/slideMaster" Target="slideMasters/slideMaster27.xml"/><Relationship Id="rId29" Type="http://schemas.openxmlformats.org/officeDocument/2006/relationships/slideMaster" Target="slideMasters/slideMaster28.xml"/><Relationship Id="rId30" Type="http://schemas.openxmlformats.org/officeDocument/2006/relationships/slideMaster" Target="slideMasters/slideMaster29.xml"/><Relationship Id="rId31" Type="http://schemas.openxmlformats.org/officeDocument/2006/relationships/slideMaster" Target="slideMasters/slideMaster30.xml"/><Relationship Id="rId32" Type="http://schemas.openxmlformats.org/officeDocument/2006/relationships/slideMaster" Target="slideMasters/slideMaster31.xml"/><Relationship Id="rId33" Type="http://schemas.openxmlformats.org/officeDocument/2006/relationships/slideMaster" Target="slideMasters/slideMaster32.xml"/><Relationship Id="rId34" Type="http://schemas.openxmlformats.org/officeDocument/2006/relationships/slideMaster" Target="slideMasters/slideMaster33.xml"/><Relationship Id="rId35" Type="http://schemas.openxmlformats.org/officeDocument/2006/relationships/slideMaster" Target="slideMasters/slideMaster34.xml"/><Relationship Id="rId36" Type="http://schemas.openxmlformats.org/officeDocument/2006/relationships/slideMaster" Target="slideMasters/slideMaster35.xml"/><Relationship Id="rId37" Type="http://schemas.openxmlformats.org/officeDocument/2006/relationships/notesMaster" Target="notesMasters/notesMaster1.xml"/><Relationship Id="rId38" Type="http://schemas.openxmlformats.org/officeDocument/2006/relationships/slide" Target="slides/slide1.xml"/><Relationship Id="rId39" Type="http://schemas.openxmlformats.org/officeDocument/2006/relationships/slide" Target="slides/slide2.xml"/><Relationship Id="rId40" Type="http://schemas.openxmlformats.org/officeDocument/2006/relationships/slide" Target="slides/slide3.xml"/><Relationship Id="rId41" Type="http://schemas.openxmlformats.org/officeDocument/2006/relationships/slide" Target="slides/slide4.xml"/><Relationship Id="rId42" Type="http://schemas.openxmlformats.org/officeDocument/2006/relationships/slide" Target="slides/slide5.xml"/><Relationship Id="rId43" Type="http://schemas.openxmlformats.org/officeDocument/2006/relationships/slide" Target="slides/slide6.xml"/><Relationship Id="rId44" Type="http://schemas.openxmlformats.org/officeDocument/2006/relationships/slide" Target="slides/slide7.xml"/><Relationship Id="rId45" Type="http://schemas.openxmlformats.org/officeDocument/2006/relationships/slide" Target="slides/slide8.xml"/><Relationship Id="rId46" Type="http://schemas.openxmlformats.org/officeDocument/2006/relationships/slide" Target="slides/slide9.xml"/><Relationship Id="rId47" Type="http://schemas.openxmlformats.org/officeDocument/2006/relationships/slide" Target="slides/slide10.xml"/><Relationship Id="rId48" Type="http://schemas.openxmlformats.org/officeDocument/2006/relationships/slide" Target="slides/slide11.xml"/><Relationship Id="rId49" Type="http://schemas.openxmlformats.org/officeDocument/2006/relationships/slide" Target="slides/slide12.xml"/><Relationship Id="rId50" Type="http://schemas.openxmlformats.org/officeDocument/2006/relationships/slide" Target="slides/slide13.xml"/><Relationship Id="rId51" Type="http://schemas.openxmlformats.org/officeDocument/2006/relationships/slide" Target="slides/slide14.xml"/><Relationship Id="rId52" Type="http://schemas.openxmlformats.org/officeDocument/2006/relationships/slide" Target="slides/slide15.xml"/><Relationship Id="rId53" Type="http://schemas.openxmlformats.org/officeDocument/2006/relationships/slide" Target="slides/slide16.xml"/><Relationship Id="rId54" Type="http://schemas.openxmlformats.org/officeDocument/2006/relationships/slide" Target="slides/slide17.xml"/><Relationship Id="rId55" Type="http://schemas.openxmlformats.org/officeDocument/2006/relationships/slide" Target="slides/slide18.xml"/><Relationship Id="rId56"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36.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1" name=""/>
          <p:cNvSpPr/>
          <p:nvPr/>
        </p:nvSpPr>
        <p:spPr>
          <a:xfrm>
            <a:off x="0" y="0"/>
            <a:ext cx="6858000" cy="9144000"/>
          </a:xfrm>
          <a:prstGeom prst="rect">
            <a:avLst/>
          </a:prstGeom>
          <a:solidFill>
            <a:srgbClr val="ffffff"/>
          </a:solidFill>
          <a:ln w="0">
            <a:noFill/>
          </a:ln>
        </p:spPr>
        <p:txBody>
          <a:bodyPr lIns="90000" rIns="90000" tIns="45000" bIns="45000" anchor="ctr" anchorCtr="1">
            <a:noAutofit/>
          </a:bodyPr>
          <a:p>
            <a:endParaRPr b="0" lang="ru-RU" sz="1800" strike="noStrike" u="none">
              <a:solidFill>
                <a:srgbClr val="000000"/>
              </a:solidFill>
              <a:uFillTx/>
              <a:latin typeface="Source Sans Pro"/>
            </a:endParaRPr>
          </a:p>
        </p:txBody>
      </p:sp>
      <p:sp>
        <p:nvSpPr>
          <p:cNvPr id="362" name="PlaceHolder 1"/>
          <p:cNvSpPr>
            <a:spLocks noGrp="1"/>
          </p:cNvSpPr>
          <p:nvPr>
            <p:ph type="hdr"/>
          </p:nvPr>
        </p:nvSpPr>
        <p:spPr>
          <a:xfrm>
            <a:off x="-360" y="0"/>
            <a:ext cx="2971800" cy="458640"/>
          </a:xfrm>
          <a:prstGeom prst="rect">
            <a:avLst/>
          </a:prstGeom>
          <a:noFill/>
          <a:ln w="0">
            <a:noFill/>
          </a:ln>
        </p:spPr>
        <p:txBody>
          <a:bodyPr lIns="90000" rIns="90000" tIns="46800" bIns="46800" anchor="t">
            <a:noAutofit/>
          </a:bodyPr>
          <a:p>
            <a:pPr indent="0">
              <a:buNone/>
            </a:pPr>
            <a:endParaRPr b="0" lang="ru-RU" sz="2400" strike="noStrike" u="none">
              <a:solidFill>
                <a:srgbClr val="000000"/>
              </a:solidFill>
              <a:uFillTx/>
              <a:latin typeface="Times New Roman"/>
            </a:endParaRPr>
          </a:p>
        </p:txBody>
      </p:sp>
      <p:sp>
        <p:nvSpPr>
          <p:cNvPr id="363" name="PlaceHolder 2"/>
          <p:cNvSpPr>
            <a:spLocks noGrp="1"/>
          </p:cNvSpPr>
          <p:nvPr>
            <p:ph type="dt" idx="28"/>
          </p:nvPr>
        </p:nvSpPr>
        <p:spPr>
          <a:xfrm>
            <a:off x="3884400" y="0"/>
            <a:ext cx="2971800" cy="458640"/>
          </a:xfrm>
          <a:prstGeom prst="rect">
            <a:avLst/>
          </a:prstGeom>
          <a:noFill/>
          <a:ln w="0">
            <a:noFill/>
          </a:ln>
        </p:spPr>
        <p:txBody>
          <a:bodyPr lIns="90000" rIns="90000" tIns="46800" bIns="46800" anchor="t">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trike="noStrike" u="none">
                <a:solidFill>
                  <a:srgbClr val="000000"/>
                </a:solidFill>
                <a:uFillTx/>
                <a:latin typeface="Calibri"/>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uFillTx/>
                <a:latin typeface="Calibri"/>
              </a:rPr>
              <a:t>&lt;date/time&gt;</a:t>
            </a:r>
            <a:endParaRPr b="0" lang="ru-RU" sz="1200" strike="noStrike" u="none">
              <a:solidFill>
                <a:srgbClr val="000000"/>
              </a:solidFill>
              <a:uFillTx/>
              <a:latin typeface="Times New Roman"/>
            </a:endParaRPr>
          </a:p>
        </p:txBody>
      </p:sp>
      <p:sp>
        <p:nvSpPr>
          <p:cNvPr id="364" name="PlaceHolder 3"/>
          <p:cNvSpPr>
            <a:spLocks noGrp="1"/>
          </p:cNvSpPr>
          <p:nvPr>
            <p:ph type="sldImg"/>
          </p:nvPr>
        </p:nvSpPr>
        <p:spPr>
          <a:xfrm>
            <a:off x="685800" y="1142640"/>
            <a:ext cx="5486400" cy="3086280"/>
          </a:xfrm>
          <a:prstGeom prst="rect">
            <a:avLst/>
          </a:prstGeom>
          <a:noFill/>
          <a:ln w="12600">
            <a:solidFill>
              <a:srgbClr val="000000"/>
            </a:solidFill>
            <a:miter/>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4e3b30"/>
                </a:solidFill>
                <a:uFillTx/>
                <a:latin typeface="Franklin Gothic Medium"/>
              </a:rPr>
              <a:t>Click to move the slide</a:t>
            </a:r>
            <a:endParaRPr b="0" lang="ru-RU" sz="3600" strike="noStrike" u="none">
              <a:solidFill>
                <a:srgbClr val="4e3b30"/>
              </a:solidFill>
              <a:uFillTx/>
              <a:latin typeface="Franklin Gothic Medium"/>
            </a:endParaRPr>
          </a:p>
        </p:txBody>
      </p:sp>
      <p:sp>
        <p:nvSpPr>
          <p:cNvPr id="365" name="PlaceHolder 4"/>
          <p:cNvSpPr>
            <a:spLocks noGrp="1"/>
          </p:cNvSpPr>
          <p:nvPr>
            <p:ph type="body"/>
          </p:nvPr>
        </p:nvSpPr>
        <p:spPr>
          <a:xfrm>
            <a:off x="685800" y="4400280"/>
            <a:ext cx="5486400" cy="3600360"/>
          </a:xfrm>
          <a:prstGeom prst="rect">
            <a:avLst/>
          </a:prstGeom>
          <a:noFill/>
          <a:ln w="0">
            <a:noFill/>
          </a:ln>
        </p:spPr>
        <p:txBody>
          <a:bodyPr lIns="90000" rIns="9000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Calibri"/>
              </a:rPr>
              <a:t>Click to edit the notes format</a:t>
            </a:r>
            <a:endParaRPr b="0" lang="ru-RU" sz="1200" strike="noStrike" u="none">
              <a:solidFill>
                <a:srgbClr val="000000"/>
              </a:solidFill>
              <a:uFillTx/>
              <a:latin typeface="Calibri"/>
            </a:endParaRPr>
          </a:p>
        </p:txBody>
      </p:sp>
      <p:sp>
        <p:nvSpPr>
          <p:cNvPr id="366" name="PlaceHolder 5"/>
          <p:cNvSpPr>
            <a:spLocks noGrp="1"/>
          </p:cNvSpPr>
          <p:nvPr>
            <p:ph type="ftr" idx="29"/>
          </p:nvPr>
        </p:nvSpPr>
        <p:spPr>
          <a:xfrm>
            <a:off x="-360" y="8685360"/>
            <a:ext cx="2971800" cy="458640"/>
          </a:xfrm>
          <a:prstGeom prst="rect">
            <a:avLst/>
          </a:prstGeom>
          <a:noFill/>
          <a:ln w="0">
            <a:noFill/>
          </a:ln>
        </p:spPr>
        <p:txBody>
          <a:bodyPr lIns="90000" rIns="90000" tIns="46800" bIns="46800" anchor="b">
            <a:noAutofit/>
          </a:bodyPr>
          <a:p>
            <a:pPr indent="0">
              <a:buNone/>
            </a:pPr>
            <a:endParaRPr b="0" lang="ru-RU" sz="2400" strike="noStrike" u="none">
              <a:solidFill>
                <a:srgbClr val="000000"/>
              </a:solidFill>
              <a:uFillTx/>
              <a:latin typeface="Times New Roman"/>
            </a:endParaRPr>
          </a:p>
        </p:txBody>
      </p:sp>
      <p:sp>
        <p:nvSpPr>
          <p:cNvPr id="367" name="PlaceHolder 6"/>
          <p:cNvSpPr>
            <a:spLocks noGrp="1"/>
          </p:cNvSpPr>
          <p:nvPr>
            <p:ph type="sldNum" idx="30"/>
          </p:nvPr>
        </p:nvSpPr>
        <p:spPr>
          <a:xfrm>
            <a:off x="3884400" y="8685360"/>
            <a:ext cx="2971800" cy="458640"/>
          </a:xfrm>
          <a:prstGeom prst="rect">
            <a:avLst/>
          </a:prstGeom>
          <a:noFill/>
          <a:ln w="0">
            <a:noFill/>
          </a:ln>
        </p:spPr>
        <p:txBody>
          <a:bodyPr lIns="90000" rIns="90000" tIns="46800" bIns="46800" anchor="b">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trike="noStrike" u="none">
                <a:solidFill>
                  <a:srgbClr val="000000"/>
                </a:solidFill>
                <a:uFillTx/>
                <a:latin typeface="Calibri"/>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027C7AC-53C3-455B-A17E-11827A8A58B2}" type="slidenum">
              <a:rPr b="0" lang="en-US" sz="1200" strike="noStrike" u="none">
                <a:solidFill>
                  <a:srgbClr val="000000"/>
                </a:solidFill>
                <a:uFillTx/>
                <a:latin typeface="Calibri"/>
              </a:rPr>
              <a:t>&lt;number&gt;</a:t>
            </a:fld>
            <a:endParaRPr b="0" lang="ru-RU" sz="1200" strike="noStrike" u="none">
              <a:solidFill>
                <a:srgbClr val="000000"/>
              </a:solidFill>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2" name="PlaceHolder 1"/>
          <p:cNvSpPr>
            <a:spLocks noGrp="1"/>
          </p:cNvSpPr>
          <p:nvPr>
            <p:ph type="sldImg"/>
          </p:nvPr>
        </p:nvSpPr>
        <p:spPr>
          <a:xfrm>
            <a:off x="685800" y="1143000"/>
            <a:ext cx="5486400" cy="3086280"/>
          </a:xfrm>
          <a:prstGeom prst="rect">
            <a:avLst/>
          </a:prstGeom>
          <a:ln w="0">
            <a:noFill/>
          </a:ln>
        </p:spPr>
      </p:sp>
      <p:sp>
        <p:nvSpPr>
          <p:cNvPr id="433" name="PlaceHolder 2"/>
          <p:cNvSpPr>
            <a:spLocks noGrp="1"/>
          </p:cNvSpPr>
          <p:nvPr>
            <p:ph type="body"/>
          </p:nvPr>
        </p:nvSpPr>
        <p:spPr>
          <a:xfrm>
            <a:off x="685800" y="4400280"/>
            <a:ext cx="5486400" cy="360036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434" name="Номер слайда 3"/>
          <p:cNvSpPr/>
          <p:nvPr/>
        </p:nvSpPr>
        <p:spPr>
          <a:xfrm>
            <a:off x="3884760" y="8685360"/>
            <a:ext cx="2971800" cy="45864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47F00AF-091B-4E32-91C3-0FDB4AAF6415}" type="slidenum">
              <a:rPr b="0" lang="en-US" sz="1200" strike="noStrike" u="none">
                <a:solidFill>
                  <a:srgbClr val="000000"/>
                </a:solidFill>
                <a:uFillTx/>
                <a:latin typeface="Calibri"/>
              </a:rPr>
              <a:t>&lt;number&gt;</a:t>
            </a:fld>
            <a:endParaRPr b="0" lang="ru-RU" sz="1200" strike="noStrike" u="none">
              <a:solidFill>
                <a:srgbClr val="000000"/>
              </a:solidFill>
              <a:uFillTx/>
              <a:latin typeface="Source Sans Pro"/>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5" name="PlaceHolder 1"/>
          <p:cNvSpPr>
            <a:spLocks noGrp="1"/>
          </p:cNvSpPr>
          <p:nvPr>
            <p:ph type="sldImg"/>
          </p:nvPr>
        </p:nvSpPr>
        <p:spPr>
          <a:xfrm>
            <a:off x="685800" y="1143000"/>
            <a:ext cx="5486400" cy="3086280"/>
          </a:xfrm>
          <a:prstGeom prst="rect">
            <a:avLst/>
          </a:prstGeom>
          <a:ln w="0">
            <a:noFill/>
          </a:ln>
        </p:spPr>
      </p:sp>
      <p:sp>
        <p:nvSpPr>
          <p:cNvPr id="436" name="PlaceHolder 2"/>
          <p:cNvSpPr>
            <a:spLocks noGrp="1"/>
          </p:cNvSpPr>
          <p:nvPr>
            <p:ph type="body"/>
          </p:nvPr>
        </p:nvSpPr>
        <p:spPr>
          <a:xfrm>
            <a:off x="685800" y="4400280"/>
            <a:ext cx="5486400" cy="360036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437" name="Номер слайда 3"/>
          <p:cNvSpPr/>
          <p:nvPr/>
        </p:nvSpPr>
        <p:spPr>
          <a:xfrm>
            <a:off x="3884760" y="8685360"/>
            <a:ext cx="2971800" cy="45864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64BA505-1982-4E1F-B835-BBB36BE54D79}" type="slidenum">
              <a:rPr b="0" lang="en-US" sz="1200" strike="noStrike" u="none">
                <a:solidFill>
                  <a:srgbClr val="000000"/>
                </a:solidFill>
                <a:uFillTx/>
                <a:latin typeface="Calibri"/>
              </a:rPr>
              <a:t>&lt;number&gt;</a:t>
            </a:fld>
            <a:endParaRPr b="0" lang="ru-RU" sz="1200" strike="noStrike" u="none">
              <a:solidFill>
                <a:srgbClr val="000000"/>
              </a:solidFill>
              <a:uFillTx/>
              <a:latin typeface="Source Sans Pro"/>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5.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1">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E50F4DA2-6C53-49AA-8662-140F87AB89D2}" type="slidenum">
              <a:t>&lt;#&gt;</a:t>
            </a:fld>
          </a:p>
        </p:txBody>
      </p:sp>
      <p:sp>
        <p:nvSpPr>
          <p:cNvPr id="4" name="PlaceHolder 3"/>
          <p:cNvSpPr>
            <a:spLocks noGrp="1"/>
          </p:cNvSpPr>
          <p:nvPr>
            <p:ph type="dt" idx="4"/>
          </p:nvPr>
        </p:nvSpPr>
        <p:spPr/>
        <p:txBody>
          <a:bodyPr/>
          <a:p>
            <a:r>
              <a:rPr lang="ru-RU"/>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2">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sldNum" idx="9"/>
          </p:nvPr>
        </p:nvSpPr>
        <p:spPr/>
        <p:txBody>
          <a:bodyPr/>
          <a:p>
            <a:fld id="{8938A365-6574-47D3-B9C9-0FF75F07395B}" type="slidenum">
              <a:t>&lt;#&gt;</a:t>
            </a:fld>
          </a:p>
        </p:txBody>
      </p:sp>
      <p:sp>
        <p:nvSpPr>
          <p:cNvPr id="4" name="PlaceHolder 3"/>
          <p:cNvSpPr>
            <a:spLocks noGrp="1"/>
          </p:cNvSpPr>
          <p:nvPr>
            <p:ph type="dt" idx="7"/>
          </p:nvPr>
        </p:nvSpPr>
        <p:spPr/>
        <p:txBody>
          <a:bodyPr/>
          <a:p>
            <a:r>
              <a:rPr lang="ru-RU"/>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9">
    <p:spTree>
      <p:nvGrpSpPr>
        <p:cNvPr id="1" name=""/>
        <p:cNvGrpSpPr/>
        <p:nvPr/>
      </p:nvGrpSpPr>
      <p:grpSpPr>
        <a:xfrm>
          <a:off x="0" y="0"/>
          <a:ext cx="0" cy="0"/>
          <a:chOff x="0" y="0"/>
          <a:chExt cx="0" cy="0"/>
        </a:xfrm>
      </p:grpSpPr>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10">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11">
    <p:spTree>
      <p:nvGrpSpPr>
        <p:cNvPr id="1" name=""/>
        <p:cNvGrpSpPr/>
        <p:nvPr/>
      </p:nvGrpSpPr>
      <p:grpSpPr>
        <a:xfrm>
          <a:off x="0" y="0"/>
          <a:ext cx="0" cy="0"/>
          <a:chOff x="0" y="0"/>
          <a:chExt cx="0" cy="0"/>
        </a:xfrm>
      </p:grpSpPr>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14">
    <p:spTree>
      <p:nvGrpSpPr>
        <p:cNvPr id="1" name=""/>
        <p:cNvGrpSpPr/>
        <p:nvPr/>
      </p:nvGrpSpPr>
      <p:grpSpPr>
        <a:xfrm>
          <a:off x="0" y="0"/>
          <a:ext cx="0" cy="0"/>
          <a:chOff x="0" y="0"/>
          <a:chExt cx="0" cy="0"/>
        </a:xfrm>
      </p:grpSpPr>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2.png"/><Relationship Id="rId5" Type="http://schemas.openxmlformats.org/officeDocument/2006/relationships/image" Target="../media/image3.png"/>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slideLayout" Target="../slideLayouts/slideLayout3.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slideLayout" Target="../slideLayouts/slideLayout4.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slideLayout" Target="../slideLayouts/slideLayout5.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2.png"/><Relationship Id="rId5" Type="http://schemas.openxmlformats.org/officeDocument/2006/relationships/image" Target="../media/image3.png"/>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2.png"/><Relationship Id="rId5" Type="http://schemas.openxmlformats.org/officeDocument/2006/relationships/image" Target="../media/image3.png"/>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slideLayout" Target="../slideLayouts/slideLayout6.xml"/>
</Relationships>
</file>

<file path=ppt/slideMasters/_rels/slideMaster16.xml.rels><?xml version="1.0" encoding="UTF-8"?>
<Relationships xmlns="http://schemas.openxmlformats.org/package/2006/relationships"><Relationship Id="rId1" Type="http://schemas.openxmlformats.org/officeDocument/2006/relationships/theme" Target="../theme/theme16.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2.png"/><Relationship Id="rId5" Type="http://schemas.openxmlformats.org/officeDocument/2006/relationships/image" Target="../media/image3.png"/>
</Relationships>
</file>

<file path=ppt/slideMasters/_rels/slideMaster17.xml.rels><?xml version="1.0" encoding="UTF-8"?>
<Relationships xmlns="http://schemas.openxmlformats.org/package/2006/relationships"><Relationship Id="rId1" Type="http://schemas.openxmlformats.org/officeDocument/2006/relationships/theme" Target="../theme/theme17.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2.png"/><Relationship Id="rId5" Type="http://schemas.openxmlformats.org/officeDocument/2006/relationships/image" Target="../media/image3.png"/>
</Relationships>
</file>

<file path=ppt/slideMasters/_rels/slideMaster18.xml.rels><?xml version="1.0" encoding="UTF-8"?>
<Relationships xmlns="http://schemas.openxmlformats.org/package/2006/relationships"><Relationship Id="rId1" Type="http://schemas.openxmlformats.org/officeDocument/2006/relationships/theme" Target="../theme/theme18.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2.png"/><Relationship Id="rId5" Type="http://schemas.openxmlformats.org/officeDocument/2006/relationships/image" Target="../media/image3.png"/>
</Relationships>
</file>

<file path=ppt/slideMasters/_rels/slideMaster19.xml.rels><?xml version="1.0" encoding="UTF-8"?>
<Relationships xmlns="http://schemas.openxmlformats.org/package/2006/relationships"><Relationship Id="rId1" Type="http://schemas.openxmlformats.org/officeDocument/2006/relationships/theme" Target="../theme/theme19.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2.png"/><Relationship Id="rId5" Type="http://schemas.openxmlformats.org/officeDocument/2006/relationships/image" Target="../media/image3.png"/>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jpeg"/><Relationship Id="rId3" Type="http://schemas.openxmlformats.org/officeDocument/2006/relationships/image" Target="../media/image3.png"/><Relationship Id="rId4" Type="http://schemas.openxmlformats.org/officeDocument/2006/relationships/slideLayout" Target="../slideLayouts/slideLayout1.xml"/>
</Relationships>
</file>

<file path=ppt/slideMasters/_rels/slideMaster20.xml.rels><?xml version="1.0" encoding="UTF-8"?>
<Relationships xmlns="http://schemas.openxmlformats.org/package/2006/relationships"><Relationship Id="rId1" Type="http://schemas.openxmlformats.org/officeDocument/2006/relationships/theme" Target="../theme/theme20.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2.png"/><Relationship Id="rId5" Type="http://schemas.openxmlformats.org/officeDocument/2006/relationships/image" Target="../media/image3.png"/>
</Relationships>
</file>

<file path=ppt/slideMasters/_rels/slideMaster21.xml.rels><?xml version="1.0" encoding="UTF-8"?>
<Relationships xmlns="http://schemas.openxmlformats.org/package/2006/relationships"><Relationship Id="rId1" Type="http://schemas.openxmlformats.org/officeDocument/2006/relationships/theme" Target="../theme/theme2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2.png"/><Relationship Id="rId5" Type="http://schemas.openxmlformats.org/officeDocument/2006/relationships/image" Target="../media/image3.png"/>
</Relationships>
</file>

<file path=ppt/slideMasters/_rels/slideMaster22.xml.rels><?xml version="1.0" encoding="UTF-8"?>
<Relationships xmlns="http://schemas.openxmlformats.org/package/2006/relationships"><Relationship Id="rId1" Type="http://schemas.openxmlformats.org/officeDocument/2006/relationships/theme" Target="../theme/theme22.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2.png"/><Relationship Id="rId5" Type="http://schemas.openxmlformats.org/officeDocument/2006/relationships/image" Target="../media/image3.png"/>
</Relationships>
</file>

<file path=ppt/slideMasters/_rels/slideMaster23.xml.rels><?xml version="1.0" encoding="UTF-8"?>
<Relationships xmlns="http://schemas.openxmlformats.org/package/2006/relationships"><Relationship Id="rId1" Type="http://schemas.openxmlformats.org/officeDocument/2006/relationships/theme" Target="../theme/theme23.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2.png"/><Relationship Id="rId5" Type="http://schemas.openxmlformats.org/officeDocument/2006/relationships/image" Target="../media/image3.png"/>
</Relationships>
</file>

<file path=ppt/slideMasters/_rels/slideMaster24.xml.rels><?xml version="1.0" encoding="UTF-8"?>
<Relationships xmlns="http://schemas.openxmlformats.org/package/2006/relationships"><Relationship Id="rId1" Type="http://schemas.openxmlformats.org/officeDocument/2006/relationships/theme" Target="../theme/theme24.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2.png"/><Relationship Id="rId5" Type="http://schemas.openxmlformats.org/officeDocument/2006/relationships/image" Target="../media/image3.png"/>
</Relationships>
</file>

<file path=ppt/slideMasters/_rels/slideMaster25.xml.rels><?xml version="1.0" encoding="UTF-8"?>
<Relationships xmlns="http://schemas.openxmlformats.org/package/2006/relationships"><Relationship Id="rId1" Type="http://schemas.openxmlformats.org/officeDocument/2006/relationships/theme" Target="../theme/theme25.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2.png"/><Relationship Id="rId5" Type="http://schemas.openxmlformats.org/officeDocument/2006/relationships/image" Target="../media/image3.png"/>
</Relationships>
</file>

<file path=ppt/slideMasters/_rels/slideMaster26.xml.rels><?xml version="1.0" encoding="UTF-8"?>
<Relationships xmlns="http://schemas.openxmlformats.org/package/2006/relationships"><Relationship Id="rId1" Type="http://schemas.openxmlformats.org/officeDocument/2006/relationships/theme" Target="../theme/theme26.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2.png"/><Relationship Id="rId5" Type="http://schemas.openxmlformats.org/officeDocument/2006/relationships/image" Target="../media/image3.png"/>
</Relationships>
</file>

<file path=ppt/slideMasters/_rels/slideMaster27.xml.rels><?xml version="1.0" encoding="UTF-8"?>
<Relationships xmlns="http://schemas.openxmlformats.org/package/2006/relationships"><Relationship Id="rId1" Type="http://schemas.openxmlformats.org/officeDocument/2006/relationships/theme" Target="../theme/theme27.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2.png"/><Relationship Id="rId5" Type="http://schemas.openxmlformats.org/officeDocument/2006/relationships/image" Target="../media/image3.png"/>
</Relationships>
</file>

<file path=ppt/slideMasters/_rels/slideMaster28.xml.rels><?xml version="1.0" encoding="UTF-8"?>
<Relationships xmlns="http://schemas.openxmlformats.org/package/2006/relationships"><Relationship Id="rId1" Type="http://schemas.openxmlformats.org/officeDocument/2006/relationships/theme" Target="../theme/theme28.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2.png"/><Relationship Id="rId5" Type="http://schemas.openxmlformats.org/officeDocument/2006/relationships/image" Target="../media/image3.png"/>
</Relationships>
</file>

<file path=ppt/slideMasters/_rels/slideMaster29.xml.rels><?xml version="1.0" encoding="UTF-8"?>
<Relationships xmlns="http://schemas.openxmlformats.org/package/2006/relationships"><Relationship Id="rId1" Type="http://schemas.openxmlformats.org/officeDocument/2006/relationships/theme" Target="../theme/theme29.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2.png"/><Relationship Id="rId5" Type="http://schemas.openxmlformats.org/officeDocument/2006/relationships/image" Target="../media/image3.png"/>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slideLayout" Target="../slideLayouts/slideLayout2.xml"/>
</Relationships>
</file>

<file path=ppt/slideMasters/_rels/slideMaster30.xml.rels><?xml version="1.0" encoding="UTF-8"?>
<Relationships xmlns="http://schemas.openxmlformats.org/package/2006/relationships"><Relationship Id="rId1" Type="http://schemas.openxmlformats.org/officeDocument/2006/relationships/theme" Target="../theme/theme30.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2.png"/><Relationship Id="rId5" Type="http://schemas.openxmlformats.org/officeDocument/2006/relationships/image" Target="../media/image3.png"/>
</Relationships>
</file>

<file path=ppt/slideMasters/_rels/slideMaster31.xml.rels><?xml version="1.0" encoding="UTF-8"?>
<Relationships xmlns="http://schemas.openxmlformats.org/package/2006/relationships"><Relationship Id="rId1" Type="http://schemas.openxmlformats.org/officeDocument/2006/relationships/theme" Target="../theme/theme3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2.png"/><Relationship Id="rId5" Type="http://schemas.openxmlformats.org/officeDocument/2006/relationships/image" Target="../media/image3.png"/>
</Relationships>
</file>

<file path=ppt/slideMasters/_rels/slideMaster32.xml.rels><?xml version="1.0" encoding="UTF-8"?>
<Relationships xmlns="http://schemas.openxmlformats.org/package/2006/relationships"><Relationship Id="rId1" Type="http://schemas.openxmlformats.org/officeDocument/2006/relationships/theme" Target="../theme/theme32.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2.png"/><Relationship Id="rId5" Type="http://schemas.openxmlformats.org/officeDocument/2006/relationships/image" Target="../media/image3.png"/>
</Relationships>
</file>

<file path=ppt/slideMasters/_rels/slideMaster33.xml.rels><?xml version="1.0" encoding="UTF-8"?>
<Relationships xmlns="http://schemas.openxmlformats.org/package/2006/relationships"><Relationship Id="rId1" Type="http://schemas.openxmlformats.org/officeDocument/2006/relationships/theme" Target="../theme/theme33.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2.png"/><Relationship Id="rId5" Type="http://schemas.openxmlformats.org/officeDocument/2006/relationships/image" Target="../media/image3.png"/>
</Relationships>
</file>

<file path=ppt/slideMasters/_rels/slideMaster34.xml.rels><?xml version="1.0" encoding="UTF-8"?>
<Relationships xmlns="http://schemas.openxmlformats.org/package/2006/relationships"><Relationship Id="rId1" Type="http://schemas.openxmlformats.org/officeDocument/2006/relationships/theme" Target="../theme/theme34.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2.png"/><Relationship Id="rId5" Type="http://schemas.openxmlformats.org/officeDocument/2006/relationships/image" Target="../media/image3.png"/>
</Relationships>
</file>

<file path=ppt/slideMasters/_rels/slideMaster35.xml.rels><?xml version="1.0" encoding="UTF-8"?>
<Relationships xmlns="http://schemas.openxmlformats.org/package/2006/relationships"><Relationship Id="rId1" Type="http://schemas.openxmlformats.org/officeDocument/2006/relationships/theme" Target="../theme/theme35.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2.png"/><Relationship Id="rId5" Type="http://schemas.openxmlformats.org/officeDocument/2006/relationships/image" Target="../media/image3.png"/>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4.jpeg"/><Relationship Id="rId3" Type="http://schemas.openxmlformats.org/officeDocument/2006/relationships/image" Target="../media/image3.png"/>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jpeg"/><Relationship Id="rId3" Type="http://schemas.openxmlformats.org/officeDocument/2006/relationships/image" Target="../media/image3.png"/>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jpeg"/>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1.jpeg"/><Relationship Id="rId3" Type="http://schemas.openxmlformats.org/officeDocument/2006/relationships/image" Target="../media/image3.png"/>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1.jpeg"/>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1.jpeg"/>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0" name="Прямая соединительная линия 6"/>
          <p:cNvGrpSpPr/>
          <p:nvPr/>
        </p:nvGrpSpPr>
        <p:grpSpPr>
          <a:xfrm>
            <a:off x="689040" y="1042920"/>
            <a:ext cx="11502720" cy="17640"/>
            <a:chOff x="689040" y="1042920"/>
            <a:chExt cx="11502720" cy="17640"/>
          </a:xfrm>
        </p:grpSpPr>
        <p:pic>
          <p:nvPicPr>
            <p:cNvPr id="1" name="Прямая соединительная линия 6" descr=""/>
            <p:cNvPicPr/>
            <p:nvPr/>
          </p:nvPicPr>
          <p:blipFill>
            <a:blip r:embed="rId3"/>
            <a:stretch/>
          </p:blipFill>
          <p:spPr>
            <a:xfrm>
              <a:off x="691920" y="1042920"/>
              <a:ext cx="11499840" cy="17640"/>
            </a:xfrm>
            <a:prstGeom prst="rect">
              <a:avLst/>
            </a:prstGeom>
            <a:ln w="0">
              <a:noFill/>
            </a:ln>
          </p:spPr>
        </p:pic>
        <p:sp>
          <p:nvSpPr>
            <p:cNvPr id="2" name=""/>
            <p:cNvSpPr/>
            <p:nvPr/>
          </p:nvSpPr>
          <p:spPr>
            <a:xfrm>
              <a:off x="689040" y="105084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sp>
        <p:nvSpPr>
          <p:cNvPr id="3" name="PlaceHolder 1"/>
          <p:cNvSpPr>
            <a:spLocks noGrp="1"/>
          </p:cNvSpPr>
          <p:nvPr>
            <p:ph type="body"/>
          </p:nvPr>
        </p:nvSpPr>
        <p:spPr>
          <a:xfrm>
            <a:off x="406080" y="1554120"/>
            <a:ext cx="11582280" cy="4525920"/>
          </a:xfrm>
          <a:prstGeom prst="rect">
            <a:avLst/>
          </a:prstGeom>
          <a:noFill/>
          <a:ln w="0">
            <a:noFill/>
          </a:ln>
        </p:spPr>
        <p:txBody>
          <a:bodyPr lIns="90000" rIns="90000" tIns="46800" bIns="46800" anchor="t">
            <a:normAutofit/>
          </a:bodyPr>
          <a:p>
            <a:pPr marL="343080" indent="-34308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Click to edit the outline text format</a:t>
            </a:r>
            <a:endParaRPr b="0" lang="ru-RU" sz="3200" strike="noStrike" u="none">
              <a:solidFill>
                <a:srgbClr val="4e3b30"/>
              </a:solidFill>
              <a:uFillTx/>
              <a:latin typeface="Franklin Gothic Book"/>
            </a:endParaRPr>
          </a:p>
          <a:p>
            <a:pPr lvl="1" marL="743040" indent="-28584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Second Outline Level</a:t>
            </a:r>
            <a:endParaRPr b="0" lang="ru-RU" sz="3200" strike="noStrike" u="none">
              <a:solidFill>
                <a:srgbClr val="4e3b30"/>
              </a:solidFill>
              <a:uFillTx/>
              <a:latin typeface="Franklin Gothic Book"/>
            </a:endParaRPr>
          </a:p>
          <a:p>
            <a:pPr lvl="2" marL="11430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Third Outline Level</a:t>
            </a:r>
            <a:endParaRPr b="0" lang="ru-RU" sz="3200" strike="noStrike" u="none">
              <a:solidFill>
                <a:srgbClr val="4e3b30"/>
              </a:solidFill>
              <a:uFillTx/>
              <a:latin typeface="Franklin Gothic Book"/>
            </a:endParaRPr>
          </a:p>
          <a:p>
            <a:pPr lvl="3" marL="16002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Fourth Outline Level</a:t>
            </a:r>
            <a:endParaRPr b="0" lang="ru-RU" sz="3200" strike="noStrike" u="none">
              <a:solidFill>
                <a:srgbClr val="4e3b30"/>
              </a:solidFill>
              <a:uFillTx/>
              <a:latin typeface="Franklin Gothic Book"/>
            </a:endParaRPr>
          </a:p>
          <a:p>
            <a:pPr lvl="4" marL="2057400" indent="-228600">
              <a:spcBef>
                <a:spcPts val="799"/>
              </a:spcBef>
              <a:buClr>
                <a:srgbClr val="f0a22e"/>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Fifth Outline Level</a:t>
            </a:r>
            <a:endParaRPr b="0" lang="ru-RU" sz="3200" strike="noStrike" u="none">
              <a:solidFill>
                <a:srgbClr val="4e3b30"/>
              </a:solidFill>
              <a:uFillTx/>
              <a:latin typeface="Franklin Gothic Book"/>
            </a:endParaRPr>
          </a:p>
          <a:p>
            <a:pPr lvl="5"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Sixth Outline Level</a:t>
            </a:r>
            <a:endParaRPr b="0" lang="ru-RU" sz="3200" strike="noStrike" u="none">
              <a:solidFill>
                <a:srgbClr val="4e3b30"/>
              </a:solidFill>
              <a:uFillTx/>
              <a:latin typeface="Franklin Gothic Book"/>
            </a:endParaRPr>
          </a:p>
          <a:p>
            <a:pPr lvl="6"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Seventh Outline Level</a:t>
            </a:r>
            <a:endParaRPr b="0" lang="ru-RU" sz="3200" strike="noStrike" u="none">
              <a:solidFill>
                <a:srgbClr val="4e3b30"/>
              </a:solidFill>
              <a:uFillTx/>
              <a:latin typeface="Franklin Gothic Book"/>
            </a:endParaRPr>
          </a:p>
        </p:txBody>
      </p:sp>
      <p:sp>
        <p:nvSpPr>
          <p:cNvPr id="4" name="PlaceHolder 2"/>
          <p:cNvSpPr>
            <a:spLocks noGrp="1"/>
          </p:cNvSpPr>
          <p:nvPr>
            <p:ph type="dt" idx="1"/>
          </p:nvPr>
        </p:nvSpPr>
        <p:spPr>
          <a:xfrm>
            <a:off x="8635680" y="76320"/>
            <a:ext cx="3352680" cy="28872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Source Sans Pro"/>
            </a:endParaRPr>
          </a:p>
        </p:txBody>
      </p:sp>
      <p:sp>
        <p:nvSpPr>
          <p:cNvPr id="5" name="PlaceHolder 3"/>
          <p:cNvSpPr>
            <a:spLocks noGrp="1"/>
          </p:cNvSpPr>
          <p:nvPr>
            <p:ph type="ftr" idx="2"/>
          </p:nvPr>
        </p:nvSpPr>
        <p:spPr>
          <a:xfrm>
            <a:off x="4165560" y="76320"/>
            <a:ext cx="4470480" cy="28872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Source Sans Pro"/>
            </a:endParaRPr>
          </a:p>
        </p:txBody>
      </p:sp>
      <p:sp>
        <p:nvSpPr>
          <p:cNvPr id="6" name="PlaceHolder 4"/>
          <p:cNvSpPr>
            <a:spLocks noGrp="1"/>
          </p:cNvSpPr>
          <p:nvPr>
            <p:ph type="sldNum" idx="3"/>
          </p:nvPr>
        </p:nvSpPr>
        <p:spPr>
          <a:xfrm>
            <a:off x="10972800" y="6476760"/>
            <a:ext cx="1015920" cy="24444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trike="noStrike" u="none">
                <a:solidFill>
                  <a:srgbClr val="d38e27"/>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D5B10D3-2F32-47A6-9E18-DD3CF90FBB6F}" type="slidenum">
              <a:rPr b="0" lang="en-US" sz="1200" strike="noStrike" u="none">
                <a:solidFill>
                  <a:srgbClr val="d38e27"/>
                </a:solidFill>
                <a:uFillTx/>
                <a:latin typeface="Times New Roman"/>
              </a:rPr>
              <a:t>&lt;number&gt;</a:t>
            </a:fld>
            <a:endParaRPr b="0" lang="ru-RU" sz="1200" strike="noStrike" u="none">
              <a:solidFill>
                <a:srgbClr val="000000"/>
              </a:solidFill>
              <a:uFillTx/>
              <a:latin typeface="Times New Roman"/>
            </a:endParaRPr>
          </a:p>
        </p:txBody>
      </p:sp>
      <p:sp>
        <p:nvSpPr>
          <p:cNvPr id="7" name="PlaceHolder 5"/>
          <p:cNvSpPr>
            <a:spLocks noGrp="1"/>
          </p:cNvSpPr>
          <p:nvPr>
            <p:ph type="title"/>
          </p:nvPr>
        </p:nvSpPr>
        <p:spPr>
          <a:xfrm>
            <a:off x="406080" y="457200"/>
            <a:ext cx="11582280" cy="8380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4e3b30"/>
                </a:solidFill>
                <a:uFillTx/>
                <a:latin typeface="Franklin Gothic Medium"/>
              </a:rPr>
              <a:t>Click to edit the title text format</a:t>
            </a:r>
            <a:endParaRPr b="0" lang="ru-RU" sz="3600" strike="noStrike" u="none">
              <a:solidFill>
                <a:srgbClr val="4e3b30"/>
              </a:solidFill>
              <a:uFillTx/>
              <a:latin typeface="Franklin Gothic Medium"/>
            </a:endParaRPr>
          </a:p>
        </p:txBody>
      </p:sp>
      <p:grpSp>
        <p:nvGrpSpPr>
          <p:cNvPr id="8" name="Прямая соединительная линия 8"/>
          <p:cNvGrpSpPr/>
          <p:nvPr/>
        </p:nvGrpSpPr>
        <p:grpSpPr>
          <a:xfrm>
            <a:off x="689040" y="1042920"/>
            <a:ext cx="11502720" cy="17640"/>
            <a:chOff x="689040" y="1042920"/>
            <a:chExt cx="11502720" cy="17640"/>
          </a:xfrm>
        </p:grpSpPr>
        <p:pic>
          <p:nvPicPr>
            <p:cNvPr id="9" name="Прямая соединительная линия 8" descr=""/>
            <p:cNvPicPr/>
            <p:nvPr/>
          </p:nvPicPr>
          <p:blipFill>
            <a:blip r:embed="rId4"/>
            <a:stretch/>
          </p:blipFill>
          <p:spPr>
            <a:xfrm>
              <a:off x="691920" y="1042920"/>
              <a:ext cx="11499840" cy="17640"/>
            </a:xfrm>
            <a:prstGeom prst="rect">
              <a:avLst/>
            </a:prstGeom>
            <a:ln w="0">
              <a:noFill/>
            </a:ln>
          </p:spPr>
        </p:pic>
        <p:sp>
          <p:nvSpPr>
            <p:cNvPr id="10" name=""/>
            <p:cNvSpPr/>
            <p:nvPr/>
          </p:nvSpPr>
          <p:spPr>
            <a:xfrm>
              <a:off x="689040" y="105084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grpSp>
        <p:nvGrpSpPr>
          <p:cNvPr id="11" name="Прямая соединительная линия 11"/>
          <p:cNvGrpSpPr/>
          <p:nvPr/>
        </p:nvGrpSpPr>
        <p:grpSpPr>
          <a:xfrm>
            <a:off x="689040" y="1054080"/>
            <a:ext cx="11502720" cy="12600"/>
            <a:chOff x="689040" y="1054080"/>
            <a:chExt cx="11502720" cy="12600"/>
          </a:xfrm>
        </p:grpSpPr>
        <p:pic>
          <p:nvPicPr>
            <p:cNvPr id="12" name="Прямая соединительная линия 11" descr=""/>
            <p:cNvPicPr/>
            <p:nvPr/>
          </p:nvPicPr>
          <p:blipFill>
            <a:blip r:embed="rId5"/>
            <a:stretch/>
          </p:blipFill>
          <p:spPr>
            <a:xfrm>
              <a:off x="691920" y="1054080"/>
              <a:ext cx="11499840" cy="12600"/>
            </a:xfrm>
            <a:prstGeom prst="rect">
              <a:avLst/>
            </a:prstGeom>
            <a:ln w="0">
              <a:noFill/>
            </a:ln>
          </p:spPr>
        </p:pic>
        <p:sp>
          <p:nvSpPr>
            <p:cNvPr id="13" name=""/>
            <p:cNvSpPr/>
            <p:nvPr/>
          </p:nvSpPr>
          <p:spPr>
            <a:xfrm>
              <a:off x="689040" y="105732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spTree>
  </p:cSld>
  <p:clrMap bg1="lt1" tx1="dk1" bg2="lt2" tx2="dk2" accent1="accent1" accent2="accent2" accent3="accent3" accent4="accent4" accent5="accent5" accent6="accent6" hlink="hlink" folHlink="folHlink"/>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75" name="Прямая соединительная линия 6"/>
          <p:cNvGrpSpPr/>
          <p:nvPr/>
        </p:nvGrpSpPr>
        <p:grpSpPr>
          <a:xfrm>
            <a:off x="689040" y="1042920"/>
            <a:ext cx="11502720" cy="17640"/>
            <a:chOff x="689040" y="1042920"/>
            <a:chExt cx="11502720" cy="17640"/>
          </a:xfrm>
        </p:grpSpPr>
        <p:pic>
          <p:nvPicPr>
            <p:cNvPr id="76" name="Прямая соединительная линия 6" descr=""/>
            <p:cNvPicPr/>
            <p:nvPr/>
          </p:nvPicPr>
          <p:blipFill>
            <a:blip r:embed="rId3"/>
            <a:stretch/>
          </p:blipFill>
          <p:spPr>
            <a:xfrm>
              <a:off x="691920" y="1042920"/>
              <a:ext cx="11499840" cy="17640"/>
            </a:xfrm>
            <a:prstGeom prst="rect">
              <a:avLst/>
            </a:prstGeom>
            <a:ln w="0">
              <a:noFill/>
            </a:ln>
          </p:spPr>
        </p:pic>
        <p:sp>
          <p:nvSpPr>
            <p:cNvPr id="77" name=""/>
            <p:cNvSpPr/>
            <p:nvPr/>
          </p:nvSpPr>
          <p:spPr>
            <a:xfrm>
              <a:off x="689040" y="105084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grpSp>
        <p:nvGrpSpPr>
          <p:cNvPr id="78" name="Прямая соединительная линия 8"/>
          <p:cNvGrpSpPr/>
          <p:nvPr/>
        </p:nvGrpSpPr>
        <p:grpSpPr>
          <a:xfrm>
            <a:off x="689040" y="1042920"/>
            <a:ext cx="11502720" cy="17640"/>
            <a:chOff x="689040" y="1042920"/>
            <a:chExt cx="11502720" cy="17640"/>
          </a:xfrm>
        </p:grpSpPr>
        <p:pic>
          <p:nvPicPr>
            <p:cNvPr id="79" name="Прямая соединительная линия 8" descr=""/>
            <p:cNvPicPr/>
            <p:nvPr/>
          </p:nvPicPr>
          <p:blipFill>
            <a:blip r:embed="rId4"/>
            <a:stretch/>
          </p:blipFill>
          <p:spPr>
            <a:xfrm>
              <a:off x="691920" y="1042920"/>
              <a:ext cx="11499840" cy="17640"/>
            </a:xfrm>
            <a:prstGeom prst="rect">
              <a:avLst/>
            </a:prstGeom>
            <a:ln w="0">
              <a:noFill/>
            </a:ln>
          </p:spPr>
        </p:pic>
        <p:sp>
          <p:nvSpPr>
            <p:cNvPr id="80" name=""/>
            <p:cNvSpPr/>
            <p:nvPr/>
          </p:nvSpPr>
          <p:spPr>
            <a:xfrm>
              <a:off x="689040" y="105084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grpSp>
        <p:nvGrpSpPr>
          <p:cNvPr id="81" name="Прямая соединительная линия 11"/>
          <p:cNvGrpSpPr/>
          <p:nvPr/>
        </p:nvGrpSpPr>
        <p:grpSpPr>
          <a:xfrm>
            <a:off x="689040" y="1054080"/>
            <a:ext cx="11502720" cy="12600"/>
            <a:chOff x="689040" y="1054080"/>
            <a:chExt cx="11502720" cy="12600"/>
          </a:xfrm>
        </p:grpSpPr>
        <p:pic>
          <p:nvPicPr>
            <p:cNvPr id="82" name="Прямая соединительная линия 11" descr=""/>
            <p:cNvPicPr/>
            <p:nvPr/>
          </p:nvPicPr>
          <p:blipFill>
            <a:blip r:embed="rId5"/>
            <a:stretch/>
          </p:blipFill>
          <p:spPr>
            <a:xfrm>
              <a:off x="691920" y="1054080"/>
              <a:ext cx="11499840" cy="12600"/>
            </a:xfrm>
            <a:prstGeom prst="rect">
              <a:avLst/>
            </a:prstGeom>
            <a:ln w="0">
              <a:noFill/>
            </a:ln>
          </p:spPr>
        </p:pic>
        <p:sp>
          <p:nvSpPr>
            <p:cNvPr id="83" name=""/>
            <p:cNvSpPr/>
            <p:nvPr/>
          </p:nvSpPr>
          <p:spPr>
            <a:xfrm>
              <a:off x="689040" y="105732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sp>
        <p:nvSpPr>
          <p:cNvPr id="84" name="PlaceHolder 1"/>
          <p:cNvSpPr>
            <a:spLocks noGrp="1"/>
          </p:cNvSpPr>
          <p:nvPr>
            <p:ph type="body"/>
          </p:nvPr>
        </p:nvSpPr>
        <p:spPr>
          <a:xfrm>
            <a:off x="406080" y="1554120"/>
            <a:ext cx="11582280" cy="4525920"/>
          </a:xfrm>
          <a:prstGeom prst="rect">
            <a:avLst/>
          </a:prstGeom>
          <a:noFill/>
          <a:ln w="0">
            <a:noFill/>
          </a:ln>
        </p:spPr>
        <p:txBody>
          <a:bodyPr lIns="90000" rIns="90000" tIns="46800" bIns="46800" anchor="t">
            <a:normAutofit/>
          </a:bodyPr>
          <a:p>
            <a:pPr marL="343080" indent="-34308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Click to edit the outline text format</a:t>
            </a:r>
            <a:endParaRPr b="0" lang="ru-RU" sz="3200" strike="noStrike" u="none">
              <a:solidFill>
                <a:srgbClr val="4e3b30"/>
              </a:solidFill>
              <a:uFillTx/>
              <a:latin typeface="Franklin Gothic Book"/>
            </a:endParaRPr>
          </a:p>
          <a:p>
            <a:pPr lvl="1" marL="743040" indent="-28584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Second Outline Level</a:t>
            </a:r>
            <a:endParaRPr b="0" lang="ru-RU" sz="3200" strike="noStrike" u="none">
              <a:solidFill>
                <a:srgbClr val="4e3b30"/>
              </a:solidFill>
              <a:uFillTx/>
              <a:latin typeface="Franklin Gothic Book"/>
            </a:endParaRPr>
          </a:p>
          <a:p>
            <a:pPr lvl="2" marL="11430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Third Outline Level</a:t>
            </a:r>
            <a:endParaRPr b="0" lang="ru-RU" sz="3200" strike="noStrike" u="none">
              <a:solidFill>
                <a:srgbClr val="4e3b30"/>
              </a:solidFill>
              <a:uFillTx/>
              <a:latin typeface="Franklin Gothic Book"/>
            </a:endParaRPr>
          </a:p>
          <a:p>
            <a:pPr lvl="3" marL="16002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Fourth Outline Level</a:t>
            </a:r>
            <a:endParaRPr b="0" lang="ru-RU" sz="3200" strike="noStrike" u="none">
              <a:solidFill>
                <a:srgbClr val="4e3b30"/>
              </a:solidFill>
              <a:uFillTx/>
              <a:latin typeface="Franklin Gothic Book"/>
            </a:endParaRPr>
          </a:p>
          <a:p>
            <a:pPr lvl="4" marL="2057400" indent="-228600">
              <a:spcBef>
                <a:spcPts val="799"/>
              </a:spcBef>
              <a:buClr>
                <a:srgbClr val="f0a22e"/>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Fifth Outline Level</a:t>
            </a:r>
            <a:endParaRPr b="0" lang="ru-RU" sz="3200" strike="noStrike" u="none">
              <a:solidFill>
                <a:srgbClr val="4e3b30"/>
              </a:solidFill>
              <a:uFillTx/>
              <a:latin typeface="Franklin Gothic Book"/>
            </a:endParaRPr>
          </a:p>
          <a:p>
            <a:pPr lvl="5"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Sixth Outline Level</a:t>
            </a:r>
            <a:endParaRPr b="0" lang="ru-RU" sz="3200" strike="noStrike" u="none">
              <a:solidFill>
                <a:srgbClr val="4e3b30"/>
              </a:solidFill>
              <a:uFillTx/>
              <a:latin typeface="Franklin Gothic Book"/>
            </a:endParaRPr>
          </a:p>
          <a:p>
            <a:pPr lvl="6"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Seventh Outline Level</a:t>
            </a:r>
            <a:endParaRPr b="0" lang="ru-RU" sz="3200" strike="noStrike" u="none">
              <a:solidFill>
                <a:srgbClr val="4e3b30"/>
              </a:solidFill>
              <a:uFillTx/>
              <a:latin typeface="Franklin Gothic Book"/>
            </a:endParaRPr>
          </a:p>
        </p:txBody>
      </p:sp>
      <p:sp>
        <p:nvSpPr>
          <p:cNvPr id="85" name="PlaceHolder 2"/>
          <p:cNvSpPr>
            <a:spLocks noGrp="1"/>
          </p:cNvSpPr>
          <p:nvPr>
            <p:ph type="title"/>
          </p:nvPr>
        </p:nvSpPr>
        <p:spPr>
          <a:xfrm>
            <a:off x="406080" y="457200"/>
            <a:ext cx="11582280" cy="8380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4e3b30"/>
                </a:solidFill>
                <a:uFillTx/>
                <a:latin typeface="Franklin Gothic Medium"/>
              </a:rPr>
              <a:t>Click to edit the title text format</a:t>
            </a:r>
            <a:endParaRPr b="0" lang="ru-RU" sz="3600" strike="noStrike" u="none">
              <a:solidFill>
                <a:srgbClr val="4e3b30"/>
              </a:solidFill>
              <a:uFillTx/>
              <a:latin typeface="Franklin Gothic Medium"/>
            </a:endParaRPr>
          </a:p>
        </p:txBody>
      </p:sp>
    </p:spTree>
  </p:cSld>
  <p:clrMap bg1="lt1" tx1="dk1" bg2="lt2" tx2="dk2" accent1="accent1" accent2="accent2" accent3="accent3" accent4="accent4" accent5="accent5" accent6="accent6" hlink="hlink" folHlink="folHlink"/>
  <p:sldLayoutIdLst>
    <p:sldLayoutId id="2147483660" r:id="rId6"/>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86" name="Прямая соединительная линия 6"/>
          <p:cNvGrpSpPr/>
          <p:nvPr/>
        </p:nvGrpSpPr>
        <p:grpSpPr>
          <a:xfrm>
            <a:off x="689040" y="1042920"/>
            <a:ext cx="11502720" cy="17640"/>
            <a:chOff x="689040" y="1042920"/>
            <a:chExt cx="11502720" cy="17640"/>
          </a:xfrm>
        </p:grpSpPr>
        <p:pic>
          <p:nvPicPr>
            <p:cNvPr id="87" name="Прямая соединительная линия 6" descr=""/>
            <p:cNvPicPr/>
            <p:nvPr/>
          </p:nvPicPr>
          <p:blipFill>
            <a:blip r:embed="rId3"/>
            <a:stretch/>
          </p:blipFill>
          <p:spPr>
            <a:xfrm>
              <a:off x="691920" y="1042920"/>
              <a:ext cx="11499840" cy="17640"/>
            </a:xfrm>
            <a:prstGeom prst="rect">
              <a:avLst/>
            </a:prstGeom>
            <a:ln w="0">
              <a:noFill/>
            </a:ln>
          </p:spPr>
        </p:pic>
        <p:sp>
          <p:nvSpPr>
            <p:cNvPr id="88" name=""/>
            <p:cNvSpPr/>
            <p:nvPr/>
          </p:nvSpPr>
          <p:spPr>
            <a:xfrm>
              <a:off x="689040" y="105084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grpSp>
        <p:nvGrpSpPr>
          <p:cNvPr id="89" name="Прямая соединительная линия 8"/>
          <p:cNvGrpSpPr/>
          <p:nvPr/>
        </p:nvGrpSpPr>
        <p:grpSpPr>
          <a:xfrm>
            <a:off x="689040" y="1042920"/>
            <a:ext cx="11502720" cy="17640"/>
            <a:chOff x="689040" y="1042920"/>
            <a:chExt cx="11502720" cy="17640"/>
          </a:xfrm>
        </p:grpSpPr>
        <p:pic>
          <p:nvPicPr>
            <p:cNvPr id="90" name="Прямая соединительная линия 8" descr=""/>
            <p:cNvPicPr/>
            <p:nvPr/>
          </p:nvPicPr>
          <p:blipFill>
            <a:blip r:embed="rId4"/>
            <a:stretch/>
          </p:blipFill>
          <p:spPr>
            <a:xfrm>
              <a:off x="691920" y="1042920"/>
              <a:ext cx="11499840" cy="17640"/>
            </a:xfrm>
            <a:prstGeom prst="rect">
              <a:avLst/>
            </a:prstGeom>
            <a:ln w="0">
              <a:noFill/>
            </a:ln>
          </p:spPr>
        </p:pic>
        <p:sp>
          <p:nvSpPr>
            <p:cNvPr id="91" name=""/>
            <p:cNvSpPr/>
            <p:nvPr/>
          </p:nvSpPr>
          <p:spPr>
            <a:xfrm>
              <a:off x="689040" y="105084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grpSp>
        <p:nvGrpSpPr>
          <p:cNvPr id="92" name="Прямая соединительная линия 11"/>
          <p:cNvGrpSpPr/>
          <p:nvPr/>
        </p:nvGrpSpPr>
        <p:grpSpPr>
          <a:xfrm>
            <a:off x="689040" y="1054080"/>
            <a:ext cx="11502720" cy="12600"/>
            <a:chOff x="689040" y="1054080"/>
            <a:chExt cx="11502720" cy="12600"/>
          </a:xfrm>
        </p:grpSpPr>
        <p:pic>
          <p:nvPicPr>
            <p:cNvPr id="93" name="Прямая соединительная линия 11" descr=""/>
            <p:cNvPicPr/>
            <p:nvPr/>
          </p:nvPicPr>
          <p:blipFill>
            <a:blip r:embed="rId5"/>
            <a:stretch/>
          </p:blipFill>
          <p:spPr>
            <a:xfrm>
              <a:off x="691920" y="1054080"/>
              <a:ext cx="11499840" cy="12600"/>
            </a:xfrm>
            <a:prstGeom prst="rect">
              <a:avLst/>
            </a:prstGeom>
            <a:ln w="0">
              <a:noFill/>
            </a:ln>
          </p:spPr>
        </p:pic>
        <p:sp>
          <p:nvSpPr>
            <p:cNvPr id="94" name=""/>
            <p:cNvSpPr/>
            <p:nvPr/>
          </p:nvSpPr>
          <p:spPr>
            <a:xfrm>
              <a:off x="689040" y="105732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sp>
        <p:nvSpPr>
          <p:cNvPr id="95" name="PlaceHolder 1"/>
          <p:cNvSpPr>
            <a:spLocks noGrp="1"/>
          </p:cNvSpPr>
          <p:nvPr>
            <p:ph type="body"/>
          </p:nvPr>
        </p:nvSpPr>
        <p:spPr>
          <a:xfrm>
            <a:off x="406080" y="1554120"/>
            <a:ext cx="11582280" cy="4525920"/>
          </a:xfrm>
          <a:prstGeom prst="rect">
            <a:avLst/>
          </a:prstGeom>
          <a:noFill/>
          <a:ln w="0">
            <a:noFill/>
          </a:ln>
        </p:spPr>
        <p:txBody>
          <a:bodyPr lIns="90000" rIns="90000" tIns="46800" bIns="46800" anchor="t">
            <a:normAutofit/>
          </a:bodyPr>
          <a:p>
            <a:pPr marL="343080" indent="-34308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Click to edit the outline text format</a:t>
            </a:r>
            <a:endParaRPr b="0" lang="ru-RU" sz="3200" strike="noStrike" u="none">
              <a:solidFill>
                <a:srgbClr val="4e3b30"/>
              </a:solidFill>
              <a:uFillTx/>
              <a:latin typeface="Franklin Gothic Book"/>
            </a:endParaRPr>
          </a:p>
          <a:p>
            <a:pPr lvl="1" marL="743040" indent="-28584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Second Outline Level</a:t>
            </a:r>
            <a:endParaRPr b="0" lang="ru-RU" sz="3200" strike="noStrike" u="none">
              <a:solidFill>
                <a:srgbClr val="4e3b30"/>
              </a:solidFill>
              <a:uFillTx/>
              <a:latin typeface="Franklin Gothic Book"/>
            </a:endParaRPr>
          </a:p>
          <a:p>
            <a:pPr lvl="2" marL="11430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Third Outline Level</a:t>
            </a:r>
            <a:endParaRPr b="0" lang="ru-RU" sz="3200" strike="noStrike" u="none">
              <a:solidFill>
                <a:srgbClr val="4e3b30"/>
              </a:solidFill>
              <a:uFillTx/>
              <a:latin typeface="Franklin Gothic Book"/>
            </a:endParaRPr>
          </a:p>
          <a:p>
            <a:pPr lvl="3" marL="16002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Fourth Outline Level</a:t>
            </a:r>
            <a:endParaRPr b="0" lang="ru-RU" sz="3200" strike="noStrike" u="none">
              <a:solidFill>
                <a:srgbClr val="4e3b30"/>
              </a:solidFill>
              <a:uFillTx/>
              <a:latin typeface="Franklin Gothic Book"/>
            </a:endParaRPr>
          </a:p>
          <a:p>
            <a:pPr lvl="4" marL="2057400" indent="-228600">
              <a:spcBef>
                <a:spcPts val="799"/>
              </a:spcBef>
              <a:buClr>
                <a:srgbClr val="f0a22e"/>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Fifth Outline Level</a:t>
            </a:r>
            <a:endParaRPr b="0" lang="ru-RU" sz="3200" strike="noStrike" u="none">
              <a:solidFill>
                <a:srgbClr val="4e3b30"/>
              </a:solidFill>
              <a:uFillTx/>
              <a:latin typeface="Franklin Gothic Book"/>
            </a:endParaRPr>
          </a:p>
          <a:p>
            <a:pPr lvl="5"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Sixth Outline Level</a:t>
            </a:r>
            <a:endParaRPr b="0" lang="ru-RU" sz="3200" strike="noStrike" u="none">
              <a:solidFill>
                <a:srgbClr val="4e3b30"/>
              </a:solidFill>
              <a:uFillTx/>
              <a:latin typeface="Franklin Gothic Book"/>
            </a:endParaRPr>
          </a:p>
          <a:p>
            <a:pPr lvl="6"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Seventh Outline Level</a:t>
            </a:r>
            <a:endParaRPr b="0" lang="ru-RU" sz="3200" strike="noStrike" u="none">
              <a:solidFill>
                <a:srgbClr val="4e3b30"/>
              </a:solidFill>
              <a:uFillTx/>
              <a:latin typeface="Franklin Gothic Book"/>
            </a:endParaRPr>
          </a:p>
        </p:txBody>
      </p:sp>
      <p:sp>
        <p:nvSpPr>
          <p:cNvPr id="96" name="PlaceHolder 2"/>
          <p:cNvSpPr>
            <a:spLocks noGrp="1"/>
          </p:cNvSpPr>
          <p:nvPr>
            <p:ph type="title"/>
          </p:nvPr>
        </p:nvSpPr>
        <p:spPr>
          <a:xfrm>
            <a:off x="406080" y="457200"/>
            <a:ext cx="11582280" cy="8380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4e3b30"/>
                </a:solidFill>
                <a:uFillTx/>
                <a:latin typeface="Franklin Gothic Medium"/>
              </a:rPr>
              <a:t>Click to edit the title text format</a:t>
            </a:r>
            <a:endParaRPr b="0" lang="ru-RU" sz="3600" strike="noStrike" u="none">
              <a:solidFill>
                <a:srgbClr val="4e3b30"/>
              </a:solidFill>
              <a:uFillTx/>
              <a:latin typeface="Franklin Gothic Medium"/>
            </a:endParaRPr>
          </a:p>
        </p:txBody>
      </p:sp>
    </p:spTree>
  </p:cSld>
  <p:clrMap bg1="lt1" tx1="dk1" bg2="lt2" tx2="dk2" accent1="accent1" accent2="accent2" accent3="accent3" accent4="accent4" accent5="accent5" accent6="accent6" hlink="hlink" folHlink="folHlink"/>
  <p:sldLayoutIdLst>
    <p:sldLayoutId id="2147483662" r:id="rId6"/>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97" name="Прямая соединительная линия 6"/>
          <p:cNvGrpSpPr/>
          <p:nvPr/>
        </p:nvGrpSpPr>
        <p:grpSpPr>
          <a:xfrm>
            <a:off x="689040" y="1042920"/>
            <a:ext cx="11502720" cy="17640"/>
            <a:chOff x="689040" y="1042920"/>
            <a:chExt cx="11502720" cy="17640"/>
          </a:xfrm>
        </p:grpSpPr>
        <p:pic>
          <p:nvPicPr>
            <p:cNvPr id="98" name="Прямая соединительная линия 6" descr=""/>
            <p:cNvPicPr/>
            <p:nvPr/>
          </p:nvPicPr>
          <p:blipFill>
            <a:blip r:embed="rId3"/>
            <a:stretch/>
          </p:blipFill>
          <p:spPr>
            <a:xfrm>
              <a:off x="691920" y="1042920"/>
              <a:ext cx="11499840" cy="17640"/>
            </a:xfrm>
            <a:prstGeom prst="rect">
              <a:avLst/>
            </a:prstGeom>
            <a:ln w="0">
              <a:noFill/>
            </a:ln>
          </p:spPr>
        </p:pic>
        <p:sp>
          <p:nvSpPr>
            <p:cNvPr id="99" name=""/>
            <p:cNvSpPr/>
            <p:nvPr/>
          </p:nvSpPr>
          <p:spPr>
            <a:xfrm>
              <a:off x="689040" y="105084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grpSp>
        <p:nvGrpSpPr>
          <p:cNvPr id="100" name="Прямая соединительная линия 8"/>
          <p:cNvGrpSpPr/>
          <p:nvPr/>
        </p:nvGrpSpPr>
        <p:grpSpPr>
          <a:xfrm>
            <a:off x="689040" y="1042920"/>
            <a:ext cx="11502720" cy="17640"/>
            <a:chOff x="689040" y="1042920"/>
            <a:chExt cx="11502720" cy="17640"/>
          </a:xfrm>
        </p:grpSpPr>
        <p:pic>
          <p:nvPicPr>
            <p:cNvPr id="101" name="Прямая соединительная линия 8" descr=""/>
            <p:cNvPicPr/>
            <p:nvPr/>
          </p:nvPicPr>
          <p:blipFill>
            <a:blip r:embed="rId4"/>
            <a:stretch/>
          </p:blipFill>
          <p:spPr>
            <a:xfrm>
              <a:off x="691920" y="1042920"/>
              <a:ext cx="11499840" cy="17640"/>
            </a:xfrm>
            <a:prstGeom prst="rect">
              <a:avLst/>
            </a:prstGeom>
            <a:ln w="0">
              <a:noFill/>
            </a:ln>
          </p:spPr>
        </p:pic>
        <p:sp>
          <p:nvSpPr>
            <p:cNvPr id="102" name=""/>
            <p:cNvSpPr/>
            <p:nvPr/>
          </p:nvSpPr>
          <p:spPr>
            <a:xfrm>
              <a:off x="689040" y="105084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grpSp>
        <p:nvGrpSpPr>
          <p:cNvPr id="103" name="Прямая соединительная линия 11"/>
          <p:cNvGrpSpPr/>
          <p:nvPr/>
        </p:nvGrpSpPr>
        <p:grpSpPr>
          <a:xfrm>
            <a:off x="689040" y="1054080"/>
            <a:ext cx="11502720" cy="12600"/>
            <a:chOff x="689040" y="1054080"/>
            <a:chExt cx="11502720" cy="12600"/>
          </a:xfrm>
        </p:grpSpPr>
        <p:pic>
          <p:nvPicPr>
            <p:cNvPr id="104" name="Прямая соединительная линия 11" descr=""/>
            <p:cNvPicPr/>
            <p:nvPr/>
          </p:nvPicPr>
          <p:blipFill>
            <a:blip r:embed="rId5"/>
            <a:stretch/>
          </p:blipFill>
          <p:spPr>
            <a:xfrm>
              <a:off x="691920" y="1054080"/>
              <a:ext cx="11499840" cy="12600"/>
            </a:xfrm>
            <a:prstGeom prst="rect">
              <a:avLst/>
            </a:prstGeom>
            <a:ln w="0">
              <a:noFill/>
            </a:ln>
          </p:spPr>
        </p:pic>
        <p:sp>
          <p:nvSpPr>
            <p:cNvPr id="105" name=""/>
            <p:cNvSpPr/>
            <p:nvPr/>
          </p:nvSpPr>
          <p:spPr>
            <a:xfrm>
              <a:off x="689040" y="105732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sp>
        <p:nvSpPr>
          <p:cNvPr id="106" name="PlaceHolder 1"/>
          <p:cNvSpPr>
            <a:spLocks noGrp="1"/>
          </p:cNvSpPr>
          <p:nvPr>
            <p:ph type="body"/>
          </p:nvPr>
        </p:nvSpPr>
        <p:spPr>
          <a:xfrm>
            <a:off x="406080" y="1554120"/>
            <a:ext cx="11582280" cy="4525920"/>
          </a:xfrm>
          <a:prstGeom prst="rect">
            <a:avLst/>
          </a:prstGeom>
          <a:noFill/>
          <a:ln w="0">
            <a:noFill/>
          </a:ln>
        </p:spPr>
        <p:txBody>
          <a:bodyPr lIns="90000" rIns="90000" tIns="46800" bIns="46800" anchor="t">
            <a:normAutofit/>
          </a:bodyPr>
          <a:p>
            <a:pPr marL="343080" indent="-34308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Click to edit the outline text format</a:t>
            </a:r>
            <a:endParaRPr b="0" lang="ru-RU" sz="3200" strike="noStrike" u="none">
              <a:solidFill>
                <a:srgbClr val="4e3b30"/>
              </a:solidFill>
              <a:uFillTx/>
              <a:latin typeface="Franklin Gothic Book"/>
            </a:endParaRPr>
          </a:p>
          <a:p>
            <a:pPr lvl="1" marL="743040" indent="-28584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Second Outline Level</a:t>
            </a:r>
            <a:endParaRPr b="0" lang="ru-RU" sz="3200" strike="noStrike" u="none">
              <a:solidFill>
                <a:srgbClr val="4e3b30"/>
              </a:solidFill>
              <a:uFillTx/>
              <a:latin typeface="Franklin Gothic Book"/>
            </a:endParaRPr>
          </a:p>
          <a:p>
            <a:pPr lvl="2" marL="11430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Third Outline Level</a:t>
            </a:r>
            <a:endParaRPr b="0" lang="ru-RU" sz="3200" strike="noStrike" u="none">
              <a:solidFill>
                <a:srgbClr val="4e3b30"/>
              </a:solidFill>
              <a:uFillTx/>
              <a:latin typeface="Franklin Gothic Book"/>
            </a:endParaRPr>
          </a:p>
          <a:p>
            <a:pPr lvl="3" marL="16002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Fourth Outline Level</a:t>
            </a:r>
            <a:endParaRPr b="0" lang="ru-RU" sz="3200" strike="noStrike" u="none">
              <a:solidFill>
                <a:srgbClr val="4e3b30"/>
              </a:solidFill>
              <a:uFillTx/>
              <a:latin typeface="Franklin Gothic Book"/>
            </a:endParaRPr>
          </a:p>
          <a:p>
            <a:pPr lvl="4" marL="2057400" indent="-228600">
              <a:spcBef>
                <a:spcPts val="799"/>
              </a:spcBef>
              <a:buClr>
                <a:srgbClr val="f0a22e"/>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Fifth Outline Level</a:t>
            </a:r>
            <a:endParaRPr b="0" lang="ru-RU" sz="3200" strike="noStrike" u="none">
              <a:solidFill>
                <a:srgbClr val="4e3b30"/>
              </a:solidFill>
              <a:uFillTx/>
              <a:latin typeface="Franklin Gothic Book"/>
            </a:endParaRPr>
          </a:p>
          <a:p>
            <a:pPr lvl="5"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Sixth Outline Level</a:t>
            </a:r>
            <a:endParaRPr b="0" lang="ru-RU" sz="3200" strike="noStrike" u="none">
              <a:solidFill>
                <a:srgbClr val="4e3b30"/>
              </a:solidFill>
              <a:uFillTx/>
              <a:latin typeface="Franklin Gothic Book"/>
            </a:endParaRPr>
          </a:p>
          <a:p>
            <a:pPr lvl="6"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Seventh Outline Level</a:t>
            </a:r>
            <a:endParaRPr b="0" lang="ru-RU" sz="3200" strike="noStrike" u="none">
              <a:solidFill>
                <a:srgbClr val="4e3b30"/>
              </a:solidFill>
              <a:uFillTx/>
              <a:latin typeface="Franklin Gothic Book"/>
            </a:endParaRPr>
          </a:p>
        </p:txBody>
      </p:sp>
      <p:sp>
        <p:nvSpPr>
          <p:cNvPr id="107" name="PlaceHolder 2"/>
          <p:cNvSpPr>
            <a:spLocks noGrp="1"/>
          </p:cNvSpPr>
          <p:nvPr>
            <p:ph type="title"/>
          </p:nvPr>
        </p:nvSpPr>
        <p:spPr>
          <a:xfrm>
            <a:off x="406080" y="457200"/>
            <a:ext cx="11582280" cy="8380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4e3b30"/>
                </a:solidFill>
                <a:uFillTx/>
                <a:latin typeface="Franklin Gothic Medium"/>
              </a:rPr>
              <a:t>Click to edit the title text format</a:t>
            </a:r>
            <a:endParaRPr b="0" lang="ru-RU" sz="3600" strike="noStrike" u="none">
              <a:solidFill>
                <a:srgbClr val="4e3b30"/>
              </a:solidFill>
              <a:uFillTx/>
              <a:latin typeface="Franklin Gothic Medium"/>
            </a:endParaRPr>
          </a:p>
        </p:txBody>
      </p:sp>
    </p:spTree>
  </p:cSld>
  <p:clrMap bg1="lt1" tx1="dk1" bg2="lt2" tx2="dk2" accent1="accent1" accent2="accent2" accent3="accent3" accent4="accent4" accent5="accent5" accent6="accent6" hlink="hlink" folHlink="folHlink"/>
  <p:sldLayoutIdLst>
    <p:sldLayoutId id="2147483664" r:id="rId6"/>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108" name="Прямая соединительная линия 6"/>
          <p:cNvGrpSpPr/>
          <p:nvPr/>
        </p:nvGrpSpPr>
        <p:grpSpPr>
          <a:xfrm>
            <a:off x="689040" y="1042920"/>
            <a:ext cx="11502720" cy="17640"/>
            <a:chOff x="689040" y="1042920"/>
            <a:chExt cx="11502720" cy="17640"/>
          </a:xfrm>
        </p:grpSpPr>
        <p:pic>
          <p:nvPicPr>
            <p:cNvPr id="109" name="Прямая соединительная линия 6" descr=""/>
            <p:cNvPicPr/>
            <p:nvPr/>
          </p:nvPicPr>
          <p:blipFill>
            <a:blip r:embed="rId3"/>
            <a:stretch/>
          </p:blipFill>
          <p:spPr>
            <a:xfrm>
              <a:off x="691920" y="1042920"/>
              <a:ext cx="11499840" cy="17640"/>
            </a:xfrm>
            <a:prstGeom prst="rect">
              <a:avLst/>
            </a:prstGeom>
            <a:ln w="0">
              <a:noFill/>
            </a:ln>
          </p:spPr>
        </p:pic>
        <p:sp>
          <p:nvSpPr>
            <p:cNvPr id="110" name=""/>
            <p:cNvSpPr/>
            <p:nvPr/>
          </p:nvSpPr>
          <p:spPr>
            <a:xfrm>
              <a:off x="689040" y="105084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grpSp>
        <p:nvGrpSpPr>
          <p:cNvPr id="111" name="Прямая соединительная линия 8"/>
          <p:cNvGrpSpPr/>
          <p:nvPr/>
        </p:nvGrpSpPr>
        <p:grpSpPr>
          <a:xfrm>
            <a:off x="689040" y="1042920"/>
            <a:ext cx="11502720" cy="17640"/>
            <a:chOff x="689040" y="1042920"/>
            <a:chExt cx="11502720" cy="17640"/>
          </a:xfrm>
        </p:grpSpPr>
        <p:pic>
          <p:nvPicPr>
            <p:cNvPr id="112" name="Прямая соединительная линия 8" descr=""/>
            <p:cNvPicPr/>
            <p:nvPr/>
          </p:nvPicPr>
          <p:blipFill>
            <a:blip r:embed="rId4"/>
            <a:stretch/>
          </p:blipFill>
          <p:spPr>
            <a:xfrm>
              <a:off x="691920" y="1042920"/>
              <a:ext cx="11499840" cy="17640"/>
            </a:xfrm>
            <a:prstGeom prst="rect">
              <a:avLst/>
            </a:prstGeom>
            <a:ln w="0">
              <a:noFill/>
            </a:ln>
          </p:spPr>
        </p:pic>
        <p:sp>
          <p:nvSpPr>
            <p:cNvPr id="113" name=""/>
            <p:cNvSpPr/>
            <p:nvPr/>
          </p:nvSpPr>
          <p:spPr>
            <a:xfrm>
              <a:off x="689040" y="105084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grpSp>
        <p:nvGrpSpPr>
          <p:cNvPr id="114" name="Прямая соединительная линия 11"/>
          <p:cNvGrpSpPr/>
          <p:nvPr/>
        </p:nvGrpSpPr>
        <p:grpSpPr>
          <a:xfrm>
            <a:off x="689040" y="1054080"/>
            <a:ext cx="11502720" cy="12600"/>
            <a:chOff x="689040" y="1054080"/>
            <a:chExt cx="11502720" cy="12600"/>
          </a:xfrm>
        </p:grpSpPr>
        <p:pic>
          <p:nvPicPr>
            <p:cNvPr id="115" name="Прямая соединительная линия 11" descr=""/>
            <p:cNvPicPr/>
            <p:nvPr/>
          </p:nvPicPr>
          <p:blipFill>
            <a:blip r:embed="rId5"/>
            <a:stretch/>
          </p:blipFill>
          <p:spPr>
            <a:xfrm>
              <a:off x="691920" y="1054080"/>
              <a:ext cx="11499840" cy="12600"/>
            </a:xfrm>
            <a:prstGeom prst="rect">
              <a:avLst/>
            </a:prstGeom>
            <a:ln w="0">
              <a:noFill/>
            </a:ln>
          </p:spPr>
        </p:pic>
        <p:sp>
          <p:nvSpPr>
            <p:cNvPr id="116" name=""/>
            <p:cNvSpPr/>
            <p:nvPr/>
          </p:nvSpPr>
          <p:spPr>
            <a:xfrm>
              <a:off x="689040" y="105732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sp>
        <p:nvSpPr>
          <p:cNvPr id="117" name="PlaceHolder 1"/>
          <p:cNvSpPr>
            <a:spLocks noGrp="1"/>
          </p:cNvSpPr>
          <p:nvPr>
            <p:ph type="body"/>
          </p:nvPr>
        </p:nvSpPr>
        <p:spPr>
          <a:xfrm>
            <a:off x="406080" y="1554120"/>
            <a:ext cx="11582280" cy="4525920"/>
          </a:xfrm>
          <a:prstGeom prst="rect">
            <a:avLst/>
          </a:prstGeom>
          <a:noFill/>
          <a:ln w="0">
            <a:noFill/>
          </a:ln>
        </p:spPr>
        <p:txBody>
          <a:bodyPr lIns="90000" rIns="90000" tIns="46800" bIns="46800" anchor="t">
            <a:normAutofit/>
          </a:bodyPr>
          <a:p>
            <a:pPr marL="343080" indent="-34308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Click to edit the outline text format</a:t>
            </a:r>
            <a:endParaRPr b="0" lang="ru-RU" sz="3200" strike="noStrike" u="none">
              <a:solidFill>
                <a:srgbClr val="4e3b30"/>
              </a:solidFill>
              <a:uFillTx/>
              <a:latin typeface="Franklin Gothic Book"/>
            </a:endParaRPr>
          </a:p>
          <a:p>
            <a:pPr lvl="1" marL="743040" indent="-28584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Second Outline Level</a:t>
            </a:r>
            <a:endParaRPr b="0" lang="ru-RU" sz="3200" strike="noStrike" u="none">
              <a:solidFill>
                <a:srgbClr val="4e3b30"/>
              </a:solidFill>
              <a:uFillTx/>
              <a:latin typeface="Franklin Gothic Book"/>
            </a:endParaRPr>
          </a:p>
          <a:p>
            <a:pPr lvl="2" marL="11430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Third Outline Level</a:t>
            </a:r>
            <a:endParaRPr b="0" lang="ru-RU" sz="3200" strike="noStrike" u="none">
              <a:solidFill>
                <a:srgbClr val="4e3b30"/>
              </a:solidFill>
              <a:uFillTx/>
              <a:latin typeface="Franklin Gothic Book"/>
            </a:endParaRPr>
          </a:p>
          <a:p>
            <a:pPr lvl="3" marL="16002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Fourth Outline Level</a:t>
            </a:r>
            <a:endParaRPr b="0" lang="ru-RU" sz="3200" strike="noStrike" u="none">
              <a:solidFill>
                <a:srgbClr val="4e3b30"/>
              </a:solidFill>
              <a:uFillTx/>
              <a:latin typeface="Franklin Gothic Book"/>
            </a:endParaRPr>
          </a:p>
          <a:p>
            <a:pPr lvl="4" marL="2057400" indent="-228600">
              <a:spcBef>
                <a:spcPts val="799"/>
              </a:spcBef>
              <a:buClr>
                <a:srgbClr val="f0a22e"/>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Fifth Outline Level</a:t>
            </a:r>
            <a:endParaRPr b="0" lang="ru-RU" sz="3200" strike="noStrike" u="none">
              <a:solidFill>
                <a:srgbClr val="4e3b30"/>
              </a:solidFill>
              <a:uFillTx/>
              <a:latin typeface="Franklin Gothic Book"/>
            </a:endParaRPr>
          </a:p>
          <a:p>
            <a:pPr lvl="5"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Sixth Outline Level</a:t>
            </a:r>
            <a:endParaRPr b="0" lang="ru-RU" sz="3200" strike="noStrike" u="none">
              <a:solidFill>
                <a:srgbClr val="4e3b30"/>
              </a:solidFill>
              <a:uFillTx/>
              <a:latin typeface="Franklin Gothic Book"/>
            </a:endParaRPr>
          </a:p>
          <a:p>
            <a:pPr lvl="6"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Seventh Outline Level</a:t>
            </a:r>
            <a:endParaRPr b="0" lang="ru-RU" sz="3200" strike="noStrike" u="none">
              <a:solidFill>
                <a:srgbClr val="4e3b30"/>
              </a:solidFill>
              <a:uFillTx/>
              <a:latin typeface="Franklin Gothic Book"/>
            </a:endParaRPr>
          </a:p>
        </p:txBody>
      </p:sp>
      <p:sp>
        <p:nvSpPr>
          <p:cNvPr id="118" name="PlaceHolder 2"/>
          <p:cNvSpPr>
            <a:spLocks noGrp="1"/>
          </p:cNvSpPr>
          <p:nvPr>
            <p:ph type="title"/>
          </p:nvPr>
        </p:nvSpPr>
        <p:spPr>
          <a:xfrm>
            <a:off x="406080" y="457200"/>
            <a:ext cx="11582280" cy="8380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4e3b30"/>
                </a:solidFill>
                <a:uFillTx/>
                <a:latin typeface="Franklin Gothic Medium"/>
              </a:rPr>
              <a:t>Click to edit the title text format</a:t>
            </a:r>
            <a:endParaRPr b="0" lang="ru-RU" sz="3600" strike="noStrike" u="none">
              <a:solidFill>
                <a:srgbClr val="4e3b30"/>
              </a:solidFill>
              <a:uFillTx/>
              <a:latin typeface="Franklin Gothic Medium"/>
            </a:endParaRPr>
          </a:p>
        </p:txBody>
      </p:sp>
    </p:spTree>
  </p:cSld>
  <p:clrMap bg1="lt1" tx1="dk1" bg2="lt2" tx2="dk2" accent1="accent1" accent2="accent2" accent3="accent3" accent4="accent4" accent5="accent5" accent6="accent6" hlink="hlink" folHlink="folHlink"/>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119" name="Прямая соединительная линия 6"/>
          <p:cNvGrpSpPr/>
          <p:nvPr/>
        </p:nvGrpSpPr>
        <p:grpSpPr>
          <a:xfrm>
            <a:off x="689040" y="1042920"/>
            <a:ext cx="11502720" cy="17640"/>
            <a:chOff x="689040" y="1042920"/>
            <a:chExt cx="11502720" cy="17640"/>
          </a:xfrm>
        </p:grpSpPr>
        <p:pic>
          <p:nvPicPr>
            <p:cNvPr id="120" name="Прямая соединительная линия 6" descr=""/>
            <p:cNvPicPr/>
            <p:nvPr/>
          </p:nvPicPr>
          <p:blipFill>
            <a:blip r:embed="rId3"/>
            <a:stretch/>
          </p:blipFill>
          <p:spPr>
            <a:xfrm>
              <a:off x="691920" y="1042920"/>
              <a:ext cx="11499840" cy="17640"/>
            </a:xfrm>
            <a:prstGeom prst="rect">
              <a:avLst/>
            </a:prstGeom>
            <a:ln w="0">
              <a:noFill/>
            </a:ln>
          </p:spPr>
        </p:pic>
        <p:sp>
          <p:nvSpPr>
            <p:cNvPr id="121" name=""/>
            <p:cNvSpPr/>
            <p:nvPr/>
          </p:nvSpPr>
          <p:spPr>
            <a:xfrm>
              <a:off x="689040" y="105084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grpSp>
        <p:nvGrpSpPr>
          <p:cNvPr id="122" name="Прямая соединительная линия 8"/>
          <p:cNvGrpSpPr/>
          <p:nvPr/>
        </p:nvGrpSpPr>
        <p:grpSpPr>
          <a:xfrm>
            <a:off x="689040" y="1042920"/>
            <a:ext cx="11502720" cy="17640"/>
            <a:chOff x="689040" y="1042920"/>
            <a:chExt cx="11502720" cy="17640"/>
          </a:xfrm>
        </p:grpSpPr>
        <p:pic>
          <p:nvPicPr>
            <p:cNvPr id="123" name="Прямая соединительная линия 8" descr=""/>
            <p:cNvPicPr/>
            <p:nvPr/>
          </p:nvPicPr>
          <p:blipFill>
            <a:blip r:embed="rId4"/>
            <a:stretch/>
          </p:blipFill>
          <p:spPr>
            <a:xfrm>
              <a:off x="691920" y="1042920"/>
              <a:ext cx="11499840" cy="17640"/>
            </a:xfrm>
            <a:prstGeom prst="rect">
              <a:avLst/>
            </a:prstGeom>
            <a:ln w="0">
              <a:noFill/>
            </a:ln>
          </p:spPr>
        </p:pic>
        <p:sp>
          <p:nvSpPr>
            <p:cNvPr id="124" name=""/>
            <p:cNvSpPr/>
            <p:nvPr/>
          </p:nvSpPr>
          <p:spPr>
            <a:xfrm>
              <a:off x="689040" y="105084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grpSp>
        <p:nvGrpSpPr>
          <p:cNvPr id="125" name="Прямая соединительная линия 11"/>
          <p:cNvGrpSpPr/>
          <p:nvPr/>
        </p:nvGrpSpPr>
        <p:grpSpPr>
          <a:xfrm>
            <a:off x="689040" y="1054080"/>
            <a:ext cx="11502720" cy="12600"/>
            <a:chOff x="689040" y="1054080"/>
            <a:chExt cx="11502720" cy="12600"/>
          </a:xfrm>
        </p:grpSpPr>
        <p:pic>
          <p:nvPicPr>
            <p:cNvPr id="126" name="Прямая соединительная линия 11" descr=""/>
            <p:cNvPicPr/>
            <p:nvPr/>
          </p:nvPicPr>
          <p:blipFill>
            <a:blip r:embed="rId5"/>
            <a:stretch/>
          </p:blipFill>
          <p:spPr>
            <a:xfrm>
              <a:off x="691920" y="1054080"/>
              <a:ext cx="11499840" cy="12600"/>
            </a:xfrm>
            <a:prstGeom prst="rect">
              <a:avLst/>
            </a:prstGeom>
            <a:ln w="0">
              <a:noFill/>
            </a:ln>
          </p:spPr>
        </p:pic>
        <p:sp>
          <p:nvSpPr>
            <p:cNvPr id="127" name=""/>
            <p:cNvSpPr/>
            <p:nvPr/>
          </p:nvSpPr>
          <p:spPr>
            <a:xfrm>
              <a:off x="689040" y="105732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sp>
        <p:nvSpPr>
          <p:cNvPr id="128" name="PlaceHolder 1"/>
          <p:cNvSpPr>
            <a:spLocks noGrp="1"/>
          </p:cNvSpPr>
          <p:nvPr>
            <p:ph type="body"/>
          </p:nvPr>
        </p:nvSpPr>
        <p:spPr>
          <a:xfrm>
            <a:off x="406080" y="1554120"/>
            <a:ext cx="11582280" cy="4525920"/>
          </a:xfrm>
          <a:prstGeom prst="rect">
            <a:avLst/>
          </a:prstGeom>
          <a:noFill/>
          <a:ln w="0">
            <a:noFill/>
          </a:ln>
        </p:spPr>
        <p:txBody>
          <a:bodyPr lIns="90000" rIns="90000" tIns="46800" bIns="46800" anchor="t">
            <a:normAutofit/>
          </a:bodyPr>
          <a:p>
            <a:pPr marL="343080" indent="-34308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Click to edit the outline text format</a:t>
            </a:r>
            <a:endParaRPr b="0" lang="ru-RU" sz="3200" strike="noStrike" u="none">
              <a:solidFill>
                <a:srgbClr val="4e3b30"/>
              </a:solidFill>
              <a:uFillTx/>
              <a:latin typeface="Franklin Gothic Book"/>
            </a:endParaRPr>
          </a:p>
          <a:p>
            <a:pPr lvl="1" marL="743040" indent="-28584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Second Outline Level</a:t>
            </a:r>
            <a:endParaRPr b="0" lang="ru-RU" sz="3200" strike="noStrike" u="none">
              <a:solidFill>
                <a:srgbClr val="4e3b30"/>
              </a:solidFill>
              <a:uFillTx/>
              <a:latin typeface="Franklin Gothic Book"/>
            </a:endParaRPr>
          </a:p>
          <a:p>
            <a:pPr lvl="2" marL="11430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Third Outline Level</a:t>
            </a:r>
            <a:endParaRPr b="0" lang="ru-RU" sz="3200" strike="noStrike" u="none">
              <a:solidFill>
                <a:srgbClr val="4e3b30"/>
              </a:solidFill>
              <a:uFillTx/>
              <a:latin typeface="Franklin Gothic Book"/>
            </a:endParaRPr>
          </a:p>
          <a:p>
            <a:pPr lvl="3" marL="16002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Fourth Outline Level</a:t>
            </a:r>
            <a:endParaRPr b="0" lang="ru-RU" sz="3200" strike="noStrike" u="none">
              <a:solidFill>
                <a:srgbClr val="4e3b30"/>
              </a:solidFill>
              <a:uFillTx/>
              <a:latin typeface="Franklin Gothic Book"/>
            </a:endParaRPr>
          </a:p>
          <a:p>
            <a:pPr lvl="4" marL="2057400" indent="-228600">
              <a:spcBef>
                <a:spcPts val="799"/>
              </a:spcBef>
              <a:buClr>
                <a:srgbClr val="f0a22e"/>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Fifth Outline Level</a:t>
            </a:r>
            <a:endParaRPr b="0" lang="ru-RU" sz="3200" strike="noStrike" u="none">
              <a:solidFill>
                <a:srgbClr val="4e3b30"/>
              </a:solidFill>
              <a:uFillTx/>
              <a:latin typeface="Franklin Gothic Book"/>
            </a:endParaRPr>
          </a:p>
          <a:p>
            <a:pPr lvl="5"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Sixth Outline Level</a:t>
            </a:r>
            <a:endParaRPr b="0" lang="ru-RU" sz="3200" strike="noStrike" u="none">
              <a:solidFill>
                <a:srgbClr val="4e3b30"/>
              </a:solidFill>
              <a:uFillTx/>
              <a:latin typeface="Franklin Gothic Book"/>
            </a:endParaRPr>
          </a:p>
          <a:p>
            <a:pPr lvl="6"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Seventh Outline Level</a:t>
            </a:r>
            <a:endParaRPr b="0" lang="ru-RU" sz="3200" strike="noStrike" u="none">
              <a:solidFill>
                <a:srgbClr val="4e3b30"/>
              </a:solidFill>
              <a:uFillTx/>
              <a:latin typeface="Franklin Gothic Book"/>
            </a:endParaRPr>
          </a:p>
        </p:txBody>
      </p:sp>
      <p:sp>
        <p:nvSpPr>
          <p:cNvPr id="129" name="PlaceHolder 2"/>
          <p:cNvSpPr>
            <a:spLocks noGrp="1"/>
          </p:cNvSpPr>
          <p:nvPr>
            <p:ph type="title"/>
          </p:nvPr>
        </p:nvSpPr>
        <p:spPr>
          <a:xfrm>
            <a:off x="406080" y="457200"/>
            <a:ext cx="11582280" cy="8380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4e3b30"/>
                </a:solidFill>
                <a:uFillTx/>
                <a:latin typeface="Franklin Gothic Medium"/>
              </a:rPr>
              <a:t>Click to edit the title text format</a:t>
            </a:r>
            <a:endParaRPr b="0" lang="ru-RU" sz="3600" strike="noStrike" u="none">
              <a:solidFill>
                <a:srgbClr val="4e3b30"/>
              </a:solidFill>
              <a:uFillTx/>
              <a:latin typeface="Franklin Gothic Medium"/>
            </a:endParaRPr>
          </a:p>
        </p:txBody>
      </p:sp>
    </p:spTree>
  </p:cSld>
  <p:clrMap bg1="lt1" tx1="dk1" bg2="lt2" tx2="dk2" accent1="accent1" accent2="accent2" accent3="accent3" accent4="accent4" accent5="accent5" accent6="accent6" hlink="hlink" folHlink="folHlink"/>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130" name="Прямая соединительная линия 6"/>
          <p:cNvGrpSpPr/>
          <p:nvPr/>
        </p:nvGrpSpPr>
        <p:grpSpPr>
          <a:xfrm>
            <a:off x="689040" y="1042920"/>
            <a:ext cx="11502720" cy="17640"/>
            <a:chOff x="689040" y="1042920"/>
            <a:chExt cx="11502720" cy="17640"/>
          </a:xfrm>
        </p:grpSpPr>
        <p:pic>
          <p:nvPicPr>
            <p:cNvPr id="131" name="Прямая соединительная линия 6" descr=""/>
            <p:cNvPicPr/>
            <p:nvPr/>
          </p:nvPicPr>
          <p:blipFill>
            <a:blip r:embed="rId3"/>
            <a:stretch/>
          </p:blipFill>
          <p:spPr>
            <a:xfrm>
              <a:off x="691920" y="1042920"/>
              <a:ext cx="11499840" cy="17640"/>
            </a:xfrm>
            <a:prstGeom prst="rect">
              <a:avLst/>
            </a:prstGeom>
            <a:ln w="0">
              <a:noFill/>
            </a:ln>
          </p:spPr>
        </p:pic>
        <p:sp>
          <p:nvSpPr>
            <p:cNvPr id="132" name=""/>
            <p:cNvSpPr/>
            <p:nvPr/>
          </p:nvSpPr>
          <p:spPr>
            <a:xfrm>
              <a:off x="689040" y="105084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grpSp>
        <p:nvGrpSpPr>
          <p:cNvPr id="133" name="Прямая соединительная линия 8"/>
          <p:cNvGrpSpPr/>
          <p:nvPr/>
        </p:nvGrpSpPr>
        <p:grpSpPr>
          <a:xfrm>
            <a:off x="689040" y="1042920"/>
            <a:ext cx="11502720" cy="17640"/>
            <a:chOff x="689040" y="1042920"/>
            <a:chExt cx="11502720" cy="17640"/>
          </a:xfrm>
        </p:grpSpPr>
        <p:pic>
          <p:nvPicPr>
            <p:cNvPr id="134" name="Прямая соединительная линия 8" descr=""/>
            <p:cNvPicPr/>
            <p:nvPr/>
          </p:nvPicPr>
          <p:blipFill>
            <a:blip r:embed="rId4"/>
            <a:stretch/>
          </p:blipFill>
          <p:spPr>
            <a:xfrm>
              <a:off x="691920" y="1042920"/>
              <a:ext cx="11499840" cy="17640"/>
            </a:xfrm>
            <a:prstGeom prst="rect">
              <a:avLst/>
            </a:prstGeom>
            <a:ln w="0">
              <a:noFill/>
            </a:ln>
          </p:spPr>
        </p:pic>
        <p:sp>
          <p:nvSpPr>
            <p:cNvPr id="135" name=""/>
            <p:cNvSpPr/>
            <p:nvPr/>
          </p:nvSpPr>
          <p:spPr>
            <a:xfrm>
              <a:off x="689040" y="105084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grpSp>
        <p:nvGrpSpPr>
          <p:cNvPr id="136" name="Прямая соединительная линия 11"/>
          <p:cNvGrpSpPr/>
          <p:nvPr/>
        </p:nvGrpSpPr>
        <p:grpSpPr>
          <a:xfrm>
            <a:off x="689040" y="1054080"/>
            <a:ext cx="11502720" cy="12600"/>
            <a:chOff x="689040" y="1054080"/>
            <a:chExt cx="11502720" cy="12600"/>
          </a:xfrm>
        </p:grpSpPr>
        <p:pic>
          <p:nvPicPr>
            <p:cNvPr id="137" name="Прямая соединительная линия 11" descr=""/>
            <p:cNvPicPr/>
            <p:nvPr/>
          </p:nvPicPr>
          <p:blipFill>
            <a:blip r:embed="rId5"/>
            <a:stretch/>
          </p:blipFill>
          <p:spPr>
            <a:xfrm>
              <a:off x="691920" y="1054080"/>
              <a:ext cx="11499840" cy="12600"/>
            </a:xfrm>
            <a:prstGeom prst="rect">
              <a:avLst/>
            </a:prstGeom>
            <a:ln w="0">
              <a:noFill/>
            </a:ln>
          </p:spPr>
        </p:pic>
        <p:sp>
          <p:nvSpPr>
            <p:cNvPr id="138" name=""/>
            <p:cNvSpPr/>
            <p:nvPr/>
          </p:nvSpPr>
          <p:spPr>
            <a:xfrm>
              <a:off x="689040" y="105732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sp>
        <p:nvSpPr>
          <p:cNvPr id="139" name="PlaceHolder 1"/>
          <p:cNvSpPr>
            <a:spLocks noGrp="1"/>
          </p:cNvSpPr>
          <p:nvPr>
            <p:ph type="body"/>
          </p:nvPr>
        </p:nvSpPr>
        <p:spPr>
          <a:xfrm>
            <a:off x="406080" y="1554120"/>
            <a:ext cx="11582280" cy="4525920"/>
          </a:xfrm>
          <a:prstGeom prst="rect">
            <a:avLst/>
          </a:prstGeom>
          <a:noFill/>
          <a:ln w="0">
            <a:noFill/>
          </a:ln>
        </p:spPr>
        <p:txBody>
          <a:bodyPr lIns="90000" rIns="90000" tIns="46800" bIns="46800" anchor="t">
            <a:normAutofit/>
          </a:bodyPr>
          <a:p>
            <a:pPr marL="343080" indent="-34308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Click to edit the outline text format</a:t>
            </a:r>
            <a:endParaRPr b="0" lang="ru-RU" sz="3200" strike="noStrike" u="none">
              <a:solidFill>
                <a:srgbClr val="4e3b30"/>
              </a:solidFill>
              <a:uFillTx/>
              <a:latin typeface="Franklin Gothic Book"/>
            </a:endParaRPr>
          </a:p>
          <a:p>
            <a:pPr lvl="1" marL="743040" indent="-28584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Second Outline Level</a:t>
            </a:r>
            <a:endParaRPr b="0" lang="ru-RU" sz="3200" strike="noStrike" u="none">
              <a:solidFill>
                <a:srgbClr val="4e3b30"/>
              </a:solidFill>
              <a:uFillTx/>
              <a:latin typeface="Franklin Gothic Book"/>
            </a:endParaRPr>
          </a:p>
          <a:p>
            <a:pPr lvl="2" marL="11430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Third Outline Level</a:t>
            </a:r>
            <a:endParaRPr b="0" lang="ru-RU" sz="3200" strike="noStrike" u="none">
              <a:solidFill>
                <a:srgbClr val="4e3b30"/>
              </a:solidFill>
              <a:uFillTx/>
              <a:latin typeface="Franklin Gothic Book"/>
            </a:endParaRPr>
          </a:p>
          <a:p>
            <a:pPr lvl="3" marL="16002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Fourth Outline Level</a:t>
            </a:r>
            <a:endParaRPr b="0" lang="ru-RU" sz="3200" strike="noStrike" u="none">
              <a:solidFill>
                <a:srgbClr val="4e3b30"/>
              </a:solidFill>
              <a:uFillTx/>
              <a:latin typeface="Franklin Gothic Book"/>
            </a:endParaRPr>
          </a:p>
          <a:p>
            <a:pPr lvl="4" marL="2057400" indent="-228600">
              <a:spcBef>
                <a:spcPts val="799"/>
              </a:spcBef>
              <a:buClr>
                <a:srgbClr val="f0a22e"/>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Fifth Outline Level</a:t>
            </a:r>
            <a:endParaRPr b="0" lang="ru-RU" sz="3200" strike="noStrike" u="none">
              <a:solidFill>
                <a:srgbClr val="4e3b30"/>
              </a:solidFill>
              <a:uFillTx/>
              <a:latin typeface="Franklin Gothic Book"/>
            </a:endParaRPr>
          </a:p>
          <a:p>
            <a:pPr lvl="5"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Sixth Outline Level</a:t>
            </a:r>
            <a:endParaRPr b="0" lang="ru-RU" sz="3200" strike="noStrike" u="none">
              <a:solidFill>
                <a:srgbClr val="4e3b30"/>
              </a:solidFill>
              <a:uFillTx/>
              <a:latin typeface="Franklin Gothic Book"/>
            </a:endParaRPr>
          </a:p>
          <a:p>
            <a:pPr lvl="6"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Seventh Outline Level</a:t>
            </a:r>
            <a:endParaRPr b="0" lang="ru-RU" sz="3200" strike="noStrike" u="none">
              <a:solidFill>
                <a:srgbClr val="4e3b30"/>
              </a:solidFill>
              <a:uFillTx/>
              <a:latin typeface="Franklin Gothic Book"/>
            </a:endParaRPr>
          </a:p>
        </p:txBody>
      </p:sp>
      <p:sp>
        <p:nvSpPr>
          <p:cNvPr id="140" name="PlaceHolder 2"/>
          <p:cNvSpPr>
            <a:spLocks noGrp="1"/>
          </p:cNvSpPr>
          <p:nvPr>
            <p:ph type="title"/>
          </p:nvPr>
        </p:nvSpPr>
        <p:spPr>
          <a:xfrm>
            <a:off x="406080" y="457200"/>
            <a:ext cx="11582280" cy="8380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4e3b30"/>
                </a:solidFill>
                <a:uFillTx/>
                <a:latin typeface="Franklin Gothic Medium"/>
              </a:rPr>
              <a:t>Click to edit the title text format</a:t>
            </a:r>
            <a:endParaRPr b="0" lang="ru-RU" sz="3600" strike="noStrike" u="none">
              <a:solidFill>
                <a:srgbClr val="4e3b30"/>
              </a:solidFill>
              <a:uFillTx/>
              <a:latin typeface="Franklin Gothic Medium"/>
            </a:endParaRPr>
          </a:p>
        </p:txBody>
      </p:sp>
    </p:spTree>
  </p:cSld>
  <p:clrMap bg1="lt1" tx1="dk1" bg2="lt2" tx2="dk2" accent1="accent1" accent2="accent2" accent3="accent3" accent4="accent4" accent5="accent5" accent6="accent6" hlink="hlink" folHlink="folHlink"/>
  <p:sldLayoutIdLst>
    <p:sldLayoutId id="2147483668" r:id="rId6"/>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141" name="Прямая соединительная линия 6"/>
          <p:cNvGrpSpPr/>
          <p:nvPr/>
        </p:nvGrpSpPr>
        <p:grpSpPr>
          <a:xfrm>
            <a:off x="689040" y="1042920"/>
            <a:ext cx="11502720" cy="17640"/>
            <a:chOff x="689040" y="1042920"/>
            <a:chExt cx="11502720" cy="17640"/>
          </a:xfrm>
        </p:grpSpPr>
        <p:pic>
          <p:nvPicPr>
            <p:cNvPr id="142" name="Прямая соединительная линия 6" descr=""/>
            <p:cNvPicPr/>
            <p:nvPr/>
          </p:nvPicPr>
          <p:blipFill>
            <a:blip r:embed="rId3"/>
            <a:stretch/>
          </p:blipFill>
          <p:spPr>
            <a:xfrm>
              <a:off x="691920" y="1042920"/>
              <a:ext cx="11499840" cy="17640"/>
            </a:xfrm>
            <a:prstGeom prst="rect">
              <a:avLst/>
            </a:prstGeom>
            <a:ln w="0">
              <a:noFill/>
            </a:ln>
          </p:spPr>
        </p:pic>
        <p:sp>
          <p:nvSpPr>
            <p:cNvPr id="143" name=""/>
            <p:cNvSpPr/>
            <p:nvPr/>
          </p:nvSpPr>
          <p:spPr>
            <a:xfrm>
              <a:off x="689040" y="105084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grpSp>
        <p:nvGrpSpPr>
          <p:cNvPr id="144" name="Прямая соединительная линия 8"/>
          <p:cNvGrpSpPr/>
          <p:nvPr/>
        </p:nvGrpSpPr>
        <p:grpSpPr>
          <a:xfrm>
            <a:off x="689040" y="1042920"/>
            <a:ext cx="11502720" cy="17640"/>
            <a:chOff x="689040" y="1042920"/>
            <a:chExt cx="11502720" cy="17640"/>
          </a:xfrm>
        </p:grpSpPr>
        <p:pic>
          <p:nvPicPr>
            <p:cNvPr id="145" name="Прямая соединительная линия 8" descr=""/>
            <p:cNvPicPr/>
            <p:nvPr/>
          </p:nvPicPr>
          <p:blipFill>
            <a:blip r:embed="rId4"/>
            <a:stretch/>
          </p:blipFill>
          <p:spPr>
            <a:xfrm>
              <a:off x="691920" y="1042920"/>
              <a:ext cx="11499840" cy="17640"/>
            </a:xfrm>
            <a:prstGeom prst="rect">
              <a:avLst/>
            </a:prstGeom>
            <a:ln w="0">
              <a:noFill/>
            </a:ln>
          </p:spPr>
        </p:pic>
        <p:sp>
          <p:nvSpPr>
            <p:cNvPr id="146" name=""/>
            <p:cNvSpPr/>
            <p:nvPr/>
          </p:nvSpPr>
          <p:spPr>
            <a:xfrm>
              <a:off x="689040" y="105084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grpSp>
        <p:nvGrpSpPr>
          <p:cNvPr id="147" name="Прямая соединительная линия 11"/>
          <p:cNvGrpSpPr/>
          <p:nvPr/>
        </p:nvGrpSpPr>
        <p:grpSpPr>
          <a:xfrm>
            <a:off x="689040" y="1054080"/>
            <a:ext cx="11502720" cy="12600"/>
            <a:chOff x="689040" y="1054080"/>
            <a:chExt cx="11502720" cy="12600"/>
          </a:xfrm>
        </p:grpSpPr>
        <p:pic>
          <p:nvPicPr>
            <p:cNvPr id="148" name="Прямая соединительная линия 11" descr=""/>
            <p:cNvPicPr/>
            <p:nvPr/>
          </p:nvPicPr>
          <p:blipFill>
            <a:blip r:embed="rId5"/>
            <a:stretch/>
          </p:blipFill>
          <p:spPr>
            <a:xfrm>
              <a:off x="691920" y="1054080"/>
              <a:ext cx="11499840" cy="12600"/>
            </a:xfrm>
            <a:prstGeom prst="rect">
              <a:avLst/>
            </a:prstGeom>
            <a:ln w="0">
              <a:noFill/>
            </a:ln>
          </p:spPr>
        </p:pic>
        <p:sp>
          <p:nvSpPr>
            <p:cNvPr id="149" name=""/>
            <p:cNvSpPr/>
            <p:nvPr/>
          </p:nvSpPr>
          <p:spPr>
            <a:xfrm>
              <a:off x="689040" y="105732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sp>
        <p:nvSpPr>
          <p:cNvPr id="150" name="PlaceHolder 1"/>
          <p:cNvSpPr>
            <a:spLocks noGrp="1"/>
          </p:cNvSpPr>
          <p:nvPr>
            <p:ph type="body"/>
          </p:nvPr>
        </p:nvSpPr>
        <p:spPr>
          <a:xfrm>
            <a:off x="406080" y="1554120"/>
            <a:ext cx="11582280" cy="4525920"/>
          </a:xfrm>
          <a:prstGeom prst="rect">
            <a:avLst/>
          </a:prstGeom>
          <a:noFill/>
          <a:ln w="0">
            <a:noFill/>
          </a:ln>
        </p:spPr>
        <p:txBody>
          <a:bodyPr lIns="90000" rIns="90000" tIns="46800" bIns="46800" anchor="t">
            <a:normAutofit/>
          </a:bodyPr>
          <a:p>
            <a:pPr marL="343080" indent="-34308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Click to edit the outline text format</a:t>
            </a:r>
            <a:endParaRPr b="0" lang="ru-RU" sz="3200" strike="noStrike" u="none">
              <a:solidFill>
                <a:srgbClr val="4e3b30"/>
              </a:solidFill>
              <a:uFillTx/>
              <a:latin typeface="Franklin Gothic Book"/>
            </a:endParaRPr>
          </a:p>
          <a:p>
            <a:pPr lvl="1" marL="743040" indent="-28584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Second Outline Level</a:t>
            </a:r>
            <a:endParaRPr b="0" lang="ru-RU" sz="3200" strike="noStrike" u="none">
              <a:solidFill>
                <a:srgbClr val="4e3b30"/>
              </a:solidFill>
              <a:uFillTx/>
              <a:latin typeface="Franklin Gothic Book"/>
            </a:endParaRPr>
          </a:p>
          <a:p>
            <a:pPr lvl="2" marL="11430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Third Outline Level</a:t>
            </a:r>
            <a:endParaRPr b="0" lang="ru-RU" sz="3200" strike="noStrike" u="none">
              <a:solidFill>
                <a:srgbClr val="4e3b30"/>
              </a:solidFill>
              <a:uFillTx/>
              <a:latin typeface="Franklin Gothic Book"/>
            </a:endParaRPr>
          </a:p>
          <a:p>
            <a:pPr lvl="3" marL="16002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Fourth Outline Level</a:t>
            </a:r>
            <a:endParaRPr b="0" lang="ru-RU" sz="3200" strike="noStrike" u="none">
              <a:solidFill>
                <a:srgbClr val="4e3b30"/>
              </a:solidFill>
              <a:uFillTx/>
              <a:latin typeface="Franklin Gothic Book"/>
            </a:endParaRPr>
          </a:p>
          <a:p>
            <a:pPr lvl="4" marL="2057400" indent="-228600">
              <a:spcBef>
                <a:spcPts val="799"/>
              </a:spcBef>
              <a:buClr>
                <a:srgbClr val="f0a22e"/>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Fifth Outline Level</a:t>
            </a:r>
            <a:endParaRPr b="0" lang="ru-RU" sz="3200" strike="noStrike" u="none">
              <a:solidFill>
                <a:srgbClr val="4e3b30"/>
              </a:solidFill>
              <a:uFillTx/>
              <a:latin typeface="Franklin Gothic Book"/>
            </a:endParaRPr>
          </a:p>
          <a:p>
            <a:pPr lvl="5"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Sixth Outline Level</a:t>
            </a:r>
            <a:endParaRPr b="0" lang="ru-RU" sz="3200" strike="noStrike" u="none">
              <a:solidFill>
                <a:srgbClr val="4e3b30"/>
              </a:solidFill>
              <a:uFillTx/>
              <a:latin typeface="Franklin Gothic Book"/>
            </a:endParaRPr>
          </a:p>
          <a:p>
            <a:pPr lvl="6"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Seventh Outline Level</a:t>
            </a:r>
            <a:endParaRPr b="0" lang="ru-RU" sz="3200" strike="noStrike" u="none">
              <a:solidFill>
                <a:srgbClr val="4e3b30"/>
              </a:solidFill>
              <a:uFillTx/>
              <a:latin typeface="Franklin Gothic Book"/>
            </a:endParaRPr>
          </a:p>
        </p:txBody>
      </p:sp>
      <p:sp>
        <p:nvSpPr>
          <p:cNvPr id="151" name="PlaceHolder 2"/>
          <p:cNvSpPr>
            <a:spLocks noGrp="1"/>
          </p:cNvSpPr>
          <p:nvPr>
            <p:ph type="title"/>
          </p:nvPr>
        </p:nvSpPr>
        <p:spPr>
          <a:xfrm>
            <a:off x="406080" y="457200"/>
            <a:ext cx="11582280" cy="8380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4e3b30"/>
                </a:solidFill>
                <a:uFillTx/>
                <a:latin typeface="Franklin Gothic Medium"/>
              </a:rPr>
              <a:t>Click to edit the title text format</a:t>
            </a:r>
            <a:endParaRPr b="0" lang="ru-RU" sz="3600" strike="noStrike" u="none">
              <a:solidFill>
                <a:srgbClr val="4e3b30"/>
              </a:solidFill>
              <a:uFillTx/>
              <a:latin typeface="Franklin Gothic Medium"/>
            </a:endParaRPr>
          </a:p>
        </p:txBody>
      </p:sp>
    </p:spTree>
  </p:cSld>
  <p:clrMap bg1="lt1" tx1="dk1" bg2="lt2" tx2="dk2" accent1="accent1" accent2="accent2" accent3="accent3" accent4="accent4" accent5="accent5" accent6="accent6" hlink="hlink" folHlink="folHlink"/>
  <p:sldLayoutIdLst/>
</p:sldMaster>
</file>

<file path=ppt/slideMasters/slideMaster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152" name="Прямая соединительная линия 6"/>
          <p:cNvGrpSpPr/>
          <p:nvPr/>
        </p:nvGrpSpPr>
        <p:grpSpPr>
          <a:xfrm>
            <a:off x="689040" y="1042920"/>
            <a:ext cx="11502720" cy="17640"/>
            <a:chOff x="689040" y="1042920"/>
            <a:chExt cx="11502720" cy="17640"/>
          </a:xfrm>
        </p:grpSpPr>
        <p:pic>
          <p:nvPicPr>
            <p:cNvPr id="153" name="Прямая соединительная линия 6" descr=""/>
            <p:cNvPicPr/>
            <p:nvPr/>
          </p:nvPicPr>
          <p:blipFill>
            <a:blip r:embed="rId3"/>
            <a:stretch/>
          </p:blipFill>
          <p:spPr>
            <a:xfrm>
              <a:off x="691920" y="1042920"/>
              <a:ext cx="11499840" cy="17640"/>
            </a:xfrm>
            <a:prstGeom prst="rect">
              <a:avLst/>
            </a:prstGeom>
            <a:ln w="0">
              <a:noFill/>
            </a:ln>
          </p:spPr>
        </p:pic>
        <p:sp>
          <p:nvSpPr>
            <p:cNvPr id="154" name=""/>
            <p:cNvSpPr/>
            <p:nvPr/>
          </p:nvSpPr>
          <p:spPr>
            <a:xfrm>
              <a:off x="689040" y="105084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grpSp>
        <p:nvGrpSpPr>
          <p:cNvPr id="155" name="Прямая соединительная линия 8"/>
          <p:cNvGrpSpPr/>
          <p:nvPr/>
        </p:nvGrpSpPr>
        <p:grpSpPr>
          <a:xfrm>
            <a:off x="689040" y="1042920"/>
            <a:ext cx="11502720" cy="17640"/>
            <a:chOff x="689040" y="1042920"/>
            <a:chExt cx="11502720" cy="17640"/>
          </a:xfrm>
        </p:grpSpPr>
        <p:pic>
          <p:nvPicPr>
            <p:cNvPr id="156" name="Прямая соединительная линия 8" descr=""/>
            <p:cNvPicPr/>
            <p:nvPr/>
          </p:nvPicPr>
          <p:blipFill>
            <a:blip r:embed="rId4"/>
            <a:stretch/>
          </p:blipFill>
          <p:spPr>
            <a:xfrm>
              <a:off x="691920" y="1042920"/>
              <a:ext cx="11499840" cy="17640"/>
            </a:xfrm>
            <a:prstGeom prst="rect">
              <a:avLst/>
            </a:prstGeom>
            <a:ln w="0">
              <a:noFill/>
            </a:ln>
          </p:spPr>
        </p:pic>
        <p:sp>
          <p:nvSpPr>
            <p:cNvPr id="157" name=""/>
            <p:cNvSpPr/>
            <p:nvPr/>
          </p:nvSpPr>
          <p:spPr>
            <a:xfrm>
              <a:off x="689040" y="105084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grpSp>
        <p:nvGrpSpPr>
          <p:cNvPr id="158" name="Прямая соединительная линия 11"/>
          <p:cNvGrpSpPr/>
          <p:nvPr/>
        </p:nvGrpSpPr>
        <p:grpSpPr>
          <a:xfrm>
            <a:off x="689040" y="1054080"/>
            <a:ext cx="11502720" cy="12600"/>
            <a:chOff x="689040" y="1054080"/>
            <a:chExt cx="11502720" cy="12600"/>
          </a:xfrm>
        </p:grpSpPr>
        <p:pic>
          <p:nvPicPr>
            <p:cNvPr id="159" name="Прямая соединительная линия 11" descr=""/>
            <p:cNvPicPr/>
            <p:nvPr/>
          </p:nvPicPr>
          <p:blipFill>
            <a:blip r:embed="rId5"/>
            <a:stretch/>
          </p:blipFill>
          <p:spPr>
            <a:xfrm>
              <a:off x="691920" y="1054080"/>
              <a:ext cx="11499840" cy="12600"/>
            </a:xfrm>
            <a:prstGeom prst="rect">
              <a:avLst/>
            </a:prstGeom>
            <a:ln w="0">
              <a:noFill/>
            </a:ln>
          </p:spPr>
        </p:pic>
        <p:sp>
          <p:nvSpPr>
            <p:cNvPr id="160" name=""/>
            <p:cNvSpPr/>
            <p:nvPr/>
          </p:nvSpPr>
          <p:spPr>
            <a:xfrm>
              <a:off x="689040" y="105732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sp>
        <p:nvSpPr>
          <p:cNvPr id="161" name="PlaceHolder 1"/>
          <p:cNvSpPr>
            <a:spLocks noGrp="1"/>
          </p:cNvSpPr>
          <p:nvPr>
            <p:ph type="body"/>
          </p:nvPr>
        </p:nvSpPr>
        <p:spPr>
          <a:xfrm>
            <a:off x="406080" y="1554120"/>
            <a:ext cx="11582280" cy="4525920"/>
          </a:xfrm>
          <a:prstGeom prst="rect">
            <a:avLst/>
          </a:prstGeom>
          <a:noFill/>
          <a:ln w="0">
            <a:noFill/>
          </a:ln>
        </p:spPr>
        <p:txBody>
          <a:bodyPr lIns="90000" rIns="90000" tIns="46800" bIns="46800" anchor="t">
            <a:normAutofit/>
          </a:bodyPr>
          <a:p>
            <a:pPr marL="343080" indent="-34308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Click to edit the outline text format</a:t>
            </a:r>
            <a:endParaRPr b="0" lang="ru-RU" sz="3200" strike="noStrike" u="none">
              <a:solidFill>
                <a:srgbClr val="4e3b30"/>
              </a:solidFill>
              <a:uFillTx/>
              <a:latin typeface="Franklin Gothic Book"/>
            </a:endParaRPr>
          </a:p>
          <a:p>
            <a:pPr lvl="1" marL="743040" indent="-28584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Second Outline Level</a:t>
            </a:r>
            <a:endParaRPr b="0" lang="ru-RU" sz="3200" strike="noStrike" u="none">
              <a:solidFill>
                <a:srgbClr val="4e3b30"/>
              </a:solidFill>
              <a:uFillTx/>
              <a:latin typeface="Franklin Gothic Book"/>
            </a:endParaRPr>
          </a:p>
          <a:p>
            <a:pPr lvl="2" marL="11430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Third Outline Level</a:t>
            </a:r>
            <a:endParaRPr b="0" lang="ru-RU" sz="3200" strike="noStrike" u="none">
              <a:solidFill>
                <a:srgbClr val="4e3b30"/>
              </a:solidFill>
              <a:uFillTx/>
              <a:latin typeface="Franklin Gothic Book"/>
            </a:endParaRPr>
          </a:p>
          <a:p>
            <a:pPr lvl="3" marL="16002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Fourth Outline Level</a:t>
            </a:r>
            <a:endParaRPr b="0" lang="ru-RU" sz="3200" strike="noStrike" u="none">
              <a:solidFill>
                <a:srgbClr val="4e3b30"/>
              </a:solidFill>
              <a:uFillTx/>
              <a:latin typeface="Franklin Gothic Book"/>
            </a:endParaRPr>
          </a:p>
          <a:p>
            <a:pPr lvl="4" marL="2057400" indent="-228600">
              <a:spcBef>
                <a:spcPts val="799"/>
              </a:spcBef>
              <a:buClr>
                <a:srgbClr val="f0a22e"/>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Fifth Outline Level</a:t>
            </a:r>
            <a:endParaRPr b="0" lang="ru-RU" sz="3200" strike="noStrike" u="none">
              <a:solidFill>
                <a:srgbClr val="4e3b30"/>
              </a:solidFill>
              <a:uFillTx/>
              <a:latin typeface="Franklin Gothic Book"/>
            </a:endParaRPr>
          </a:p>
          <a:p>
            <a:pPr lvl="5"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Sixth Outline Level</a:t>
            </a:r>
            <a:endParaRPr b="0" lang="ru-RU" sz="3200" strike="noStrike" u="none">
              <a:solidFill>
                <a:srgbClr val="4e3b30"/>
              </a:solidFill>
              <a:uFillTx/>
              <a:latin typeface="Franklin Gothic Book"/>
            </a:endParaRPr>
          </a:p>
          <a:p>
            <a:pPr lvl="6"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Seventh Outline Level</a:t>
            </a:r>
            <a:endParaRPr b="0" lang="ru-RU" sz="3200" strike="noStrike" u="none">
              <a:solidFill>
                <a:srgbClr val="4e3b30"/>
              </a:solidFill>
              <a:uFillTx/>
              <a:latin typeface="Franklin Gothic Book"/>
            </a:endParaRPr>
          </a:p>
        </p:txBody>
      </p:sp>
      <p:sp>
        <p:nvSpPr>
          <p:cNvPr id="162" name="PlaceHolder 2"/>
          <p:cNvSpPr>
            <a:spLocks noGrp="1"/>
          </p:cNvSpPr>
          <p:nvPr>
            <p:ph type="title"/>
          </p:nvPr>
        </p:nvSpPr>
        <p:spPr>
          <a:xfrm>
            <a:off x="406080" y="457200"/>
            <a:ext cx="11582280" cy="8380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4e3b30"/>
                </a:solidFill>
                <a:uFillTx/>
                <a:latin typeface="Franklin Gothic Medium"/>
              </a:rPr>
              <a:t>Click to edit the title text format</a:t>
            </a:r>
            <a:endParaRPr b="0" lang="ru-RU" sz="3600" strike="noStrike" u="none">
              <a:solidFill>
                <a:srgbClr val="4e3b30"/>
              </a:solidFill>
              <a:uFillTx/>
              <a:latin typeface="Franklin Gothic Medium"/>
            </a:endParaRPr>
          </a:p>
        </p:txBody>
      </p:sp>
    </p:spTree>
  </p:cSld>
  <p:clrMap bg1="lt1" tx1="dk1" bg2="lt2" tx2="dk2" accent1="accent1" accent2="accent2" accent3="accent3" accent4="accent4" accent5="accent5" accent6="accent6" hlink="hlink" folHlink="folHlink"/>
  <p:sldLayoutIdLst/>
</p:sldMaster>
</file>

<file path=ppt/slideMasters/slideMaster1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163" name="Прямая соединительная линия 6"/>
          <p:cNvGrpSpPr/>
          <p:nvPr/>
        </p:nvGrpSpPr>
        <p:grpSpPr>
          <a:xfrm>
            <a:off x="689040" y="1042920"/>
            <a:ext cx="11502720" cy="17640"/>
            <a:chOff x="689040" y="1042920"/>
            <a:chExt cx="11502720" cy="17640"/>
          </a:xfrm>
        </p:grpSpPr>
        <p:pic>
          <p:nvPicPr>
            <p:cNvPr id="164" name="Прямая соединительная линия 6" descr=""/>
            <p:cNvPicPr/>
            <p:nvPr/>
          </p:nvPicPr>
          <p:blipFill>
            <a:blip r:embed="rId3"/>
            <a:stretch/>
          </p:blipFill>
          <p:spPr>
            <a:xfrm>
              <a:off x="691920" y="1042920"/>
              <a:ext cx="11499840" cy="17640"/>
            </a:xfrm>
            <a:prstGeom prst="rect">
              <a:avLst/>
            </a:prstGeom>
            <a:ln w="0">
              <a:noFill/>
            </a:ln>
          </p:spPr>
        </p:pic>
        <p:sp>
          <p:nvSpPr>
            <p:cNvPr id="165" name=""/>
            <p:cNvSpPr/>
            <p:nvPr/>
          </p:nvSpPr>
          <p:spPr>
            <a:xfrm>
              <a:off x="689040" y="105084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grpSp>
        <p:nvGrpSpPr>
          <p:cNvPr id="166" name="Прямая соединительная линия 8"/>
          <p:cNvGrpSpPr/>
          <p:nvPr/>
        </p:nvGrpSpPr>
        <p:grpSpPr>
          <a:xfrm>
            <a:off x="689040" y="1042920"/>
            <a:ext cx="11502720" cy="17640"/>
            <a:chOff x="689040" y="1042920"/>
            <a:chExt cx="11502720" cy="17640"/>
          </a:xfrm>
        </p:grpSpPr>
        <p:pic>
          <p:nvPicPr>
            <p:cNvPr id="167" name="Прямая соединительная линия 8" descr=""/>
            <p:cNvPicPr/>
            <p:nvPr/>
          </p:nvPicPr>
          <p:blipFill>
            <a:blip r:embed="rId4"/>
            <a:stretch/>
          </p:blipFill>
          <p:spPr>
            <a:xfrm>
              <a:off x="691920" y="1042920"/>
              <a:ext cx="11499840" cy="17640"/>
            </a:xfrm>
            <a:prstGeom prst="rect">
              <a:avLst/>
            </a:prstGeom>
            <a:ln w="0">
              <a:noFill/>
            </a:ln>
          </p:spPr>
        </p:pic>
        <p:sp>
          <p:nvSpPr>
            <p:cNvPr id="168" name=""/>
            <p:cNvSpPr/>
            <p:nvPr/>
          </p:nvSpPr>
          <p:spPr>
            <a:xfrm>
              <a:off x="689040" y="105084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grpSp>
        <p:nvGrpSpPr>
          <p:cNvPr id="169" name="Прямая соединительная линия 11"/>
          <p:cNvGrpSpPr/>
          <p:nvPr/>
        </p:nvGrpSpPr>
        <p:grpSpPr>
          <a:xfrm>
            <a:off x="689040" y="1054080"/>
            <a:ext cx="11502720" cy="12600"/>
            <a:chOff x="689040" y="1054080"/>
            <a:chExt cx="11502720" cy="12600"/>
          </a:xfrm>
        </p:grpSpPr>
        <p:pic>
          <p:nvPicPr>
            <p:cNvPr id="170" name="Прямая соединительная линия 11" descr=""/>
            <p:cNvPicPr/>
            <p:nvPr/>
          </p:nvPicPr>
          <p:blipFill>
            <a:blip r:embed="rId5"/>
            <a:stretch/>
          </p:blipFill>
          <p:spPr>
            <a:xfrm>
              <a:off x="691920" y="1054080"/>
              <a:ext cx="11499840" cy="12600"/>
            </a:xfrm>
            <a:prstGeom prst="rect">
              <a:avLst/>
            </a:prstGeom>
            <a:ln w="0">
              <a:noFill/>
            </a:ln>
          </p:spPr>
        </p:pic>
        <p:sp>
          <p:nvSpPr>
            <p:cNvPr id="171" name=""/>
            <p:cNvSpPr/>
            <p:nvPr/>
          </p:nvSpPr>
          <p:spPr>
            <a:xfrm>
              <a:off x="689040" y="105732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sp>
        <p:nvSpPr>
          <p:cNvPr id="172" name="PlaceHolder 1"/>
          <p:cNvSpPr>
            <a:spLocks noGrp="1"/>
          </p:cNvSpPr>
          <p:nvPr>
            <p:ph type="body"/>
          </p:nvPr>
        </p:nvSpPr>
        <p:spPr>
          <a:xfrm>
            <a:off x="406080" y="1554120"/>
            <a:ext cx="11582280" cy="4525920"/>
          </a:xfrm>
          <a:prstGeom prst="rect">
            <a:avLst/>
          </a:prstGeom>
          <a:noFill/>
          <a:ln w="0">
            <a:noFill/>
          </a:ln>
        </p:spPr>
        <p:txBody>
          <a:bodyPr lIns="90000" rIns="90000" tIns="46800" bIns="46800" anchor="t">
            <a:normAutofit/>
          </a:bodyPr>
          <a:p>
            <a:pPr marL="343080" indent="-34308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Click to edit the outline text format</a:t>
            </a:r>
            <a:endParaRPr b="0" lang="ru-RU" sz="3200" strike="noStrike" u="none">
              <a:solidFill>
                <a:srgbClr val="4e3b30"/>
              </a:solidFill>
              <a:uFillTx/>
              <a:latin typeface="Franklin Gothic Book"/>
            </a:endParaRPr>
          </a:p>
          <a:p>
            <a:pPr lvl="1" marL="743040" indent="-28584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Second Outline Level</a:t>
            </a:r>
            <a:endParaRPr b="0" lang="ru-RU" sz="3200" strike="noStrike" u="none">
              <a:solidFill>
                <a:srgbClr val="4e3b30"/>
              </a:solidFill>
              <a:uFillTx/>
              <a:latin typeface="Franklin Gothic Book"/>
            </a:endParaRPr>
          </a:p>
          <a:p>
            <a:pPr lvl="2" marL="11430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Third Outline Level</a:t>
            </a:r>
            <a:endParaRPr b="0" lang="ru-RU" sz="3200" strike="noStrike" u="none">
              <a:solidFill>
                <a:srgbClr val="4e3b30"/>
              </a:solidFill>
              <a:uFillTx/>
              <a:latin typeface="Franklin Gothic Book"/>
            </a:endParaRPr>
          </a:p>
          <a:p>
            <a:pPr lvl="3" marL="16002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Fourth Outline Level</a:t>
            </a:r>
            <a:endParaRPr b="0" lang="ru-RU" sz="3200" strike="noStrike" u="none">
              <a:solidFill>
                <a:srgbClr val="4e3b30"/>
              </a:solidFill>
              <a:uFillTx/>
              <a:latin typeface="Franklin Gothic Book"/>
            </a:endParaRPr>
          </a:p>
          <a:p>
            <a:pPr lvl="4" marL="2057400" indent="-228600">
              <a:spcBef>
                <a:spcPts val="799"/>
              </a:spcBef>
              <a:buClr>
                <a:srgbClr val="f0a22e"/>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Fifth Outline Level</a:t>
            </a:r>
            <a:endParaRPr b="0" lang="ru-RU" sz="3200" strike="noStrike" u="none">
              <a:solidFill>
                <a:srgbClr val="4e3b30"/>
              </a:solidFill>
              <a:uFillTx/>
              <a:latin typeface="Franklin Gothic Book"/>
            </a:endParaRPr>
          </a:p>
          <a:p>
            <a:pPr lvl="5"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Sixth Outline Level</a:t>
            </a:r>
            <a:endParaRPr b="0" lang="ru-RU" sz="3200" strike="noStrike" u="none">
              <a:solidFill>
                <a:srgbClr val="4e3b30"/>
              </a:solidFill>
              <a:uFillTx/>
              <a:latin typeface="Franklin Gothic Book"/>
            </a:endParaRPr>
          </a:p>
          <a:p>
            <a:pPr lvl="6"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Seventh Outline Level</a:t>
            </a:r>
            <a:endParaRPr b="0" lang="ru-RU" sz="3200" strike="noStrike" u="none">
              <a:solidFill>
                <a:srgbClr val="4e3b30"/>
              </a:solidFill>
              <a:uFillTx/>
              <a:latin typeface="Franklin Gothic Book"/>
            </a:endParaRPr>
          </a:p>
        </p:txBody>
      </p:sp>
      <p:sp>
        <p:nvSpPr>
          <p:cNvPr id="173" name="PlaceHolder 2"/>
          <p:cNvSpPr>
            <a:spLocks noGrp="1"/>
          </p:cNvSpPr>
          <p:nvPr>
            <p:ph type="title"/>
          </p:nvPr>
        </p:nvSpPr>
        <p:spPr>
          <a:xfrm>
            <a:off x="406080" y="457200"/>
            <a:ext cx="11582280" cy="8380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4e3b30"/>
                </a:solidFill>
                <a:uFillTx/>
                <a:latin typeface="Franklin Gothic Medium"/>
              </a:rPr>
              <a:t>Click to edit the title text format</a:t>
            </a:r>
            <a:endParaRPr b="0" lang="ru-RU" sz="3600" strike="noStrike" u="none">
              <a:solidFill>
                <a:srgbClr val="4e3b30"/>
              </a:solidFill>
              <a:uFillTx/>
              <a:latin typeface="Franklin Gothic Medium"/>
            </a:endParaRPr>
          </a:p>
        </p:txBody>
      </p:sp>
    </p:spTree>
  </p:cSld>
  <p:clrMap bg1="lt1" tx1="dk1" bg2="lt2" tx2="dk2" accent1="accent1" accent2="accent2" accent3="accent3" accent4="accent4" accent5="accent5" accent6="accent6" hlink="hlink" folHlink="folHlink"/>
  <p:sldLayoutIdLst/>
</p:sldMaster>
</file>

<file path=ppt/slideMasters/slideMaster1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174" name="Прямая соединительная линия 6"/>
          <p:cNvGrpSpPr/>
          <p:nvPr/>
        </p:nvGrpSpPr>
        <p:grpSpPr>
          <a:xfrm>
            <a:off x="689040" y="1042920"/>
            <a:ext cx="11502720" cy="17640"/>
            <a:chOff x="689040" y="1042920"/>
            <a:chExt cx="11502720" cy="17640"/>
          </a:xfrm>
        </p:grpSpPr>
        <p:pic>
          <p:nvPicPr>
            <p:cNvPr id="175" name="Прямая соединительная линия 6" descr=""/>
            <p:cNvPicPr/>
            <p:nvPr/>
          </p:nvPicPr>
          <p:blipFill>
            <a:blip r:embed="rId3"/>
            <a:stretch/>
          </p:blipFill>
          <p:spPr>
            <a:xfrm>
              <a:off x="691920" y="1042920"/>
              <a:ext cx="11499840" cy="17640"/>
            </a:xfrm>
            <a:prstGeom prst="rect">
              <a:avLst/>
            </a:prstGeom>
            <a:ln w="0">
              <a:noFill/>
            </a:ln>
          </p:spPr>
        </p:pic>
        <p:sp>
          <p:nvSpPr>
            <p:cNvPr id="176" name=""/>
            <p:cNvSpPr/>
            <p:nvPr/>
          </p:nvSpPr>
          <p:spPr>
            <a:xfrm>
              <a:off x="689040" y="105084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grpSp>
        <p:nvGrpSpPr>
          <p:cNvPr id="177" name="Прямая соединительная линия 8"/>
          <p:cNvGrpSpPr/>
          <p:nvPr/>
        </p:nvGrpSpPr>
        <p:grpSpPr>
          <a:xfrm>
            <a:off x="689040" y="1042920"/>
            <a:ext cx="11502720" cy="17640"/>
            <a:chOff x="689040" y="1042920"/>
            <a:chExt cx="11502720" cy="17640"/>
          </a:xfrm>
        </p:grpSpPr>
        <p:pic>
          <p:nvPicPr>
            <p:cNvPr id="178" name="Прямая соединительная линия 8" descr=""/>
            <p:cNvPicPr/>
            <p:nvPr/>
          </p:nvPicPr>
          <p:blipFill>
            <a:blip r:embed="rId4"/>
            <a:stretch/>
          </p:blipFill>
          <p:spPr>
            <a:xfrm>
              <a:off x="691920" y="1042920"/>
              <a:ext cx="11499840" cy="17640"/>
            </a:xfrm>
            <a:prstGeom prst="rect">
              <a:avLst/>
            </a:prstGeom>
            <a:ln w="0">
              <a:noFill/>
            </a:ln>
          </p:spPr>
        </p:pic>
        <p:sp>
          <p:nvSpPr>
            <p:cNvPr id="179" name=""/>
            <p:cNvSpPr/>
            <p:nvPr/>
          </p:nvSpPr>
          <p:spPr>
            <a:xfrm>
              <a:off x="689040" y="105084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grpSp>
        <p:nvGrpSpPr>
          <p:cNvPr id="180" name="Прямая соединительная линия 11"/>
          <p:cNvGrpSpPr/>
          <p:nvPr/>
        </p:nvGrpSpPr>
        <p:grpSpPr>
          <a:xfrm>
            <a:off x="689040" y="1054080"/>
            <a:ext cx="11502720" cy="12600"/>
            <a:chOff x="689040" y="1054080"/>
            <a:chExt cx="11502720" cy="12600"/>
          </a:xfrm>
        </p:grpSpPr>
        <p:pic>
          <p:nvPicPr>
            <p:cNvPr id="181" name="Прямая соединительная линия 11" descr=""/>
            <p:cNvPicPr/>
            <p:nvPr/>
          </p:nvPicPr>
          <p:blipFill>
            <a:blip r:embed="rId5"/>
            <a:stretch/>
          </p:blipFill>
          <p:spPr>
            <a:xfrm>
              <a:off x="691920" y="1054080"/>
              <a:ext cx="11499840" cy="12600"/>
            </a:xfrm>
            <a:prstGeom prst="rect">
              <a:avLst/>
            </a:prstGeom>
            <a:ln w="0">
              <a:noFill/>
            </a:ln>
          </p:spPr>
        </p:pic>
        <p:sp>
          <p:nvSpPr>
            <p:cNvPr id="182" name=""/>
            <p:cNvSpPr/>
            <p:nvPr/>
          </p:nvSpPr>
          <p:spPr>
            <a:xfrm>
              <a:off x="689040" y="105732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sp>
        <p:nvSpPr>
          <p:cNvPr id="183" name="PlaceHolder 1"/>
          <p:cNvSpPr>
            <a:spLocks noGrp="1"/>
          </p:cNvSpPr>
          <p:nvPr>
            <p:ph type="body"/>
          </p:nvPr>
        </p:nvSpPr>
        <p:spPr>
          <a:xfrm>
            <a:off x="406080" y="1554120"/>
            <a:ext cx="11582280" cy="4525920"/>
          </a:xfrm>
          <a:prstGeom prst="rect">
            <a:avLst/>
          </a:prstGeom>
          <a:noFill/>
          <a:ln w="0">
            <a:noFill/>
          </a:ln>
        </p:spPr>
        <p:txBody>
          <a:bodyPr lIns="90000" rIns="90000" tIns="46800" bIns="46800" anchor="t">
            <a:normAutofit/>
          </a:bodyPr>
          <a:p>
            <a:pPr marL="343080" indent="-34308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Click to edit the outline text format</a:t>
            </a:r>
            <a:endParaRPr b="0" lang="ru-RU" sz="3200" strike="noStrike" u="none">
              <a:solidFill>
                <a:srgbClr val="4e3b30"/>
              </a:solidFill>
              <a:uFillTx/>
              <a:latin typeface="Franklin Gothic Book"/>
            </a:endParaRPr>
          </a:p>
          <a:p>
            <a:pPr lvl="1" marL="743040" indent="-28584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Second Outline Level</a:t>
            </a:r>
            <a:endParaRPr b="0" lang="ru-RU" sz="3200" strike="noStrike" u="none">
              <a:solidFill>
                <a:srgbClr val="4e3b30"/>
              </a:solidFill>
              <a:uFillTx/>
              <a:latin typeface="Franklin Gothic Book"/>
            </a:endParaRPr>
          </a:p>
          <a:p>
            <a:pPr lvl="2" marL="11430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Third Outline Level</a:t>
            </a:r>
            <a:endParaRPr b="0" lang="ru-RU" sz="3200" strike="noStrike" u="none">
              <a:solidFill>
                <a:srgbClr val="4e3b30"/>
              </a:solidFill>
              <a:uFillTx/>
              <a:latin typeface="Franklin Gothic Book"/>
            </a:endParaRPr>
          </a:p>
          <a:p>
            <a:pPr lvl="3" marL="16002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Fourth Outline Level</a:t>
            </a:r>
            <a:endParaRPr b="0" lang="ru-RU" sz="3200" strike="noStrike" u="none">
              <a:solidFill>
                <a:srgbClr val="4e3b30"/>
              </a:solidFill>
              <a:uFillTx/>
              <a:latin typeface="Franklin Gothic Book"/>
            </a:endParaRPr>
          </a:p>
          <a:p>
            <a:pPr lvl="4" marL="2057400" indent="-228600">
              <a:spcBef>
                <a:spcPts val="799"/>
              </a:spcBef>
              <a:buClr>
                <a:srgbClr val="f0a22e"/>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Fifth Outline Level</a:t>
            </a:r>
            <a:endParaRPr b="0" lang="ru-RU" sz="3200" strike="noStrike" u="none">
              <a:solidFill>
                <a:srgbClr val="4e3b30"/>
              </a:solidFill>
              <a:uFillTx/>
              <a:latin typeface="Franklin Gothic Book"/>
            </a:endParaRPr>
          </a:p>
          <a:p>
            <a:pPr lvl="5"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Sixth Outline Level</a:t>
            </a:r>
            <a:endParaRPr b="0" lang="ru-RU" sz="3200" strike="noStrike" u="none">
              <a:solidFill>
                <a:srgbClr val="4e3b30"/>
              </a:solidFill>
              <a:uFillTx/>
              <a:latin typeface="Franklin Gothic Book"/>
            </a:endParaRPr>
          </a:p>
          <a:p>
            <a:pPr lvl="6"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Seventh Outline Level</a:t>
            </a:r>
            <a:endParaRPr b="0" lang="ru-RU" sz="3200" strike="noStrike" u="none">
              <a:solidFill>
                <a:srgbClr val="4e3b30"/>
              </a:solidFill>
              <a:uFillTx/>
              <a:latin typeface="Franklin Gothic Book"/>
            </a:endParaRPr>
          </a:p>
        </p:txBody>
      </p:sp>
      <p:sp>
        <p:nvSpPr>
          <p:cNvPr id="184" name="PlaceHolder 2"/>
          <p:cNvSpPr>
            <a:spLocks noGrp="1"/>
          </p:cNvSpPr>
          <p:nvPr>
            <p:ph type="title"/>
          </p:nvPr>
        </p:nvSpPr>
        <p:spPr>
          <a:xfrm>
            <a:off x="406080" y="457200"/>
            <a:ext cx="11582280" cy="8380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4e3b30"/>
                </a:solidFill>
                <a:uFillTx/>
                <a:latin typeface="Franklin Gothic Medium"/>
              </a:rPr>
              <a:t>Click to edit the title text format</a:t>
            </a:r>
            <a:endParaRPr b="0" lang="ru-RU" sz="3600" strike="noStrike" u="none">
              <a:solidFill>
                <a:srgbClr val="4e3b30"/>
              </a:solidFill>
              <a:uFillTx/>
              <a:latin typeface="Franklin Gothic Medium"/>
            </a:endParaRPr>
          </a:p>
        </p:txBody>
      </p:sp>
    </p:spTree>
  </p:cSld>
  <p:clrMap bg1="lt1" tx1="dk1" bg2="lt2" tx2="dk2" accent1="accent1" accent2="accent2" accent3="accent3" accent4="accent4" accent5="accent5" accent6="accent6" hlink="hlink" folHlink="folHlink"/>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14" name="Прямая соединительная линия 12"/>
          <p:cNvGrpSpPr/>
          <p:nvPr/>
        </p:nvGrpSpPr>
        <p:grpSpPr>
          <a:xfrm>
            <a:off x="689040" y="5346720"/>
            <a:ext cx="11502720" cy="11160"/>
            <a:chOff x="689040" y="5346720"/>
            <a:chExt cx="11502720" cy="11160"/>
          </a:xfrm>
        </p:grpSpPr>
        <p:pic>
          <p:nvPicPr>
            <p:cNvPr id="15" name="Прямая соединительная линия 12" descr=""/>
            <p:cNvPicPr/>
            <p:nvPr/>
          </p:nvPicPr>
          <p:blipFill>
            <a:blip r:embed="rId3"/>
            <a:stretch/>
          </p:blipFill>
          <p:spPr>
            <a:xfrm>
              <a:off x="691920" y="5346720"/>
              <a:ext cx="11499840" cy="11160"/>
            </a:xfrm>
            <a:prstGeom prst="rect">
              <a:avLst/>
            </a:prstGeom>
            <a:ln w="0">
              <a:noFill/>
            </a:ln>
          </p:spPr>
        </p:pic>
        <p:sp>
          <p:nvSpPr>
            <p:cNvPr id="16" name=""/>
            <p:cNvSpPr/>
            <p:nvPr/>
          </p:nvSpPr>
          <p:spPr>
            <a:xfrm>
              <a:off x="689040" y="534996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sp>
        <p:nvSpPr>
          <p:cNvPr id="17" name="PlaceHolder 1"/>
          <p:cNvSpPr>
            <a:spLocks noGrp="1"/>
          </p:cNvSpPr>
          <p:nvPr>
            <p:ph type="body"/>
          </p:nvPr>
        </p:nvSpPr>
        <p:spPr>
          <a:xfrm>
            <a:off x="406080" y="1554120"/>
            <a:ext cx="11582280" cy="4525920"/>
          </a:xfrm>
          <a:prstGeom prst="rect">
            <a:avLst/>
          </a:prstGeom>
          <a:noFill/>
          <a:ln w="0">
            <a:noFill/>
          </a:ln>
        </p:spPr>
        <p:txBody>
          <a:bodyPr lIns="90000" rIns="90000" tIns="46800" bIns="46800" anchor="t">
            <a:normAutofit/>
          </a:bodyPr>
          <a:p>
            <a:pPr marL="343080" indent="-34308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Click to edit the outline text format</a:t>
            </a:r>
            <a:endParaRPr b="0" lang="ru-RU" sz="3200" strike="noStrike" u="none">
              <a:solidFill>
                <a:srgbClr val="4e3b30"/>
              </a:solidFill>
              <a:uFillTx/>
              <a:latin typeface="Franklin Gothic Book"/>
            </a:endParaRPr>
          </a:p>
          <a:p>
            <a:pPr lvl="1" marL="743040" indent="-28584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Second Outline Level</a:t>
            </a:r>
            <a:endParaRPr b="0" lang="ru-RU" sz="3200" strike="noStrike" u="none">
              <a:solidFill>
                <a:srgbClr val="4e3b30"/>
              </a:solidFill>
              <a:uFillTx/>
              <a:latin typeface="Franklin Gothic Book"/>
            </a:endParaRPr>
          </a:p>
          <a:p>
            <a:pPr lvl="2" marL="11430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Third Outline Level</a:t>
            </a:r>
            <a:endParaRPr b="0" lang="ru-RU" sz="3200" strike="noStrike" u="none">
              <a:solidFill>
                <a:srgbClr val="4e3b30"/>
              </a:solidFill>
              <a:uFillTx/>
              <a:latin typeface="Franklin Gothic Book"/>
            </a:endParaRPr>
          </a:p>
          <a:p>
            <a:pPr lvl="3" marL="16002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Fourth Outline Level</a:t>
            </a:r>
            <a:endParaRPr b="0" lang="ru-RU" sz="3200" strike="noStrike" u="none">
              <a:solidFill>
                <a:srgbClr val="4e3b30"/>
              </a:solidFill>
              <a:uFillTx/>
              <a:latin typeface="Franklin Gothic Book"/>
            </a:endParaRPr>
          </a:p>
          <a:p>
            <a:pPr lvl="4" marL="2057400" indent="-228600">
              <a:spcBef>
                <a:spcPts val="799"/>
              </a:spcBef>
              <a:buClr>
                <a:srgbClr val="f0a22e"/>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Fifth Outline Level</a:t>
            </a:r>
            <a:endParaRPr b="0" lang="ru-RU" sz="3200" strike="noStrike" u="none">
              <a:solidFill>
                <a:srgbClr val="4e3b30"/>
              </a:solidFill>
              <a:uFillTx/>
              <a:latin typeface="Franklin Gothic Book"/>
            </a:endParaRPr>
          </a:p>
          <a:p>
            <a:pPr lvl="5"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Sixth Outline Level</a:t>
            </a:r>
            <a:endParaRPr b="0" lang="ru-RU" sz="3200" strike="noStrike" u="none">
              <a:solidFill>
                <a:srgbClr val="4e3b30"/>
              </a:solidFill>
              <a:uFillTx/>
              <a:latin typeface="Franklin Gothic Book"/>
            </a:endParaRPr>
          </a:p>
          <a:p>
            <a:pPr lvl="6"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Seventh Outline Level</a:t>
            </a:r>
            <a:endParaRPr b="0" lang="ru-RU" sz="3200" strike="noStrike" u="none">
              <a:solidFill>
                <a:srgbClr val="4e3b30"/>
              </a:solidFill>
              <a:uFillTx/>
              <a:latin typeface="Franklin Gothic Book"/>
            </a:endParaRPr>
          </a:p>
        </p:txBody>
      </p:sp>
      <p:sp>
        <p:nvSpPr>
          <p:cNvPr id="18" name="PlaceHolder 2"/>
          <p:cNvSpPr>
            <a:spLocks noGrp="1"/>
          </p:cNvSpPr>
          <p:nvPr>
            <p:ph type="title"/>
          </p:nvPr>
        </p:nvSpPr>
        <p:spPr>
          <a:xfrm>
            <a:off x="406080" y="457200"/>
            <a:ext cx="11582280" cy="8380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4e3b30"/>
                </a:solidFill>
                <a:uFillTx/>
                <a:latin typeface="Franklin Gothic Medium"/>
              </a:rPr>
              <a:t>Click to edit the title text format</a:t>
            </a:r>
            <a:endParaRPr b="0" lang="ru-RU" sz="3600" strike="noStrike" u="none">
              <a:solidFill>
                <a:srgbClr val="4e3b30"/>
              </a:solidFill>
              <a:uFillTx/>
              <a:latin typeface="Franklin Gothic Medium"/>
            </a:endParaRPr>
          </a:p>
        </p:txBody>
      </p:sp>
      <p:sp>
        <p:nvSpPr>
          <p:cNvPr id="19" name="PlaceHolder 3"/>
          <p:cNvSpPr>
            <a:spLocks noGrp="1"/>
          </p:cNvSpPr>
          <p:nvPr>
            <p:ph type="dt" idx="4"/>
          </p:nvPr>
        </p:nvSpPr>
        <p:spPr>
          <a:xfrm>
            <a:off x="8635680" y="76320"/>
            <a:ext cx="3352680" cy="28872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Source Sans Pro"/>
            </a:endParaRPr>
          </a:p>
        </p:txBody>
      </p:sp>
      <p:sp>
        <p:nvSpPr>
          <p:cNvPr id="20" name="PlaceHolder 4"/>
          <p:cNvSpPr>
            <a:spLocks noGrp="1"/>
          </p:cNvSpPr>
          <p:nvPr>
            <p:ph type="ftr" idx="5"/>
          </p:nvPr>
        </p:nvSpPr>
        <p:spPr>
          <a:xfrm>
            <a:off x="4165560" y="76320"/>
            <a:ext cx="4470480" cy="28872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Source Sans Pro"/>
            </a:endParaRPr>
          </a:p>
        </p:txBody>
      </p:sp>
      <p:sp>
        <p:nvSpPr>
          <p:cNvPr id="21" name="PlaceHolder 5"/>
          <p:cNvSpPr>
            <a:spLocks noGrp="1"/>
          </p:cNvSpPr>
          <p:nvPr>
            <p:ph type="sldNum" idx="6"/>
          </p:nvPr>
        </p:nvSpPr>
        <p:spPr>
          <a:xfrm>
            <a:off x="10972440" y="6473880"/>
            <a:ext cx="1011240" cy="24768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trike="noStrike" u="none">
                <a:solidFill>
                  <a:srgbClr val="d38e27"/>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6282BFC-7CA9-4FA9-AE6E-D2F98D1B4C2C}" type="slidenum">
              <a:rPr b="0" lang="en-US" sz="1200" strike="noStrike" u="none">
                <a:solidFill>
                  <a:srgbClr val="d38e27"/>
                </a:solidFill>
                <a:uFillTx/>
                <a:latin typeface="Times New Roman"/>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0" r:id="rId4"/>
  </p:sldLayoutIdLst>
</p:sldMaster>
</file>

<file path=ppt/slideMasters/slideMaster2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185" name="Прямая соединительная линия 6"/>
          <p:cNvGrpSpPr/>
          <p:nvPr/>
        </p:nvGrpSpPr>
        <p:grpSpPr>
          <a:xfrm>
            <a:off x="689040" y="1042920"/>
            <a:ext cx="11502720" cy="17640"/>
            <a:chOff x="689040" y="1042920"/>
            <a:chExt cx="11502720" cy="17640"/>
          </a:xfrm>
        </p:grpSpPr>
        <p:pic>
          <p:nvPicPr>
            <p:cNvPr id="186" name="Прямая соединительная линия 6" descr=""/>
            <p:cNvPicPr/>
            <p:nvPr/>
          </p:nvPicPr>
          <p:blipFill>
            <a:blip r:embed="rId3"/>
            <a:stretch/>
          </p:blipFill>
          <p:spPr>
            <a:xfrm>
              <a:off x="691920" y="1042920"/>
              <a:ext cx="11499840" cy="17640"/>
            </a:xfrm>
            <a:prstGeom prst="rect">
              <a:avLst/>
            </a:prstGeom>
            <a:ln w="0">
              <a:noFill/>
            </a:ln>
          </p:spPr>
        </p:pic>
        <p:sp>
          <p:nvSpPr>
            <p:cNvPr id="187" name=""/>
            <p:cNvSpPr/>
            <p:nvPr/>
          </p:nvSpPr>
          <p:spPr>
            <a:xfrm>
              <a:off x="689040" y="105084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grpSp>
        <p:nvGrpSpPr>
          <p:cNvPr id="188" name="Прямая соединительная линия 8"/>
          <p:cNvGrpSpPr/>
          <p:nvPr/>
        </p:nvGrpSpPr>
        <p:grpSpPr>
          <a:xfrm>
            <a:off x="689040" y="1042920"/>
            <a:ext cx="11502720" cy="17640"/>
            <a:chOff x="689040" y="1042920"/>
            <a:chExt cx="11502720" cy="17640"/>
          </a:xfrm>
        </p:grpSpPr>
        <p:pic>
          <p:nvPicPr>
            <p:cNvPr id="189" name="Прямая соединительная линия 8" descr=""/>
            <p:cNvPicPr/>
            <p:nvPr/>
          </p:nvPicPr>
          <p:blipFill>
            <a:blip r:embed="rId4"/>
            <a:stretch/>
          </p:blipFill>
          <p:spPr>
            <a:xfrm>
              <a:off x="691920" y="1042920"/>
              <a:ext cx="11499840" cy="17640"/>
            </a:xfrm>
            <a:prstGeom prst="rect">
              <a:avLst/>
            </a:prstGeom>
            <a:ln w="0">
              <a:noFill/>
            </a:ln>
          </p:spPr>
        </p:pic>
        <p:sp>
          <p:nvSpPr>
            <p:cNvPr id="190" name=""/>
            <p:cNvSpPr/>
            <p:nvPr/>
          </p:nvSpPr>
          <p:spPr>
            <a:xfrm>
              <a:off x="689040" y="105084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grpSp>
        <p:nvGrpSpPr>
          <p:cNvPr id="191" name="Прямая соединительная линия 11"/>
          <p:cNvGrpSpPr/>
          <p:nvPr/>
        </p:nvGrpSpPr>
        <p:grpSpPr>
          <a:xfrm>
            <a:off x="689040" y="1054080"/>
            <a:ext cx="11502720" cy="12600"/>
            <a:chOff x="689040" y="1054080"/>
            <a:chExt cx="11502720" cy="12600"/>
          </a:xfrm>
        </p:grpSpPr>
        <p:pic>
          <p:nvPicPr>
            <p:cNvPr id="192" name="Прямая соединительная линия 11" descr=""/>
            <p:cNvPicPr/>
            <p:nvPr/>
          </p:nvPicPr>
          <p:blipFill>
            <a:blip r:embed="rId5"/>
            <a:stretch/>
          </p:blipFill>
          <p:spPr>
            <a:xfrm>
              <a:off x="691920" y="1054080"/>
              <a:ext cx="11499840" cy="12600"/>
            </a:xfrm>
            <a:prstGeom prst="rect">
              <a:avLst/>
            </a:prstGeom>
            <a:ln w="0">
              <a:noFill/>
            </a:ln>
          </p:spPr>
        </p:pic>
        <p:sp>
          <p:nvSpPr>
            <p:cNvPr id="193" name=""/>
            <p:cNvSpPr/>
            <p:nvPr/>
          </p:nvSpPr>
          <p:spPr>
            <a:xfrm>
              <a:off x="689040" y="105732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sp>
        <p:nvSpPr>
          <p:cNvPr id="194" name="PlaceHolder 1"/>
          <p:cNvSpPr>
            <a:spLocks noGrp="1"/>
          </p:cNvSpPr>
          <p:nvPr>
            <p:ph type="body"/>
          </p:nvPr>
        </p:nvSpPr>
        <p:spPr>
          <a:xfrm>
            <a:off x="406080" y="1554120"/>
            <a:ext cx="11582280" cy="4525920"/>
          </a:xfrm>
          <a:prstGeom prst="rect">
            <a:avLst/>
          </a:prstGeom>
          <a:noFill/>
          <a:ln w="0">
            <a:noFill/>
          </a:ln>
        </p:spPr>
        <p:txBody>
          <a:bodyPr lIns="90000" rIns="90000" tIns="46800" bIns="46800" anchor="t">
            <a:normAutofit/>
          </a:bodyPr>
          <a:p>
            <a:pPr marL="343080" indent="-34308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Click to edit the outline text format</a:t>
            </a:r>
            <a:endParaRPr b="0" lang="ru-RU" sz="3200" strike="noStrike" u="none">
              <a:solidFill>
                <a:srgbClr val="4e3b30"/>
              </a:solidFill>
              <a:uFillTx/>
              <a:latin typeface="Franklin Gothic Book"/>
            </a:endParaRPr>
          </a:p>
          <a:p>
            <a:pPr lvl="1" marL="743040" indent="-28584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Second Outline Level</a:t>
            </a:r>
            <a:endParaRPr b="0" lang="ru-RU" sz="3200" strike="noStrike" u="none">
              <a:solidFill>
                <a:srgbClr val="4e3b30"/>
              </a:solidFill>
              <a:uFillTx/>
              <a:latin typeface="Franklin Gothic Book"/>
            </a:endParaRPr>
          </a:p>
          <a:p>
            <a:pPr lvl="2" marL="11430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Third Outline Level</a:t>
            </a:r>
            <a:endParaRPr b="0" lang="ru-RU" sz="3200" strike="noStrike" u="none">
              <a:solidFill>
                <a:srgbClr val="4e3b30"/>
              </a:solidFill>
              <a:uFillTx/>
              <a:latin typeface="Franklin Gothic Book"/>
            </a:endParaRPr>
          </a:p>
          <a:p>
            <a:pPr lvl="3" marL="16002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Fourth Outline Level</a:t>
            </a:r>
            <a:endParaRPr b="0" lang="ru-RU" sz="3200" strike="noStrike" u="none">
              <a:solidFill>
                <a:srgbClr val="4e3b30"/>
              </a:solidFill>
              <a:uFillTx/>
              <a:latin typeface="Franklin Gothic Book"/>
            </a:endParaRPr>
          </a:p>
          <a:p>
            <a:pPr lvl="4" marL="2057400" indent="-228600">
              <a:spcBef>
                <a:spcPts val="799"/>
              </a:spcBef>
              <a:buClr>
                <a:srgbClr val="f0a22e"/>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Fifth Outline Level</a:t>
            </a:r>
            <a:endParaRPr b="0" lang="ru-RU" sz="3200" strike="noStrike" u="none">
              <a:solidFill>
                <a:srgbClr val="4e3b30"/>
              </a:solidFill>
              <a:uFillTx/>
              <a:latin typeface="Franklin Gothic Book"/>
            </a:endParaRPr>
          </a:p>
          <a:p>
            <a:pPr lvl="5"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Sixth Outline Level</a:t>
            </a:r>
            <a:endParaRPr b="0" lang="ru-RU" sz="3200" strike="noStrike" u="none">
              <a:solidFill>
                <a:srgbClr val="4e3b30"/>
              </a:solidFill>
              <a:uFillTx/>
              <a:latin typeface="Franklin Gothic Book"/>
            </a:endParaRPr>
          </a:p>
          <a:p>
            <a:pPr lvl="6"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Seventh Outline Level</a:t>
            </a:r>
            <a:endParaRPr b="0" lang="ru-RU" sz="3200" strike="noStrike" u="none">
              <a:solidFill>
                <a:srgbClr val="4e3b30"/>
              </a:solidFill>
              <a:uFillTx/>
              <a:latin typeface="Franklin Gothic Book"/>
            </a:endParaRPr>
          </a:p>
        </p:txBody>
      </p:sp>
      <p:sp>
        <p:nvSpPr>
          <p:cNvPr id="195" name="PlaceHolder 2"/>
          <p:cNvSpPr>
            <a:spLocks noGrp="1"/>
          </p:cNvSpPr>
          <p:nvPr>
            <p:ph type="title"/>
          </p:nvPr>
        </p:nvSpPr>
        <p:spPr>
          <a:xfrm>
            <a:off x="406080" y="457200"/>
            <a:ext cx="11582280" cy="8380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4e3b30"/>
                </a:solidFill>
                <a:uFillTx/>
                <a:latin typeface="Franklin Gothic Medium"/>
              </a:rPr>
              <a:t>Click to edit the title text format</a:t>
            </a:r>
            <a:endParaRPr b="0" lang="ru-RU" sz="3600" strike="noStrike" u="none">
              <a:solidFill>
                <a:srgbClr val="4e3b30"/>
              </a:solidFill>
              <a:uFillTx/>
              <a:latin typeface="Franklin Gothic Medium"/>
            </a:endParaRPr>
          </a:p>
        </p:txBody>
      </p:sp>
    </p:spTree>
  </p:cSld>
  <p:clrMap bg1="lt1" tx1="dk1" bg2="lt2" tx2="dk2" accent1="accent1" accent2="accent2" accent3="accent3" accent4="accent4" accent5="accent5" accent6="accent6" hlink="hlink" folHlink="folHlink"/>
  <p:sldLayoutIdLst/>
</p:sldMaster>
</file>

<file path=ppt/slideMasters/slideMaster2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196" name="Прямая соединительная линия 6"/>
          <p:cNvGrpSpPr/>
          <p:nvPr/>
        </p:nvGrpSpPr>
        <p:grpSpPr>
          <a:xfrm>
            <a:off x="689040" y="1042920"/>
            <a:ext cx="11502720" cy="17640"/>
            <a:chOff x="689040" y="1042920"/>
            <a:chExt cx="11502720" cy="17640"/>
          </a:xfrm>
        </p:grpSpPr>
        <p:pic>
          <p:nvPicPr>
            <p:cNvPr id="197" name="Прямая соединительная линия 6" descr=""/>
            <p:cNvPicPr/>
            <p:nvPr/>
          </p:nvPicPr>
          <p:blipFill>
            <a:blip r:embed="rId3"/>
            <a:stretch/>
          </p:blipFill>
          <p:spPr>
            <a:xfrm>
              <a:off x="691920" y="1042920"/>
              <a:ext cx="11499840" cy="17640"/>
            </a:xfrm>
            <a:prstGeom prst="rect">
              <a:avLst/>
            </a:prstGeom>
            <a:ln w="0">
              <a:noFill/>
            </a:ln>
          </p:spPr>
        </p:pic>
        <p:sp>
          <p:nvSpPr>
            <p:cNvPr id="198" name=""/>
            <p:cNvSpPr/>
            <p:nvPr/>
          </p:nvSpPr>
          <p:spPr>
            <a:xfrm>
              <a:off x="689040" y="105084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grpSp>
        <p:nvGrpSpPr>
          <p:cNvPr id="199" name="Прямая соединительная линия 8"/>
          <p:cNvGrpSpPr/>
          <p:nvPr/>
        </p:nvGrpSpPr>
        <p:grpSpPr>
          <a:xfrm>
            <a:off x="689040" y="1042920"/>
            <a:ext cx="11502720" cy="17640"/>
            <a:chOff x="689040" y="1042920"/>
            <a:chExt cx="11502720" cy="17640"/>
          </a:xfrm>
        </p:grpSpPr>
        <p:pic>
          <p:nvPicPr>
            <p:cNvPr id="200" name="Прямая соединительная линия 8" descr=""/>
            <p:cNvPicPr/>
            <p:nvPr/>
          </p:nvPicPr>
          <p:blipFill>
            <a:blip r:embed="rId4"/>
            <a:stretch/>
          </p:blipFill>
          <p:spPr>
            <a:xfrm>
              <a:off x="691920" y="1042920"/>
              <a:ext cx="11499840" cy="17640"/>
            </a:xfrm>
            <a:prstGeom prst="rect">
              <a:avLst/>
            </a:prstGeom>
            <a:ln w="0">
              <a:noFill/>
            </a:ln>
          </p:spPr>
        </p:pic>
        <p:sp>
          <p:nvSpPr>
            <p:cNvPr id="201" name=""/>
            <p:cNvSpPr/>
            <p:nvPr/>
          </p:nvSpPr>
          <p:spPr>
            <a:xfrm>
              <a:off x="689040" y="105084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grpSp>
        <p:nvGrpSpPr>
          <p:cNvPr id="202" name="Прямая соединительная линия 11"/>
          <p:cNvGrpSpPr/>
          <p:nvPr/>
        </p:nvGrpSpPr>
        <p:grpSpPr>
          <a:xfrm>
            <a:off x="689040" y="1054080"/>
            <a:ext cx="11502720" cy="12600"/>
            <a:chOff x="689040" y="1054080"/>
            <a:chExt cx="11502720" cy="12600"/>
          </a:xfrm>
        </p:grpSpPr>
        <p:pic>
          <p:nvPicPr>
            <p:cNvPr id="203" name="Прямая соединительная линия 11" descr=""/>
            <p:cNvPicPr/>
            <p:nvPr/>
          </p:nvPicPr>
          <p:blipFill>
            <a:blip r:embed="rId5"/>
            <a:stretch/>
          </p:blipFill>
          <p:spPr>
            <a:xfrm>
              <a:off x="691920" y="1054080"/>
              <a:ext cx="11499840" cy="12600"/>
            </a:xfrm>
            <a:prstGeom prst="rect">
              <a:avLst/>
            </a:prstGeom>
            <a:ln w="0">
              <a:noFill/>
            </a:ln>
          </p:spPr>
        </p:pic>
        <p:sp>
          <p:nvSpPr>
            <p:cNvPr id="204" name=""/>
            <p:cNvSpPr/>
            <p:nvPr/>
          </p:nvSpPr>
          <p:spPr>
            <a:xfrm>
              <a:off x="689040" y="105732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sp>
        <p:nvSpPr>
          <p:cNvPr id="205" name="PlaceHolder 1"/>
          <p:cNvSpPr>
            <a:spLocks noGrp="1"/>
          </p:cNvSpPr>
          <p:nvPr>
            <p:ph type="body"/>
          </p:nvPr>
        </p:nvSpPr>
        <p:spPr>
          <a:xfrm>
            <a:off x="406080" y="1554120"/>
            <a:ext cx="11582280" cy="4525920"/>
          </a:xfrm>
          <a:prstGeom prst="rect">
            <a:avLst/>
          </a:prstGeom>
          <a:noFill/>
          <a:ln w="0">
            <a:noFill/>
          </a:ln>
        </p:spPr>
        <p:txBody>
          <a:bodyPr lIns="90000" rIns="90000" tIns="46800" bIns="46800" anchor="t">
            <a:normAutofit/>
          </a:bodyPr>
          <a:p>
            <a:pPr marL="343080" indent="-34308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Click to edit the outline text format</a:t>
            </a:r>
            <a:endParaRPr b="0" lang="ru-RU" sz="3200" strike="noStrike" u="none">
              <a:solidFill>
                <a:srgbClr val="4e3b30"/>
              </a:solidFill>
              <a:uFillTx/>
              <a:latin typeface="Franklin Gothic Book"/>
            </a:endParaRPr>
          </a:p>
          <a:p>
            <a:pPr lvl="1" marL="743040" indent="-28584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Second Outline Level</a:t>
            </a:r>
            <a:endParaRPr b="0" lang="ru-RU" sz="3200" strike="noStrike" u="none">
              <a:solidFill>
                <a:srgbClr val="4e3b30"/>
              </a:solidFill>
              <a:uFillTx/>
              <a:latin typeface="Franklin Gothic Book"/>
            </a:endParaRPr>
          </a:p>
          <a:p>
            <a:pPr lvl="2" marL="11430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Third Outline Level</a:t>
            </a:r>
            <a:endParaRPr b="0" lang="ru-RU" sz="3200" strike="noStrike" u="none">
              <a:solidFill>
                <a:srgbClr val="4e3b30"/>
              </a:solidFill>
              <a:uFillTx/>
              <a:latin typeface="Franklin Gothic Book"/>
            </a:endParaRPr>
          </a:p>
          <a:p>
            <a:pPr lvl="3" marL="16002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Fourth Outline Level</a:t>
            </a:r>
            <a:endParaRPr b="0" lang="ru-RU" sz="3200" strike="noStrike" u="none">
              <a:solidFill>
                <a:srgbClr val="4e3b30"/>
              </a:solidFill>
              <a:uFillTx/>
              <a:latin typeface="Franklin Gothic Book"/>
            </a:endParaRPr>
          </a:p>
          <a:p>
            <a:pPr lvl="4" marL="2057400" indent="-228600">
              <a:spcBef>
                <a:spcPts val="799"/>
              </a:spcBef>
              <a:buClr>
                <a:srgbClr val="f0a22e"/>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Fifth Outline Level</a:t>
            </a:r>
            <a:endParaRPr b="0" lang="ru-RU" sz="3200" strike="noStrike" u="none">
              <a:solidFill>
                <a:srgbClr val="4e3b30"/>
              </a:solidFill>
              <a:uFillTx/>
              <a:latin typeface="Franklin Gothic Book"/>
            </a:endParaRPr>
          </a:p>
          <a:p>
            <a:pPr lvl="5"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Sixth Outline Level</a:t>
            </a:r>
            <a:endParaRPr b="0" lang="ru-RU" sz="3200" strike="noStrike" u="none">
              <a:solidFill>
                <a:srgbClr val="4e3b30"/>
              </a:solidFill>
              <a:uFillTx/>
              <a:latin typeface="Franklin Gothic Book"/>
            </a:endParaRPr>
          </a:p>
          <a:p>
            <a:pPr lvl="6"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Seventh Outline Level</a:t>
            </a:r>
            <a:endParaRPr b="0" lang="ru-RU" sz="3200" strike="noStrike" u="none">
              <a:solidFill>
                <a:srgbClr val="4e3b30"/>
              </a:solidFill>
              <a:uFillTx/>
              <a:latin typeface="Franklin Gothic Book"/>
            </a:endParaRPr>
          </a:p>
        </p:txBody>
      </p:sp>
      <p:sp>
        <p:nvSpPr>
          <p:cNvPr id="206" name="PlaceHolder 2"/>
          <p:cNvSpPr>
            <a:spLocks noGrp="1"/>
          </p:cNvSpPr>
          <p:nvPr>
            <p:ph type="title"/>
          </p:nvPr>
        </p:nvSpPr>
        <p:spPr>
          <a:xfrm>
            <a:off x="406080" y="457200"/>
            <a:ext cx="11582280" cy="8380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4e3b30"/>
                </a:solidFill>
                <a:uFillTx/>
                <a:latin typeface="Franklin Gothic Medium"/>
              </a:rPr>
              <a:t>Click to edit the title text format</a:t>
            </a:r>
            <a:endParaRPr b="0" lang="ru-RU" sz="3600" strike="noStrike" u="none">
              <a:solidFill>
                <a:srgbClr val="4e3b30"/>
              </a:solidFill>
              <a:uFillTx/>
              <a:latin typeface="Franklin Gothic Medium"/>
            </a:endParaRPr>
          </a:p>
        </p:txBody>
      </p:sp>
    </p:spTree>
  </p:cSld>
  <p:clrMap bg1="lt1" tx1="dk1" bg2="lt2" tx2="dk2" accent1="accent1" accent2="accent2" accent3="accent3" accent4="accent4" accent5="accent5" accent6="accent6" hlink="hlink" folHlink="folHlink"/>
  <p:sldLayoutIdLst/>
</p:sldMaster>
</file>

<file path=ppt/slideMasters/slideMaster2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207" name="Прямая соединительная линия 6"/>
          <p:cNvGrpSpPr/>
          <p:nvPr/>
        </p:nvGrpSpPr>
        <p:grpSpPr>
          <a:xfrm>
            <a:off x="689040" y="1042920"/>
            <a:ext cx="11502720" cy="17640"/>
            <a:chOff x="689040" y="1042920"/>
            <a:chExt cx="11502720" cy="17640"/>
          </a:xfrm>
        </p:grpSpPr>
        <p:pic>
          <p:nvPicPr>
            <p:cNvPr id="208" name="Прямая соединительная линия 6" descr=""/>
            <p:cNvPicPr/>
            <p:nvPr/>
          </p:nvPicPr>
          <p:blipFill>
            <a:blip r:embed="rId3"/>
            <a:stretch/>
          </p:blipFill>
          <p:spPr>
            <a:xfrm>
              <a:off x="691920" y="1042920"/>
              <a:ext cx="11499840" cy="17640"/>
            </a:xfrm>
            <a:prstGeom prst="rect">
              <a:avLst/>
            </a:prstGeom>
            <a:ln w="0">
              <a:noFill/>
            </a:ln>
          </p:spPr>
        </p:pic>
        <p:sp>
          <p:nvSpPr>
            <p:cNvPr id="209" name=""/>
            <p:cNvSpPr/>
            <p:nvPr/>
          </p:nvSpPr>
          <p:spPr>
            <a:xfrm>
              <a:off x="689040" y="105084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grpSp>
        <p:nvGrpSpPr>
          <p:cNvPr id="210" name="Прямая соединительная линия 8"/>
          <p:cNvGrpSpPr/>
          <p:nvPr/>
        </p:nvGrpSpPr>
        <p:grpSpPr>
          <a:xfrm>
            <a:off x="689040" y="1042920"/>
            <a:ext cx="11502720" cy="17640"/>
            <a:chOff x="689040" y="1042920"/>
            <a:chExt cx="11502720" cy="17640"/>
          </a:xfrm>
        </p:grpSpPr>
        <p:pic>
          <p:nvPicPr>
            <p:cNvPr id="211" name="Прямая соединительная линия 8" descr=""/>
            <p:cNvPicPr/>
            <p:nvPr/>
          </p:nvPicPr>
          <p:blipFill>
            <a:blip r:embed="rId4"/>
            <a:stretch/>
          </p:blipFill>
          <p:spPr>
            <a:xfrm>
              <a:off x="691920" y="1042920"/>
              <a:ext cx="11499840" cy="17640"/>
            </a:xfrm>
            <a:prstGeom prst="rect">
              <a:avLst/>
            </a:prstGeom>
            <a:ln w="0">
              <a:noFill/>
            </a:ln>
          </p:spPr>
        </p:pic>
        <p:sp>
          <p:nvSpPr>
            <p:cNvPr id="212" name=""/>
            <p:cNvSpPr/>
            <p:nvPr/>
          </p:nvSpPr>
          <p:spPr>
            <a:xfrm>
              <a:off x="689040" y="105084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grpSp>
        <p:nvGrpSpPr>
          <p:cNvPr id="213" name="Прямая соединительная линия 11"/>
          <p:cNvGrpSpPr/>
          <p:nvPr/>
        </p:nvGrpSpPr>
        <p:grpSpPr>
          <a:xfrm>
            <a:off x="689040" y="1054080"/>
            <a:ext cx="11502720" cy="12600"/>
            <a:chOff x="689040" y="1054080"/>
            <a:chExt cx="11502720" cy="12600"/>
          </a:xfrm>
        </p:grpSpPr>
        <p:pic>
          <p:nvPicPr>
            <p:cNvPr id="214" name="Прямая соединительная линия 11" descr=""/>
            <p:cNvPicPr/>
            <p:nvPr/>
          </p:nvPicPr>
          <p:blipFill>
            <a:blip r:embed="rId5"/>
            <a:stretch/>
          </p:blipFill>
          <p:spPr>
            <a:xfrm>
              <a:off x="691920" y="1054080"/>
              <a:ext cx="11499840" cy="12600"/>
            </a:xfrm>
            <a:prstGeom prst="rect">
              <a:avLst/>
            </a:prstGeom>
            <a:ln w="0">
              <a:noFill/>
            </a:ln>
          </p:spPr>
        </p:pic>
        <p:sp>
          <p:nvSpPr>
            <p:cNvPr id="215" name=""/>
            <p:cNvSpPr/>
            <p:nvPr/>
          </p:nvSpPr>
          <p:spPr>
            <a:xfrm>
              <a:off x="689040" y="105732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sp>
        <p:nvSpPr>
          <p:cNvPr id="216" name="PlaceHolder 1"/>
          <p:cNvSpPr>
            <a:spLocks noGrp="1"/>
          </p:cNvSpPr>
          <p:nvPr>
            <p:ph type="body"/>
          </p:nvPr>
        </p:nvSpPr>
        <p:spPr>
          <a:xfrm>
            <a:off x="406080" y="1554120"/>
            <a:ext cx="11582280" cy="4525920"/>
          </a:xfrm>
          <a:prstGeom prst="rect">
            <a:avLst/>
          </a:prstGeom>
          <a:noFill/>
          <a:ln w="0">
            <a:noFill/>
          </a:ln>
        </p:spPr>
        <p:txBody>
          <a:bodyPr lIns="90000" rIns="90000" tIns="46800" bIns="46800" anchor="t">
            <a:normAutofit/>
          </a:bodyPr>
          <a:p>
            <a:pPr marL="343080" indent="-34308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Click to edit the outline text format</a:t>
            </a:r>
            <a:endParaRPr b="0" lang="ru-RU" sz="3200" strike="noStrike" u="none">
              <a:solidFill>
                <a:srgbClr val="4e3b30"/>
              </a:solidFill>
              <a:uFillTx/>
              <a:latin typeface="Franklin Gothic Book"/>
            </a:endParaRPr>
          </a:p>
          <a:p>
            <a:pPr lvl="1" marL="743040" indent="-28584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Second Outline Level</a:t>
            </a:r>
            <a:endParaRPr b="0" lang="ru-RU" sz="3200" strike="noStrike" u="none">
              <a:solidFill>
                <a:srgbClr val="4e3b30"/>
              </a:solidFill>
              <a:uFillTx/>
              <a:latin typeface="Franklin Gothic Book"/>
            </a:endParaRPr>
          </a:p>
          <a:p>
            <a:pPr lvl="2" marL="11430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Third Outline Level</a:t>
            </a:r>
            <a:endParaRPr b="0" lang="ru-RU" sz="3200" strike="noStrike" u="none">
              <a:solidFill>
                <a:srgbClr val="4e3b30"/>
              </a:solidFill>
              <a:uFillTx/>
              <a:latin typeface="Franklin Gothic Book"/>
            </a:endParaRPr>
          </a:p>
          <a:p>
            <a:pPr lvl="3" marL="16002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Fourth Outline Level</a:t>
            </a:r>
            <a:endParaRPr b="0" lang="ru-RU" sz="3200" strike="noStrike" u="none">
              <a:solidFill>
                <a:srgbClr val="4e3b30"/>
              </a:solidFill>
              <a:uFillTx/>
              <a:latin typeface="Franklin Gothic Book"/>
            </a:endParaRPr>
          </a:p>
          <a:p>
            <a:pPr lvl="4" marL="2057400" indent="-228600">
              <a:spcBef>
                <a:spcPts val="799"/>
              </a:spcBef>
              <a:buClr>
                <a:srgbClr val="f0a22e"/>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Fifth Outline Level</a:t>
            </a:r>
            <a:endParaRPr b="0" lang="ru-RU" sz="3200" strike="noStrike" u="none">
              <a:solidFill>
                <a:srgbClr val="4e3b30"/>
              </a:solidFill>
              <a:uFillTx/>
              <a:latin typeface="Franklin Gothic Book"/>
            </a:endParaRPr>
          </a:p>
          <a:p>
            <a:pPr lvl="5"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Sixth Outline Level</a:t>
            </a:r>
            <a:endParaRPr b="0" lang="ru-RU" sz="3200" strike="noStrike" u="none">
              <a:solidFill>
                <a:srgbClr val="4e3b30"/>
              </a:solidFill>
              <a:uFillTx/>
              <a:latin typeface="Franklin Gothic Book"/>
            </a:endParaRPr>
          </a:p>
          <a:p>
            <a:pPr lvl="6"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Seventh Outline Level</a:t>
            </a:r>
            <a:endParaRPr b="0" lang="ru-RU" sz="3200" strike="noStrike" u="none">
              <a:solidFill>
                <a:srgbClr val="4e3b30"/>
              </a:solidFill>
              <a:uFillTx/>
              <a:latin typeface="Franklin Gothic Book"/>
            </a:endParaRPr>
          </a:p>
        </p:txBody>
      </p:sp>
      <p:sp>
        <p:nvSpPr>
          <p:cNvPr id="217" name="PlaceHolder 2"/>
          <p:cNvSpPr>
            <a:spLocks noGrp="1"/>
          </p:cNvSpPr>
          <p:nvPr>
            <p:ph type="title"/>
          </p:nvPr>
        </p:nvSpPr>
        <p:spPr>
          <a:xfrm>
            <a:off x="406080" y="457200"/>
            <a:ext cx="11582280" cy="8380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4e3b30"/>
                </a:solidFill>
                <a:uFillTx/>
                <a:latin typeface="Franklin Gothic Medium"/>
              </a:rPr>
              <a:t>Click to edit the title text format</a:t>
            </a:r>
            <a:endParaRPr b="0" lang="ru-RU" sz="3600" strike="noStrike" u="none">
              <a:solidFill>
                <a:srgbClr val="4e3b30"/>
              </a:solidFill>
              <a:uFillTx/>
              <a:latin typeface="Franklin Gothic Medium"/>
            </a:endParaRPr>
          </a:p>
        </p:txBody>
      </p:sp>
    </p:spTree>
  </p:cSld>
  <p:clrMap bg1="lt1" tx1="dk1" bg2="lt2" tx2="dk2" accent1="accent1" accent2="accent2" accent3="accent3" accent4="accent4" accent5="accent5" accent6="accent6" hlink="hlink" folHlink="folHlink"/>
  <p:sldLayoutIdLst/>
</p:sldMaster>
</file>

<file path=ppt/slideMasters/slideMaster2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218" name="Прямая соединительная линия 6"/>
          <p:cNvGrpSpPr/>
          <p:nvPr/>
        </p:nvGrpSpPr>
        <p:grpSpPr>
          <a:xfrm>
            <a:off x="689040" y="1042920"/>
            <a:ext cx="11502720" cy="17640"/>
            <a:chOff x="689040" y="1042920"/>
            <a:chExt cx="11502720" cy="17640"/>
          </a:xfrm>
        </p:grpSpPr>
        <p:pic>
          <p:nvPicPr>
            <p:cNvPr id="219" name="Прямая соединительная линия 6" descr=""/>
            <p:cNvPicPr/>
            <p:nvPr/>
          </p:nvPicPr>
          <p:blipFill>
            <a:blip r:embed="rId3"/>
            <a:stretch/>
          </p:blipFill>
          <p:spPr>
            <a:xfrm>
              <a:off x="691920" y="1042920"/>
              <a:ext cx="11499840" cy="17640"/>
            </a:xfrm>
            <a:prstGeom prst="rect">
              <a:avLst/>
            </a:prstGeom>
            <a:ln w="0">
              <a:noFill/>
            </a:ln>
          </p:spPr>
        </p:pic>
        <p:sp>
          <p:nvSpPr>
            <p:cNvPr id="220" name=""/>
            <p:cNvSpPr/>
            <p:nvPr/>
          </p:nvSpPr>
          <p:spPr>
            <a:xfrm>
              <a:off x="689040" y="105084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grpSp>
        <p:nvGrpSpPr>
          <p:cNvPr id="221" name="Прямая соединительная линия 8"/>
          <p:cNvGrpSpPr/>
          <p:nvPr/>
        </p:nvGrpSpPr>
        <p:grpSpPr>
          <a:xfrm>
            <a:off x="689040" y="1042920"/>
            <a:ext cx="11502720" cy="17640"/>
            <a:chOff x="689040" y="1042920"/>
            <a:chExt cx="11502720" cy="17640"/>
          </a:xfrm>
        </p:grpSpPr>
        <p:pic>
          <p:nvPicPr>
            <p:cNvPr id="222" name="Прямая соединительная линия 8" descr=""/>
            <p:cNvPicPr/>
            <p:nvPr/>
          </p:nvPicPr>
          <p:blipFill>
            <a:blip r:embed="rId4"/>
            <a:stretch/>
          </p:blipFill>
          <p:spPr>
            <a:xfrm>
              <a:off x="691920" y="1042920"/>
              <a:ext cx="11499840" cy="17640"/>
            </a:xfrm>
            <a:prstGeom prst="rect">
              <a:avLst/>
            </a:prstGeom>
            <a:ln w="0">
              <a:noFill/>
            </a:ln>
          </p:spPr>
        </p:pic>
        <p:sp>
          <p:nvSpPr>
            <p:cNvPr id="223" name=""/>
            <p:cNvSpPr/>
            <p:nvPr/>
          </p:nvSpPr>
          <p:spPr>
            <a:xfrm>
              <a:off x="689040" y="105084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grpSp>
        <p:nvGrpSpPr>
          <p:cNvPr id="224" name="Прямая соединительная линия 11"/>
          <p:cNvGrpSpPr/>
          <p:nvPr/>
        </p:nvGrpSpPr>
        <p:grpSpPr>
          <a:xfrm>
            <a:off x="689040" y="1054080"/>
            <a:ext cx="11502720" cy="12600"/>
            <a:chOff x="689040" y="1054080"/>
            <a:chExt cx="11502720" cy="12600"/>
          </a:xfrm>
        </p:grpSpPr>
        <p:pic>
          <p:nvPicPr>
            <p:cNvPr id="225" name="Прямая соединительная линия 11" descr=""/>
            <p:cNvPicPr/>
            <p:nvPr/>
          </p:nvPicPr>
          <p:blipFill>
            <a:blip r:embed="rId5"/>
            <a:stretch/>
          </p:blipFill>
          <p:spPr>
            <a:xfrm>
              <a:off x="691920" y="1054080"/>
              <a:ext cx="11499840" cy="12600"/>
            </a:xfrm>
            <a:prstGeom prst="rect">
              <a:avLst/>
            </a:prstGeom>
            <a:ln w="0">
              <a:noFill/>
            </a:ln>
          </p:spPr>
        </p:pic>
        <p:sp>
          <p:nvSpPr>
            <p:cNvPr id="226" name=""/>
            <p:cNvSpPr/>
            <p:nvPr/>
          </p:nvSpPr>
          <p:spPr>
            <a:xfrm>
              <a:off x="689040" y="105732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sp>
        <p:nvSpPr>
          <p:cNvPr id="227" name="PlaceHolder 1"/>
          <p:cNvSpPr>
            <a:spLocks noGrp="1"/>
          </p:cNvSpPr>
          <p:nvPr>
            <p:ph type="body"/>
          </p:nvPr>
        </p:nvSpPr>
        <p:spPr>
          <a:xfrm>
            <a:off x="406080" y="1554120"/>
            <a:ext cx="11582280" cy="4525920"/>
          </a:xfrm>
          <a:prstGeom prst="rect">
            <a:avLst/>
          </a:prstGeom>
          <a:noFill/>
          <a:ln w="0">
            <a:noFill/>
          </a:ln>
        </p:spPr>
        <p:txBody>
          <a:bodyPr lIns="90000" rIns="90000" tIns="46800" bIns="46800" anchor="t">
            <a:normAutofit/>
          </a:bodyPr>
          <a:p>
            <a:pPr marL="343080" indent="-34308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Click to edit the outline text format</a:t>
            </a:r>
            <a:endParaRPr b="0" lang="ru-RU" sz="3200" strike="noStrike" u="none">
              <a:solidFill>
                <a:srgbClr val="4e3b30"/>
              </a:solidFill>
              <a:uFillTx/>
              <a:latin typeface="Franklin Gothic Book"/>
            </a:endParaRPr>
          </a:p>
          <a:p>
            <a:pPr lvl="1" marL="743040" indent="-28584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Second Outline Level</a:t>
            </a:r>
            <a:endParaRPr b="0" lang="ru-RU" sz="3200" strike="noStrike" u="none">
              <a:solidFill>
                <a:srgbClr val="4e3b30"/>
              </a:solidFill>
              <a:uFillTx/>
              <a:latin typeface="Franklin Gothic Book"/>
            </a:endParaRPr>
          </a:p>
          <a:p>
            <a:pPr lvl="2" marL="11430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Third Outline Level</a:t>
            </a:r>
            <a:endParaRPr b="0" lang="ru-RU" sz="3200" strike="noStrike" u="none">
              <a:solidFill>
                <a:srgbClr val="4e3b30"/>
              </a:solidFill>
              <a:uFillTx/>
              <a:latin typeface="Franklin Gothic Book"/>
            </a:endParaRPr>
          </a:p>
          <a:p>
            <a:pPr lvl="3" marL="16002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Fourth Outline Level</a:t>
            </a:r>
            <a:endParaRPr b="0" lang="ru-RU" sz="3200" strike="noStrike" u="none">
              <a:solidFill>
                <a:srgbClr val="4e3b30"/>
              </a:solidFill>
              <a:uFillTx/>
              <a:latin typeface="Franklin Gothic Book"/>
            </a:endParaRPr>
          </a:p>
          <a:p>
            <a:pPr lvl="4" marL="2057400" indent="-228600">
              <a:spcBef>
                <a:spcPts val="799"/>
              </a:spcBef>
              <a:buClr>
                <a:srgbClr val="f0a22e"/>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Fifth Outline Level</a:t>
            </a:r>
            <a:endParaRPr b="0" lang="ru-RU" sz="3200" strike="noStrike" u="none">
              <a:solidFill>
                <a:srgbClr val="4e3b30"/>
              </a:solidFill>
              <a:uFillTx/>
              <a:latin typeface="Franklin Gothic Book"/>
            </a:endParaRPr>
          </a:p>
          <a:p>
            <a:pPr lvl="5"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Sixth Outline Level</a:t>
            </a:r>
            <a:endParaRPr b="0" lang="ru-RU" sz="3200" strike="noStrike" u="none">
              <a:solidFill>
                <a:srgbClr val="4e3b30"/>
              </a:solidFill>
              <a:uFillTx/>
              <a:latin typeface="Franklin Gothic Book"/>
            </a:endParaRPr>
          </a:p>
          <a:p>
            <a:pPr lvl="6"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Seventh Outline Level</a:t>
            </a:r>
            <a:endParaRPr b="0" lang="ru-RU" sz="3200" strike="noStrike" u="none">
              <a:solidFill>
                <a:srgbClr val="4e3b30"/>
              </a:solidFill>
              <a:uFillTx/>
              <a:latin typeface="Franklin Gothic Book"/>
            </a:endParaRPr>
          </a:p>
        </p:txBody>
      </p:sp>
      <p:sp>
        <p:nvSpPr>
          <p:cNvPr id="228" name="PlaceHolder 2"/>
          <p:cNvSpPr>
            <a:spLocks noGrp="1"/>
          </p:cNvSpPr>
          <p:nvPr>
            <p:ph type="title"/>
          </p:nvPr>
        </p:nvSpPr>
        <p:spPr>
          <a:xfrm>
            <a:off x="406080" y="457200"/>
            <a:ext cx="11582280" cy="8380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4e3b30"/>
                </a:solidFill>
                <a:uFillTx/>
                <a:latin typeface="Franklin Gothic Medium"/>
              </a:rPr>
              <a:t>Click to edit the title text format</a:t>
            </a:r>
            <a:endParaRPr b="0" lang="ru-RU" sz="3600" strike="noStrike" u="none">
              <a:solidFill>
                <a:srgbClr val="4e3b30"/>
              </a:solidFill>
              <a:uFillTx/>
              <a:latin typeface="Franklin Gothic Medium"/>
            </a:endParaRPr>
          </a:p>
        </p:txBody>
      </p:sp>
    </p:spTree>
  </p:cSld>
  <p:clrMap bg1="lt1" tx1="dk1" bg2="lt2" tx2="dk2" accent1="accent1" accent2="accent2" accent3="accent3" accent4="accent4" accent5="accent5" accent6="accent6" hlink="hlink" folHlink="folHlink"/>
  <p:sldLayoutIdLst/>
</p:sldMaster>
</file>

<file path=ppt/slideMasters/slideMaster2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229" name="Прямая соединительная линия 6"/>
          <p:cNvGrpSpPr/>
          <p:nvPr/>
        </p:nvGrpSpPr>
        <p:grpSpPr>
          <a:xfrm>
            <a:off x="689040" y="1042920"/>
            <a:ext cx="11502720" cy="17640"/>
            <a:chOff x="689040" y="1042920"/>
            <a:chExt cx="11502720" cy="17640"/>
          </a:xfrm>
        </p:grpSpPr>
        <p:pic>
          <p:nvPicPr>
            <p:cNvPr id="230" name="Прямая соединительная линия 6" descr=""/>
            <p:cNvPicPr/>
            <p:nvPr/>
          </p:nvPicPr>
          <p:blipFill>
            <a:blip r:embed="rId3"/>
            <a:stretch/>
          </p:blipFill>
          <p:spPr>
            <a:xfrm>
              <a:off x="691920" y="1042920"/>
              <a:ext cx="11499840" cy="17640"/>
            </a:xfrm>
            <a:prstGeom prst="rect">
              <a:avLst/>
            </a:prstGeom>
            <a:ln w="0">
              <a:noFill/>
            </a:ln>
          </p:spPr>
        </p:pic>
        <p:sp>
          <p:nvSpPr>
            <p:cNvPr id="231" name=""/>
            <p:cNvSpPr/>
            <p:nvPr/>
          </p:nvSpPr>
          <p:spPr>
            <a:xfrm>
              <a:off x="689040" y="105084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grpSp>
        <p:nvGrpSpPr>
          <p:cNvPr id="232" name="Прямая соединительная линия 8"/>
          <p:cNvGrpSpPr/>
          <p:nvPr/>
        </p:nvGrpSpPr>
        <p:grpSpPr>
          <a:xfrm>
            <a:off x="689040" y="1042920"/>
            <a:ext cx="11502720" cy="17640"/>
            <a:chOff x="689040" y="1042920"/>
            <a:chExt cx="11502720" cy="17640"/>
          </a:xfrm>
        </p:grpSpPr>
        <p:pic>
          <p:nvPicPr>
            <p:cNvPr id="233" name="Прямая соединительная линия 8" descr=""/>
            <p:cNvPicPr/>
            <p:nvPr/>
          </p:nvPicPr>
          <p:blipFill>
            <a:blip r:embed="rId4"/>
            <a:stretch/>
          </p:blipFill>
          <p:spPr>
            <a:xfrm>
              <a:off x="691920" y="1042920"/>
              <a:ext cx="11499840" cy="17640"/>
            </a:xfrm>
            <a:prstGeom prst="rect">
              <a:avLst/>
            </a:prstGeom>
            <a:ln w="0">
              <a:noFill/>
            </a:ln>
          </p:spPr>
        </p:pic>
        <p:sp>
          <p:nvSpPr>
            <p:cNvPr id="234" name=""/>
            <p:cNvSpPr/>
            <p:nvPr/>
          </p:nvSpPr>
          <p:spPr>
            <a:xfrm>
              <a:off x="689040" y="105084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grpSp>
        <p:nvGrpSpPr>
          <p:cNvPr id="235" name="Прямая соединительная линия 11"/>
          <p:cNvGrpSpPr/>
          <p:nvPr/>
        </p:nvGrpSpPr>
        <p:grpSpPr>
          <a:xfrm>
            <a:off x="689040" y="1054080"/>
            <a:ext cx="11502720" cy="12600"/>
            <a:chOff x="689040" y="1054080"/>
            <a:chExt cx="11502720" cy="12600"/>
          </a:xfrm>
        </p:grpSpPr>
        <p:pic>
          <p:nvPicPr>
            <p:cNvPr id="236" name="Прямая соединительная линия 11" descr=""/>
            <p:cNvPicPr/>
            <p:nvPr/>
          </p:nvPicPr>
          <p:blipFill>
            <a:blip r:embed="rId5"/>
            <a:stretch/>
          </p:blipFill>
          <p:spPr>
            <a:xfrm>
              <a:off x="691920" y="1054080"/>
              <a:ext cx="11499840" cy="12600"/>
            </a:xfrm>
            <a:prstGeom prst="rect">
              <a:avLst/>
            </a:prstGeom>
            <a:ln w="0">
              <a:noFill/>
            </a:ln>
          </p:spPr>
        </p:pic>
        <p:sp>
          <p:nvSpPr>
            <p:cNvPr id="237" name=""/>
            <p:cNvSpPr/>
            <p:nvPr/>
          </p:nvSpPr>
          <p:spPr>
            <a:xfrm>
              <a:off x="689040" y="105732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sp>
        <p:nvSpPr>
          <p:cNvPr id="238" name="PlaceHolder 1"/>
          <p:cNvSpPr>
            <a:spLocks noGrp="1"/>
          </p:cNvSpPr>
          <p:nvPr>
            <p:ph type="body"/>
          </p:nvPr>
        </p:nvSpPr>
        <p:spPr>
          <a:xfrm>
            <a:off x="406080" y="1554120"/>
            <a:ext cx="11582280" cy="4525920"/>
          </a:xfrm>
          <a:prstGeom prst="rect">
            <a:avLst/>
          </a:prstGeom>
          <a:noFill/>
          <a:ln w="0">
            <a:noFill/>
          </a:ln>
        </p:spPr>
        <p:txBody>
          <a:bodyPr lIns="90000" rIns="90000" tIns="46800" bIns="46800" anchor="t">
            <a:normAutofit/>
          </a:bodyPr>
          <a:p>
            <a:pPr marL="343080" indent="-34308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Click to edit the outline text format</a:t>
            </a:r>
            <a:endParaRPr b="0" lang="ru-RU" sz="3200" strike="noStrike" u="none">
              <a:solidFill>
                <a:srgbClr val="4e3b30"/>
              </a:solidFill>
              <a:uFillTx/>
              <a:latin typeface="Franklin Gothic Book"/>
            </a:endParaRPr>
          </a:p>
          <a:p>
            <a:pPr lvl="1" marL="743040" indent="-28584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Second Outline Level</a:t>
            </a:r>
            <a:endParaRPr b="0" lang="ru-RU" sz="3200" strike="noStrike" u="none">
              <a:solidFill>
                <a:srgbClr val="4e3b30"/>
              </a:solidFill>
              <a:uFillTx/>
              <a:latin typeface="Franklin Gothic Book"/>
            </a:endParaRPr>
          </a:p>
          <a:p>
            <a:pPr lvl="2" marL="11430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Third Outline Level</a:t>
            </a:r>
            <a:endParaRPr b="0" lang="ru-RU" sz="3200" strike="noStrike" u="none">
              <a:solidFill>
                <a:srgbClr val="4e3b30"/>
              </a:solidFill>
              <a:uFillTx/>
              <a:latin typeface="Franklin Gothic Book"/>
            </a:endParaRPr>
          </a:p>
          <a:p>
            <a:pPr lvl="3" marL="16002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Fourth Outline Level</a:t>
            </a:r>
            <a:endParaRPr b="0" lang="ru-RU" sz="3200" strike="noStrike" u="none">
              <a:solidFill>
                <a:srgbClr val="4e3b30"/>
              </a:solidFill>
              <a:uFillTx/>
              <a:latin typeface="Franklin Gothic Book"/>
            </a:endParaRPr>
          </a:p>
          <a:p>
            <a:pPr lvl="4" marL="2057400" indent="-228600">
              <a:spcBef>
                <a:spcPts val="799"/>
              </a:spcBef>
              <a:buClr>
                <a:srgbClr val="f0a22e"/>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Fifth Outline Level</a:t>
            </a:r>
            <a:endParaRPr b="0" lang="ru-RU" sz="3200" strike="noStrike" u="none">
              <a:solidFill>
                <a:srgbClr val="4e3b30"/>
              </a:solidFill>
              <a:uFillTx/>
              <a:latin typeface="Franklin Gothic Book"/>
            </a:endParaRPr>
          </a:p>
          <a:p>
            <a:pPr lvl="5"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Sixth Outline Level</a:t>
            </a:r>
            <a:endParaRPr b="0" lang="ru-RU" sz="3200" strike="noStrike" u="none">
              <a:solidFill>
                <a:srgbClr val="4e3b30"/>
              </a:solidFill>
              <a:uFillTx/>
              <a:latin typeface="Franklin Gothic Book"/>
            </a:endParaRPr>
          </a:p>
          <a:p>
            <a:pPr lvl="6"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Seventh Outline Level</a:t>
            </a:r>
            <a:endParaRPr b="0" lang="ru-RU" sz="3200" strike="noStrike" u="none">
              <a:solidFill>
                <a:srgbClr val="4e3b30"/>
              </a:solidFill>
              <a:uFillTx/>
              <a:latin typeface="Franklin Gothic Book"/>
            </a:endParaRPr>
          </a:p>
        </p:txBody>
      </p:sp>
      <p:sp>
        <p:nvSpPr>
          <p:cNvPr id="239" name="PlaceHolder 2"/>
          <p:cNvSpPr>
            <a:spLocks noGrp="1"/>
          </p:cNvSpPr>
          <p:nvPr>
            <p:ph type="title"/>
          </p:nvPr>
        </p:nvSpPr>
        <p:spPr>
          <a:xfrm>
            <a:off x="406080" y="457200"/>
            <a:ext cx="11582280" cy="8380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4e3b30"/>
                </a:solidFill>
                <a:uFillTx/>
                <a:latin typeface="Franklin Gothic Medium"/>
              </a:rPr>
              <a:t>Click to edit the title text format</a:t>
            </a:r>
            <a:endParaRPr b="0" lang="ru-RU" sz="3600" strike="noStrike" u="none">
              <a:solidFill>
                <a:srgbClr val="4e3b30"/>
              </a:solidFill>
              <a:uFillTx/>
              <a:latin typeface="Franklin Gothic Medium"/>
            </a:endParaRPr>
          </a:p>
        </p:txBody>
      </p:sp>
    </p:spTree>
  </p:cSld>
  <p:clrMap bg1="lt1" tx1="dk1" bg2="lt2" tx2="dk2" accent1="accent1" accent2="accent2" accent3="accent3" accent4="accent4" accent5="accent5" accent6="accent6" hlink="hlink" folHlink="folHlink"/>
  <p:sldLayoutIdLst/>
</p:sldMaster>
</file>

<file path=ppt/slideMasters/slideMaster2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240" name="Прямая соединительная линия 6"/>
          <p:cNvGrpSpPr/>
          <p:nvPr/>
        </p:nvGrpSpPr>
        <p:grpSpPr>
          <a:xfrm>
            <a:off x="689040" y="1042920"/>
            <a:ext cx="11502720" cy="17640"/>
            <a:chOff x="689040" y="1042920"/>
            <a:chExt cx="11502720" cy="17640"/>
          </a:xfrm>
        </p:grpSpPr>
        <p:pic>
          <p:nvPicPr>
            <p:cNvPr id="241" name="Прямая соединительная линия 6" descr=""/>
            <p:cNvPicPr/>
            <p:nvPr/>
          </p:nvPicPr>
          <p:blipFill>
            <a:blip r:embed="rId3"/>
            <a:stretch/>
          </p:blipFill>
          <p:spPr>
            <a:xfrm>
              <a:off x="691920" y="1042920"/>
              <a:ext cx="11499840" cy="17640"/>
            </a:xfrm>
            <a:prstGeom prst="rect">
              <a:avLst/>
            </a:prstGeom>
            <a:ln w="0">
              <a:noFill/>
            </a:ln>
          </p:spPr>
        </p:pic>
        <p:sp>
          <p:nvSpPr>
            <p:cNvPr id="242" name=""/>
            <p:cNvSpPr/>
            <p:nvPr/>
          </p:nvSpPr>
          <p:spPr>
            <a:xfrm>
              <a:off x="689040" y="105084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grpSp>
        <p:nvGrpSpPr>
          <p:cNvPr id="243" name="Прямая соединительная линия 8"/>
          <p:cNvGrpSpPr/>
          <p:nvPr/>
        </p:nvGrpSpPr>
        <p:grpSpPr>
          <a:xfrm>
            <a:off x="689040" y="1042920"/>
            <a:ext cx="11502720" cy="17640"/>
            <a:chOff x="689040" y="1042920"/>
            <a:chExt cx="11502720" cy="17640"/>
          </a:xfrm>
        </p:grpSpPr>
        <p:pic>
          <p:nvPicPr>
            <p:cNvPr id="244" name="Прямая соединительная линия 8" descr=""/>
            <p:cNvPicPr/>
            <p:nvPr/>
          </p:nvPicPr>
          <p:blipFill>
            <a:blip r:embed="rId4"/>
            <a:stretch/>
          </p:blipFill>
          <p:spPr>
            <a:xfrm>
              <a:off x="691920" y="1042920"/>
              <a:ext cx="11499840" cy="17640"/>
            </a:xfrm>
            <a:prstGeom prst="rect">
              <a:avLst/>
            </a:prstGeom>
            <a:ln w="0">
              <a:noFill/>
            </a:ln>
          </p:spPr>
        </p:pic>
        <p:sp>
          <p:nvSpPr>
            <p:cNvPr id="245" name=""/>
            <p:cNvSpPr/>
            <p:nvPr/>
          </p:nvSpPr>
          <p:spPr>
            <a:xfrm>
              <a:off x="689040" y="105084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grpSp>
        <p:nvGrpSpPr>
          <p:cNvPr id="246" name="Прямая соединительная линия 11"/>
          <p:cNvGrpSpPr/>
          <p:nvPr/>
        </p:nvGrpSpPr>
        <p:grpSpPr>
          <a:xfrm>
            <a:off x="689040" y="1054080"/>
            <a:ext cx="11502720" cy="12600"/>
            <a:chOff x="689040" y="1054080"/>
            <a:chExt cx="11502720" cy="12600"/>
          </a:xfrm>
        </p:grpSpPr>
        <p:pic>
          <p:nvPicPr>
            <p:cNvPr id="247" name="Прямая соединительная линия 11" descr=""/>
            <p:cNvPicPr/>
            <p:nvPr/>
          </p:nvPicPr>
          <p:blipFill>
            <a:blip r:embed="rId5"/>
            <a:stretch/>
          </p:blipFill>
          <p:spPr>
            <a:xfrm>
              <a:off x="691920" y="1054080"/>
              <a:ext cx="11499840" cy="12600"/>
            </a:xfrm>
            <a:prstGeom prst="rect">
              <a:avLst/>
            </a:prstGeom>
            <a:ln w="0">
              <a:noFill/>
            </a:ln>
          </p:spPr>
        </p:pic>
        <p:sp>
          <p:nvSpPr>
            <p:cNvPr id="248" name=""/>
            <p:cNvSpPr/>
            <p:nvPr/>
          </p:nvSpPr>
          <p:spPr>
            <a:xfrm>
              <a:off x="689040" y="105732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sp>
        <p:nvSpPr>
          <p:cNvPr id="249" name="PlaceHolder 1"/>
          <p:cNvSpPr>
            <a:spLocks noGrp="1"/>
          </p:cNvSpPr>
          <p:nvPr>
            <p:ph type="body"/>
          </p:nvPr>
        </p:nvSpPr>
        <p:spPr>
          <a:xfrm>
            <a:off x="406080" y="1554120"/>
            <a:ext cx="11582280" cy="4525920"/>
          </a:xfrm>
          <a:prstGeom prst="rect">
            <a:avLst/>
          </a:prstGeom>
          <a:noFill/>
          <a:ln w="0">
            <a:noFill/>
          </a:ln>
        </p:spPr>
        <p:txBody>
          <a:bodyPr lIns="90000" rIns="90000" tIns="46800" bIns="46800" anchor="t">
            <a:normAutofit/>
          </a:bodyPr>
          <a:p>
            <a:pPr marL="343080" indent="-34308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Click to edit the outline text format</a:t>
            </a:r>
            <a:endParaRPr b="0" lang="ru-RU" sz="3200" strike="noStrike" u="none">
              <a:solidFill>
                <a:srgbClr val="4e3b30"/>
              </a:solidFill>
              <a:uFillTx/>
              <a:latin typeface="Franklin Gothic Book"/>
            </a:endParaRPr>
          </a:p>
          <a:p>
            <a:pPr lvl="1" marL="743040" indent="-28584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Second Outline Level</a:t>
            </a:r>
            <a:endParaRPr b="0" lang="ru-RU" sz="3200" strike="noStrike" u="none">
              <a:solidFill>
                <a:srgbClr val="4e3b30"/>
              </a:solidFill>
              <a:uFillTx/>
              <a:latin typeface="Franklin Gothic Book"/>
            </a:endParaRPr>
          </a:p>
          <a:p>
            <a:pPr lvl="2" marL="11430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Third Outline Level</a:t>
            </a:r>
            <a:endParaRPr b="0" lang="ru-RU" sz="3200" strike="noStrike" u="none">
              <a:solidFill>
                <a:srgbClr val="4e3b30"/>
              </a:solidFill>
              <a:uFillTx/>
              <a:latin typeface="Franklin Gothic Book"/>
            </a:endParaRPr>
          </a:p>
          <a:p>
            <a:pPr lvl="3" marL="16002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Fourth Outline Level</a:t>
            </a:r>
            <a:endParaRPr b="0" lang="ru-RU" sz="3200" strike="noStrike" u="none">
              <a:solidFill>
                <a:srgbClr val="4e3b30"/>
              </a:solidFill>
              <a:uFillTx/>
              <a:latin typeface="Franklin Gothic Book"/>
            </a:endParaRPr>
          </a:p>
          <a:p>
            <a:pPr lvl="4" marL="2057400" indent="-228600">
              <a:spcBef>
                <a:spcPts val="799"/>
              </a:spcBef>
              <a:buClr>
                <a:srgbClr val="f0a22e"/>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Fifth Outline Level</a:t>
            </a:r>
            <a:endParaRPr b="0" lang="ru-RU" sz="3200" strike="noStrike" u="none">
              <a:solidFill>
                <a:srgbClr val="4e3b30"/>
              </a:solidFill>
              <a:uFillTx/>
              <a:latin typeface="Franklin Gothic Book"/>
            </a:endParaRPr>
          </a:p>
          <a:p>
            <a:pPr lvl="5"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Sixth Outline Level</a:t>
            </a:r>
            <a:endParaRPr b="0" lang="ru-RU" sz="3200" strike="noStrike" u="none">
              <a:solidFill>
                <a:srgbClr val="4e3b30"/>
              </a:solidFill>
              <a:uFillTx/>
              <a:latin typeface="Franklin Gothic Book"/>
            </a:endParaRPr>
          </a:p>
          <a:p>
            <a:pPr lvl="6"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Seventh Outline Level</a:t>
            </a:r>
            <a:endParaRPr b="0" lang="ru-RU" sz="3200" strike="noStrike" u="none">
              <a:solidFill>
                <a:srgbClr val="4e3b30"/>
              </a:solidFill>
              <a:uFillTx/>
              <a:latin typeface="Franklin Gothic Book"/>
            </a:endParaRPr>
          </a:p>
        </p:txBody>
      </p:sp>
      <p:sp>
        <p:nvSpPr>
          <p:cNvPr id="250" name="PlaceHolder 2"/>
          <p:cNvSpPr>
            <a:spLocks noGrp="1"/>
          </p:cNvSpPr>
          <p:nvPr>
            <p:ph type="title"/>
          </p:nvPr>
        </p:nvSpPr>
        <p:spPr>
          <a:xfrm>
            <a:off x="406080" y="457200"/>
            <a:ext cx="11582280" cy="8380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4e3b30"/>
                </a:solidFill>
                <a:uFillTx/>
                <a:latin typeface="Franklin Gothic Medium"/>
              </a:rPr>
              <a:t>Click to edit the title text format</a:t>
            </a:r>
            <a:endParaRPr b="0" lang="ru-RU" sz="3600" strike="noStrike" u="none">
              <a:solidFill>
                <a:srgbClr val="4e3b30"/>
              </a:solidFill>
              <a:uFillTx/>
              <a:latin typeface="Franklin Gothic Medium"/>
            </a:endParaRPr>
          </a:p>
        </p:txBody>
      </p:sp>
    </p:spTree>
  </p:cSld>
  <p:clrMap bg1="lt1" tx1="dk1" bg2="lt2" tx2="dk2" accent1="accent1" accent2="accent2" accent3="accent3" accent4="accent4" accent5="accent5" accent6="accent6" hlink="hlink" folHlink="folHlink"/>
  <p:sldLayoutIdLst/>
</p:sldMaster>
</file>

<file path=ppt/slideMasters/slideMaster2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251" name="Прямая соединительная линия 6"/>
          <p:cNvGrpSpPr/>
          <p:nvPr/>
        </p:nvGrpSpPr>
        <p:grpSpPr>
          <a:xfrm>
            <a:off x="689040" y="1042920"/>
            <a:ext cx="11502720" cy="17640"/>
            <a:chOff x="689040" y="1042920"/>
            <a:chExt cx="11502720" cy="17640"/>
          </a:xfrm>
        </p:grpSpPr>
        <p:pic>
          <p:nvPicPr>
            <p:cNvPr id="252" name="Прямая соединительная линия 6" descr=""/>
            <p:cNvPicPr/>
            <p:nvPr/>
          </p:nvPicPr>
          <p:blipFill>
            <a:blip r:embed="rId3"/>
            <a:stretch/>
          </p:blipFill>
          <p:spPr>
            <a:xfrm>
              <a:off x="691920" y="1042920"/>
              <a:ext cx="11499840" cy="17640"/>
            </a:xfrm>
            <a:prstGeom prst="rect">
              <a:avLst/>
            </a:prstGeom>
            <a:ln w="0">
              <a:noFill/>
            </a:ln>
          </p:spPr>
        </p:pic>
        <p:sp>
          <p:nvSpPr>
            <p:cNvPr id="253" name=""/>
            <p:cNvSpPr/>
            <p:nvPr/>
          </p:nvSpPr>
          <p:spPr>
            <a:xfrm>
              <a:off x="689040" y="105084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grpSp>
        <p:nvGrpSpPr>
          <p:cNvPr id="254" name="Прямая соединительная линия 8"/>
          <p:cNvGrpSpPr/>
          <p:nvPr/>
        </p:nvGrpSpPr>
        <p:grpSpPr>
          <a:xfrm>
            <a:off x="689040" y="1042920"/>
            <a:ext cx="11502720" cy="17640"/>
            <a:chOff x="689040" y="1042920"/>
            <a:chExt cx="11502720" cy="17640"/>
          </a:xfrm>
        </p:grpSpPr>
        <p:pic>
          <p:nvPicPr>
            <p:cNvPr id="255" name="Прямая соединительная линия 8" descr=""/>
            <p:cNvPicPr/>
            <p:nvPr/>
          </p:nvPicPr>
          <p:blipFill>
            <a:blip r:embed="rId4"/>
            <a:stretch/>
          </p:blipFill>
          <p:spPr>
            <a:xfrm>
              <a:off x="691920" y="1042920"/>
              <a:ext cx="11499840" cy="17640"/>
            </a:xfrm>
            <a:prstGeom prst="rect">
              <a:avLst/>
            </a:prstGeom>
            <a:ln w="0">
              <a:noFill/>
            </a:ln>
          </p:spPr>
        </p:pic>
        <p:sp>
          <p:nvSpPr>
            <p:cNvPr id="256" name=""/>
            <p:cNvSpPr/>
            <p:nvPr/>
          </p:nvSpPr>
          <p:spPr>
            <a:xfrm>
              <a:off x="689040" y="105084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grpSp>
        <p:nvGrpSpPr>
          <p:cNvPr id="257" name="Прямая соединительная линия 11"/>
          <p:cNvGrpSpPr/>
          <p:nvPr/>
        </p:nvGrpSpPr>
        <p:grpSpPr>
          <a:xfrm>
            <a:off x="689040" y="1054080"/>
            <a:ext cx="11502720" cy="12600"/>
            <a:chOff x="689040" y="1054080"/>
            <a:chExt cx="11502720" cy="12600"/>
          </a:xfrm>
        </p:grpSpPr>
        <p:pic>
          <p:nvPicPr>
            <p:cNvPr id="258" name="Прямая соединительная линия 11" descr=""/>
            <p:cNvPicPr/>
            <p:nvPr/>
          </p:nvPicPr>
          <p:blipFill>
            <a:blip r:embed="rId5"/>
            <a:stretch/>
          </p:blipFill>
          <p:spPr>
            <a:xfrm>
              <a:off x="691920" y="1054080"/>
              <a:ext cx="11499840" cy="12600"/>
            </a:xfrm>
            <a:prstGeom prst="rect">
              <a:avLst/>
            </a:prstGeom>
            <a:ln w="0">
              <a:noFill/>
            </a:ln>
          </p:spPr>
        </p:pic>
        <p:sp>
          <p:nvSpPr>
            <p:cNvPr id="259" name=""/>
            <p:cNvSpPr/>
            <p:nvPr/>
          </p:nvSpPr>
          <p:spPr>
            <a:xfrm>
              <a:off x="689040" y="105732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sp>
        <p:nvSpPr>
          <p:cNvPr id="260" name="PlaceHolder 1"/>
          <p:cNvSpPr>
            <a:spLocks noGrp="1"/>
          </p:cNvSpPr>
          <p:nvPr>
            <p:ph type="body"/>
          </p:nvPr>
        </p:nvSpPr>
        <p:spPr>
          <a:xfrm>
            <a:off x="406080" y="1554120"/>
            <a:ext cx="11582280" cy="4525920"/>
          </a:xfrm>
          <a:prstGeom prst="rect">
            <a:avLst/>
          </a:prstGeom>
          <a:noFill/>
          <a:ln w="0">
            <a:noFill/>
          </a:ln>
        </p:spPr>
        <p:txBody>
          <a:bodyPr lIns="90000" rIns="90000" tIns="46800" bIns="46800" anchor="t">
            <a:normAutofit/>
          </a:bodyPr>
          <a:p>
            <a:pPr marL="343080" indent="-34308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Click to edit the outline text format</a:t>
            </a:r>
            <a:endParaRPr b="0" lang="ru-RU" sz="3200" strike="noStrike" u="none">
              <a:solidFill>
                <a:srgbClr val="4e3b30"/>
              </a:solidFill>
              <a:uFillTx/>
              <a:latin typeface="Franklin Gothic Book"/>
            </a:endParaRPr>
          </a:p>
          <a:p>
            <a:pPr lvl="1" marL="743040" indent="-28584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Second Outline Level</a:t>
            </a:r>
            <a:endParaRPr b="0" lang="ru-RU" sz="3200" strike="noStrike" u="none">
              <a:solidFill>
                <a:srgbClr val="4e3b30"/>
              </a:solidFill>
              <a:uFillTx/>
              <a:latin typeface="Franklin Gothic Book"/>
            </a:endParaRPr>
          </a:p>
          <a:p>
            <a:pPr lvl="2" marL="11430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Third Outline Level</a:t>
            </a:r>
            <a:endParaRPr b="0" lang="ru-RU" sz="3200" strike="noStrike" u="none">
              <a:solidFill>
                <a:srgbClr val="4e3b30"/>
              </a:solidFill>
              <a:uFillTx/>
              <a:latin typeface="Franklin Gothic Book"/>
            </a:endParaRPr>
          </a:p>
          <a:p>
            <a:pPr lvl="3" marL="16002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Fourth Outline Level</a:t>
            </a:r>
            <a:endParaRPr b="0" lang="ru-RU" sz="3200" strike="noStrike" u="none">
              <a:solidFill>
                <a:srgbClr val="4e3b30"/>
              </a:solidFill>
              <a:uFillTx/>
              <a:latin typeface="Franklin Gothic Book"/>
            </a:endParaRPr>
          </a:p>
          <a:p>
            <a:pPr lvl="4" marL="2057400" indent="-228600">
              <a:spcBef>
                <a:spcPts val="799"/>
              </a:spcBef>
              <a:buClr>
                <a:srgbClr val="f0a22e"/>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Fifth Outline Level</a:t>
            </a:r>
            <a:endParaRPr b="0" lang="ru-RU" sz="3200" strike="noStrike" u="none">
              <a:solidFill>
                <a:srgbClr val="4e3b30"/>
              </a:solidFill>
              <a:uFillTx/>
              <a:latin typeface="Franklin Gothic Book"/>
            </a:endParaRPr>
          </a:p>
          <a:p>
            <a:pPr lvl="5"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Sixth Outline Level</a:t>
            </a:r>
            <a:endParaRPr b="0" lang="ru-RU" sz="3200" strike="noStrike" u="none">
              <a:solidFill>
                <a:srgbClr val="4e3b30"/>
              </a:solidFill>
              <a:uFillTx/>
              <a:latin typeface="Franklin Gothic Book"/>
            </a:endParaRPr>
          </a:p>
          <a:p>
            <a:pPr lvl="6"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Seventh Outline Level</a:t>
            </a:r>
            <a:endParaRPr b="0" lang="ru-RU" sz="3200" strike="noStrike" u="none">
              <a:solidFill>
                <a:srgbClr val="4e3b30"/>
              </a:solidFill>
              <a:uFillTx/>
              <a:latin typeface="Franklin Gothic Book"/>
            </a:endParaRPr>
          </a:p>
        </p:txBody>
      </p:sp>
      <p:sp>
        <p:nvSpPr>
          <p:cNvPr id="261" name="PlaceHolder 2"/>
          <p:cNvSpPr>
            <a:spLocks noGrp="1"/>
          </p:cNvSpPr>
          <p:nvPr>
            <p:ph type="title"/>
          </p:nvPr>
        </p:nvSpPr>
        <p:spPr>
          <a:xfrm>
            <a:off x="406080" y="457200"/>
            <a:ext cx="11582280" cy="8380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4e3b30"/>
                </a:solidFill>
                <a:uFillTx/>
                <a:latin typeface="Franklin Gothic Medium"/>
              </a:rPr>
              <a:t>Click to edit the title text format</a:t>
            </a:r>
            <a:endParaRPr b="0" lang="ru-RU" sz="3600" strike="noStrike" u="none">
              <a:solidFill>
                <a:srgbClr val="4e3b30"/>
              </a:solidFill>
              <a:uFillTx/>
              <a:latin typeface="Franklin Gothic Medium"/>
            </a:endParaRPr>
          </a:p>
        </p:txBody>
      </p:sp>
    </p:spTree>
  </p:cSld>
  <p:clrMap bg1="lt1" tx1="dk1" bg2="lt2" tx2="dk2" accent1="accent1" accent2="accent2" accent3="accent3" accent4="accent4" accent5="accent5" accent6="accent6" hlink="hlink" folHlink="folHlink"/>
  <p:sldLayoutIdLst/>
</p:sldMaster>
</file>

<file path=ppt/slideMasters/slideMaster2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262" name="Прямая соединительная линия 6"/>
          <p:cNvGrpSpPr/>
          <p:nvPr/>
        </p:nvGrpSpPr>
        <p:grpSpPr>
          <a:xfrm>
            <a:off x="689040" y="1042920"/>
            <a:ext cx="11502720" cy="17640"/>
            <a:chOff x="689040" y="1042920"/>
            <a:chExt cx="11502720" cy="17640"/>
          </a:xfrm>
        </p:grpSpPr>
        <p:pic>
          <p:nvPicPr>
            <p:cNvPr id="263" name="Прямая соединительная линия 6" descr=""/>
            <p:cNvPicPr/>
            <p:nvPr/>
          </p:nvPicPr>
          <p:blipFill>
            <a:blip r:embed="rId3"/>
            <a:stretch/>
          </p:blipFill>
          <p:spPr>
            <a:xfrm>
              <a:off x="691920" y="1042920"/>
              <a:ext cx="11499840" cy="17640"/>
            </a:xfrm>
            <a:prstGeom prst="rect">
              <a:avLst/>
            </a:prstGeom>
            <a:ln w="0">
              <a:noFill/>
            </a:ln>
          </p:spPr>
        </p:pic>
        <p:sp>
          <p:nvSpPr>
            <p:cNvPr id="264" name=""/>
            <p:cNvSpPr/>
            <p:nvPr/>
          </p:nvSpPr>
          <p:spPr>
            <a:xfrm>
              <a:off x="689040" y="105084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grpSp>
        <p:nvGrpSpPr>
          <p:cNvPr id="265" name="Прямая соединительная линия 8"/>
          <p:cNvGrpSpPr/>
          <p:nvPr/>
        </p:nvGrpSpPr>
        <p:grpSpPr>
          <a:xfrm>
            <a:off x="689040" y="1042920"/>
            <a:ext cx="11502720" cy="17640"/>
            <a:chOff x="689040" y="1042920"/>
            <a:chExt cx="11502720" cy="17640"/>
          </a:xfrm>
        </p:grpSpPr>
        <p:pic>
          <p:nvPicPr>
            <p:cNvPr id="266" name="Прямая соединительная линия 8" descr=""/>
            <p:cNvPicPr/>
            <p:nvPr/>
          </p:nvPicPr>
          <p:blipFill>
            <a:blip r:embed="rId4"/>
            <a:stretch/>
          </p:blipFill>
          <p:spPr>
            <a:xfrm>
              <a:off x="691920" y="1042920"/>
              <a:ext cx="11499840" cy="17640"/>
            </a:xfrm>
            <a:prstGeom prst="rect">
              <a:avLst/>
            </a:prstGeom>
            <a:ln w="0">
              <a:noFill/>
            </a:ln>
          </p:spPr>
        </p:pic>
        <p:sp>
          <p:nvSpPr>
            <p:cNvPr id="267" name=""/>
            <p:cNvSpPr/>
            <p:nvPr/>
          </p:nvSpPr>
          <p:spPr>
            <a:xfrm>
              <a:off x="689040" y="105084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grpSp>
        <p:nvGrpSpPr>
          <p:cNvPr id="268" name="Прямая соединительная линия 11"/>
          <p:cNvGrpSpPr/>
          <p:nvPr/>
        </p:nvGrpSpPr>
        <p:grpSpPr>
          <a:xfrm>
            <a:off x="689040" y="1054080"/>
            <a:ext cx="11502720" cy="12600"/>
            <a:chOff x="689040" y="1054080"/>
            <a:chExt cx="11502720" cy="12600"/>
          </a:xfrm>
        </p:grpSpPr>
        <p:pic>
          <p:nvPicPr>
            <p:cNvPr id="269" name="Прямая соединительная линия 11" descr=""/>
            <p:cNvPicPr/>
            <p:nvPr/>
          </p:nvPicPr>
          <p:blipFill>
            <a:blip r:embed="rId5"/>
            <a:stretch/>
          </p:blipFill>
          <p:spPr>
            <a:xfrm>
              <a:off x="691920" y="1054080"/>
              <a:ext cx="11499840" cy="12600"/>
            </a:xfrm>
            <a:prstGeom prst="rect">
              <a:avLst/>
            </a:prstGeom>
            <a:ln w="0">
              <a:noFill/>
            </a:ln>
          </p:spPr>
        </p:pic>
        <p:sp>
          <p:nvSpPr>
            <p:cNvPr id="270" name=""/>
            <p:cNvSpPr/>
            <p:nvPr/>
          </p:nvSpPr>
          <p:spPr>
            <a:xfrm>
              <a:off x="689040" y="105732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sp>
        <p:nvSpPr>
          <p:cNvPr id="271" name="PlaceHolder 1"/>
          <p:cNvSpPr>
            <a:spLocks noGrp="1"/>
          </p:cNvSpPr>
          <p:nvPr>
            <p:ph type="body"/>
          </p:nvPr>
        </p:nvSpPr>
        <p:spPr>
          <a:xfrm>
            <a:off x="406080" y="1554120"/>
            <a:ext cx="11582280" cy="4525920"/>
          </a:xfrm>
          <a:prstGeom prst="rect">
            <a:avLst/>
          </a:prstGeom>
          <a:noFill/>
          <a:ln w="0">
            <a:noFill/>
          </a:ln>
        </p:spPr>
        <p:txBody>
          <a:bodyPr lIns="90000" rIns="90000" tIns="46800" bIns="46800" anchor="t">
            <a:normAutofit/>
          </a:bodyPr>
          <a:p>
            <a:pPr marL="343080" indent="-34308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Click to edit the outline text format</a:t>
            </a:r>
            <a:endParaRPr b="0" lang="ru-RU" sz="3200" strike="noStrike" u="none">
              <a:solidFill>
                <a:srgbClr val="4e3b30"/>
              </a:solidFill>
              <a:uFillTx/>
              <a:latin typeface="Franklin Gothic Book"/>
            </a:endParaRPr>
          </a:p>
          <a:p>
            <a:pPr lvl="1" marL="743040" indent="-28584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Second Outline Level</a:t>
            </a:r>
            <a:endParaRPr b="0" lang="ru-RU" sz="3200" strike="noStrike" u="none">
              <a:solidFill>
                <a:srgbClr val="4e3b30"/>
              </a:solidFill>
              <a:uFillTx/>
              <a:latin typeface="Franklin Gothic Book"/>
            </a:endParaRPr>
          </a:p>
          <a:p>
            <a:pPr lvl="2" marL="11430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Third Outline Level</a:t>
            </a:r>
            <a:endParaRPr b="0" lang="ru-RU" sz="3200" strike="noStrike" u="none">
              <a:solidFill>
                <a:srgbClr val="4e3b30"/>
              </a:solidFill>
              <a:uFillTx/>
              <a:latin typeface="Franklin Gothic Book"/>
            </a:endParaRPr>
          </a:p>
          <a:p>
            <a:pPr lvl="3" marL="16002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Fourth Outline Level</a:t>
            </a:r>
            <a:endParaRPr b="0" lang="ru-RU" sz="3200" strike="noStrike" u="none">
              <a:solidFill>
                <a:srgbClr val="4e3b30"/>
              </a:solidFill>
              <a:uFillTx/>
              <a:latin typeface="Franklin Gothic Book"/>
            </a:endParaRPr>
          </a:p>
          <a:p>
            <a:pPr lvl="4" marL="2057400" indent="-228600">
              <a:spcBef>
                <a:spcPts val="799"/>
              </a:spcBef>
              <a:buClr>
                <a:srgbClr val="f0a22e"/>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Fifth Outline Level</a:t>
            </a:r>
            <a:endParaRPr b="0" lang="ru-RU" sz="3200" strike="noStrike" u="none">
              <a:solidFill>
                <a:srgbClr val="4e3b30"/>
              </a:solidFill>
              <a:uFillTx/>
              <a:latin typeface="Franklin Gothic Book"/>
            </a:endParaRPr>
          </a:p>
          <a:p>
            <a:pPr lvl="5"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Sixth Outline Level</a:t>
            </a:r>
            <a:endParaRPr b="0" lang="ru-RU" sz="3200" strike="noStrike" u="none">
              <a:solidFill>
                <a:srgbClr val="4e3b30"/>
              </a:solidFill>
              <a:uFillTx/>
              <a:latin typeface="Franklin Gothic Book"/>
            </a:endParaRPr>
          </a:p>
          <a:p>
            <a:pPr lvl="6"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Seventh Outline Level</a:t>
            </a:r>
            <a:endParaRPr b="0" lang="ru-RU" sz="3200" strike="noStrike" u="none">
              <a:solidFill>
                <a:srgbClr val="4e3b30"/>
              </a:solidFill>
              <a:uFillTx/>
              <a:latin typeface="Franklin Gothic Book"/>
            </a:endParaRPr>
          </a:p>
        </p:txBody>
      </p:sp>
      <p:sp>
        <p:nvSpPr>
          <p:cNvPr id="272" name="PlaceHolder 2"/>
          <p:cNvSpPr>
            <a:spLocks noGrp="1"/>
          </p:cNvSpPr>
          <p:nvPr>
            <p:ph type="title"/>
          </p:nvPr>
        </p:nvSpPr>
        <p:spPr>
          <a:xfrm>
            <a:off x="406080" y="457200"/>
            <a:ext cx="11582280" cy="8380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4e3b30"/>
                </a:solidFill>
                <a:uFillTx/>
                <a:latin typeface="Franklin Gothic Medium"/>
              </a:rPr>
              <a:t>Click to edit the title text format</a:t>
            </a:r>
            <a:endParaRPr b="0" lang="ru-RU" sz="3600" strike="noStrike" u="none">
              <a:solidFill>
                <a:srgbClr val="4e3b30"/>
              </a:solidFill>
              <a:uFillTx/>
              <a:latin typeface="Franklin Gothic Medium"/>
            </a:endParaRPr>
          </a:p>
        </p:txBody>
      </p:sp>
    </p:spTree>
  </p:cSld>
  <p:clrMap bg1="lt1" tx1="dk1" bg2="lt2" tx2="dk2" accent1="accent1" accent2="accent2" accent3="accent3" accent4="accent4" accent5="accent5" accent6="accent6" hlink="hlink" folHlink="folHlink"/>
  <p:sldLayoutIdLst/>
</p:sldMaster>
</file>

<file path=ppt/slideMasters/slideMaster2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273" name="Прямая соединительная линия 6"/>
          <p:cNvGrpSpPr/>
          <p:nvPr/>
        </p:nvGrpSpPr>
        <p:grpSpPr>
          <a:xfrm>
            <a:off x="689040" y="1042920"/>
            <a:ext cx="11502720" cy="17640"/>
            <a:chOff x="689040" y="1042920"/>
            <a:chExt cx="11502720" cy="17640"/>
          </a:xfrm>
        </p:grpSpPr>
        <p:pic>
          <p:nvPicPr>
            <p:cNvPr id="274" name="Прямая соединительная линия 6" descr=""/>
            <p:cNvPicPr/>
            <p:nvPr/>
          </p:nvPicPr>
          <p:blipFill>
            <a:blip r:embed="rId3"/>
            <a:stretch/>
          </p:blipFill>
          <p:spPr>
            <a:xfrm>
              <a:off x="691920" y="1042920"/>
              <a:ext cx="11499840" cy="17640"/>
            </a:xfrm>
            <a:prstGeom prst="rect">
              <a:avLst/>
            </a:prstGeom>
            <a:ln w="0">
              <a:noFill/>
            </a:ln>
          </p:spPr>
        </p:pic>
        <p:sp>
          <p:nvSpPr>
            <p:cNvPr id="275" name=""/>
            <p:cNvSpPr/>
            <p:nvPr/>
          </p:nvSpPr>
          <p:spPr>
            <a:xfrm>
              <a:off x="689040" y="105084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grpSp>
        <p:nvGrpSpPr>
          <p:cNvPr id="276" name="Прямая соединительная линия 8"/>
          <p:cNvGrpSpPr/>
          <p:nvPr/>
        </p:nvGrpSpPr>
        <p:grpSpPr>
          <a:xfrm>
            <a:off x="689040" y="1042920"/>
            <a:ext cx="11502720" cy="17640"/>
            <a:chOff x="689040" y="1042920"/>
            <a:chExt cx="11502720" cy="17640"/>
          </a:xfrm>
        </p:grpSpPr>
        <p:pic>
          <p:nvPicPr>
            <p:cNvPr id="277" name="Прямая соединительная линия 8" descr=""/>
            <p:cNvPicPr/>
            <p:nvPr/>
          </p:nvPicPr>
          <p:blipFill>
            <a:blip r:embed="rId4"/>
            <a:stretch/>
          </p:blipFill>
          <p:spPr>
            <a:xfrm>
              <a:off x="691920" y="1042920"/>
              <a:ext cx="11499840" cy="17640"/>
            </a:xfrm>
            <a:prstGeom prst="rect">
              <a:avLst/>
            </a:prstGeom>
            <a:ln w="0">
              <a:noFill/>
            </a:ln>
          </p:spPr>
        </p:pic>
        <p:sp>
          <p:nvSpPr>
            <p:cNvPr id="278" name=""/>
            <p:cNvSpPr/>
            <p:nvPr/>
          </p:nvSpPr>
          <p:spPr>
            <a:xfrm>
              <a:off x="689040" y="105084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grpSp>
        <p:nvGrpSpPr>
          <p:cNvPr id="279" name="Прямая соединительная линия 11"/>
          <p:cNvGrpSpPr/>
          <p:nvPr/>
        </p:nvGrpSpPr>
        <p:grpSpPr>
          <a:xfrm>
            <a:off x="689040" y="1054080"/>
            <a:ext cx="11502720" cy="12600"/>
            <a:chOff x="689040" y="1054080"/>
            <a:chExt cx="11502720" cy="12600"/>
          </a:xfrm>
        </p:grpSpPr>
        <p:pic>
          <p:nvPicPr>
            <p:cNvPr id="280" name="Прямая соединительная линия 11" descr=""/>
            <p:cNvPicPr/>
            <p:nvPr/>
          </p:nvPicPr>
          <p:blipFill>
            <a:blip r:embed="rId5"/>
            <a:stretch/>
          </p:blipFill>
          <p:spPr>
            <a:xfrm>
              <a:off x="691920" y="1054080"/>
              <a:ext cx="11499840" cy="12600"/>
            </a:xfrm>
            <a:prstGeom prst="rect">
              <a:avLst/>
            </a:prstGeom>
            <a:ln w="0">
              <a:noFill/>
            </a:ln>
          </p:spPr>
        </p:pic>
        <p:sp>
          <p:nvSpPr>
            <p:cNvPr id="281" name=""/>
            <p:cNvSpPr/>
            <p:nvPr/>
          </p:nvSpPr>
          <p:spPr>
            <a:xfrm>
              <a:off x="689040" y="105732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sp>
        <p:nvSpPr>
          <p:cNvPr id="282" name="PlaceHolder 1"/>
          <p:cNvSpPr>
            <a:spLocks noGrp="1"/>
          </p:cNvSpPr>
          <p:nvPr>
            <p:ph type="body"/>
          </p:nvPr>
        </p:nvSpPr>
        <p:spPr>
          <a:xfrm>
            <a:off x="406080" y="1554120"/>
            <a:ext cx="11582280" cy="4525920"/>
          </a:xfrm>
          <a:prstGeom prst="rect">
            <a:avLst/>
          </a:prstGeom>
          <a:noFill/>
          <a:ln w="0">
            <a:noFill/>
          </a:ln>
        </p:spPr>
        <p:txBody>
          <a:bodyPr lIns="90000" rIns="90000" tIns="46800" bIns="46800" anchor="t">
            <a:normAutofit/>
          </a:bodyPr>
          <a:p>
            <a:pPr marL="343080" indent="-34308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Click to edit the outline text format</a:t>
            </a:r>
            <a:endParaRPr b="0" lang="ru-RU" sz="3200" strike="noStrike" u="none">
              <a:solidFill>
                <a:srgbClr val="4e3b30"/>
              </a:solidFill>
              <a:uFillTx/>
              <a:latin typeface="Franklin Gothic Book"/>
            </a:endParaRPr>
          </a:p>
          <a:p>
            <a:pPr lvl="1" marL="743040" indent="-28584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Second Outline Level</a:t>
            </a:r>
            <a:endParaRPr b="0" lang="ru-RU" sz="3200" strike="noStrike" u="none">
              <a:solidFill>
                <a:srgbClr val="4e3b30"/>
              </a:solidFill>
              <a:uFillTx/>
              <a:latin typeface="Franklin Gothic Book"/>
            </a:endParaRPr>
          </a:p>
          <a:p>
            <a:pPr lvl="2" marL="11430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Third Outline Level</a:t>
            </a:r>
            <a:endParaRPr b="0" lang="ru-RU" sz="3200" strike="noStrike" u="none">
              <a:solidFill>
                <a:srgbClr val="4e3b30"/>
              </a:solidFill>
              <a:uFillTx/>
              <a:latin typeface="Franklin Gothic Book"/>
            </a:endParaRPr>
          </a:p>
          <a:p>
            <a:pPr lvl="3" marL="16002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Fourth Outline Level</a:t>
            </a:r>
            <a:endParaRPr b="0" lang="ru-RU" sz="3200" strike="noStrike" u="none">
              <a:solidFill>
                <a:srgbClr val="4e3b30"/>
              </a:solidFill>
              <a:uFillTx/>
              <a:latin typeface="Franklin Gothic Book"/>
            </a:endParaRPr>
          </a:p>
          <a:p>
            <a:pPr lvl="4" marL="2057400" indent="-228600">
              <a:spcBef>
                <a:spcPts val="799"/>
              </a:spcBef>
              <a:buClr>
                <a:srgbClr val="f0a22e"/>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Fifth Outline Level</a:t>
            </a:r>
            <a:endParaRPr b="0" lang="ru-RU" sz="3200" strike="noStrike" u="none">
              <a:solidFill>
                <a:srgbClr val="4e3b30"/>
              </a:solidFill>
              <a:uFillTx/>
              <a:latin typeface="Franklin Gothic Book"/>
            </a:endParaRPr>
          </a:p>
          <a:p>
            <a:pPr lvl="5"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Sixth Outline Level</a:t>
            </a:r>
            <a:endParaRPr b="0" lang="ru-RU" sz="3200" strike="noStrike" u="none">
              <a:solidFill>
                <a:srgbClr val="4e3b30"/>
              </a:solidFill>
              <a:uFillTx/>
              <a:latin typeface="Franklin Gothic Book"/>
            </a:endParaRPr>
          </a:p>
          <a:p>
            <a:pPr lvl="6"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Seventh Outline Level</a:t>
            </a:r>
            <a:endParaRPr b="0" lang="ru-RU" sz="3200" strike="noStrike" u="none">
              <a:solidFill>
                <a:srgbClr val="4e3b30"/>
              </a:solidFill>
              <a:uFillTx/>
              <a:latin typeface="Franklin Gothic Book"/>
            </a:endParaRPr>
          </a:p>
        </p:txBody>
      </p:sp>
      <p:sp>
        <p:nvSpPr>
          <p:cNvPr id="283" name="PlaceHolder 2"/>
          <p:cNvSpPr>
            <a:spLocks noGrp="1"/>
          </p:cNvSpPr>
          <p:nvPr>
            <p:ph type="title"/>
          </p:nvPr>
        </p:nvSpPr>
        <p:spPr>
          <a:xfrm>
            <a:off x="406080" y="457200"/>
            <a:ext cx="11582280" cy="8380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4e3b30"/>
                </a:solidFill>
                <a:uFillTx/>
                <a:latin typeface="Franklin Gothic Medium"/>
              </a:rPr>
              <a:t>Click to edit the title text format</a:t>
            </a:r>
            <a:endParaRPr b="0" lang="ru-RU" sz="3600" strike="noStrike" u="none">
              <a:solidFill>
                <a:srgbClr val="4e3b30"/>
              </a:solidFill>
              <a:uFillTx/>
              <a:latin typeface="Franklin Gothic Medium"/>
            </a:endParaRPr>
          </a:p>
        </p:txBody>
      </p:sp>
    </p:spTree>
  </p:cSld>
  <p:clrMap bg1="lt1" tx1="dk1" bg2="lt2" tx2="dk2" accent1="accent1" accent2="accent2" accent3="accent3" accent4="accent4" accent5="accent5" accent6="accent6" hlink="hlink" folHlink="folHlink"/>
  <p:sldLayoutIdLst/>
</p:sldMaster>
</file>

<file path=ppt/slideMasters/slideMaster2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284" name="Прямая соединительная линия 6"/>
          <p:cNvGrpSpPr/>
          <p:nvPr/>
        </p:nvGrpSpPr>
        <p:grpSpPr>
          <a:xfrm>
            <a:off x="689040" y="1042920"/>
            <a:ext cx="11502720" cy="17640"/>
            <a:chOff x="689040" y="1042920"/>
            <a:chExt cx="11502720" cy="17640"/>
          </a:xfrm>
        </p:grpSpPr>
        <p:pic>
          <p:nvPicPr>
            <p:cNvPr id="285" name="Прямая соединительная линия 6" descr=""/>
            <p:cNvPicPr/>
            <p:nvPr/>
          </p:nvPicPr>
          <p:blipFill>
            <a:blip r:embed="rId3"/>
            <a:stretch/>
          </p:blipFill>
          <p:spPr>
            <a:xfrm>
              <a:off x="691920" y="1042920"/>
              <a:ext cx="11499840" cy="17640"/>
            </a:xfrm>
            <a:prstGeom prst="rect">
              <a:avLst/>
            </a:prstGeom>
            <a:ln w="0">
              <a:noFill/>
            </a:ln>
          </p:spPr>
        </p:pic>
        <p:sp>
          <p:nvSpPr>
            <p:cNvPr id="286" name=""/>
            <p:cNvSpPr/>
            <p:nvPr/>
          </p:nvSpPr>
          <p:spPr>
            <a:xfrm>
              <a:off x="689040" y="105084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grpSp>
        <p:nvGrpSpPr>
          <p:cNvPr id="287" name="Прямая соединительная линия 8"/>
          <p:cNvGrpSpPr/>
          <p:nvPr/>
        </p:nvGrpSpPr>
        <p:grpSpPr>
          <a:xfrm>
            <a:off x="689040" y="1042920"/>
            <a:ext cx="11502720" cy="17640"/>
            <a:chOff x="689040" y="1042920"/>
            <a:chExt cx="11502720" cy="17640"/>
          </a:xfrm>
        </p:grpSpPr>
        <p:pic>
          <p:nvPicPr>
            <p:cNvPr id="288" name="Прямая соединительная линия 8" descr=""/>
            <p:cNvPicPr/>
            <p:nvPr/>
          </p:nvPicPr>
          <p:blipFill>
            <a:blip r:embed="rId4"/>
            <a:stretch/>
          </p:blipFill>
          <p:spPr>
            <a:xfrm>
              <a:off x="691920" y="1042920"/>
              <a:ext cx="11499840" cy="17640"/>
            </a:xfrm>
            <a:prstGeom prst="rect">
              <a:avLst/>
            </a:prstGeom>
            <a:ln w="0">
              <a:noFill/>
            </a:ln>
          </p:spPr>
        </p:pic>
        <p:sp>
          <p:nvSpPr>
            <p:cNvPr id="289" name=""/>
            <p:cNvSpPr/>
            <p:nvPr/>
          </p:nvSpPr>
          <p:spPr>
            <a:xfrm>
              <a:off x="689040" y="105084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grpSp>
        <p:nvGrpSpPr>
          <p:cNvPr id="290" name="Прямая соединительная линия 11"/>
          <p:cNvGrpSpPr/>
          <p:nvPr/>
        </p:nvGrpSpPr>
        <p:grpSpPr>
          <a:xfrm>
            <a:off x="689040" y="1054080"/>
            <a:ext cx="11502720" cy="12600"/>
            <a:chOff x="689040" y="1054080"/>
            <a:chExt cx="11502720" cy="12600"/>
          </a:xfrm>
        </p:grpSpPr>
        <p:pic>
          <p:nvPicPr>
            <p:cNvPr id="291" name="Прямая соединительная линия 11" descr=""/>
            <p:cNvPicPr/>
            <p:nvPr/>
          </p:nvPicPr>
          <p:blipFill>
            <a:blip r:embed="rId5"/>
            <a:stretch/>
          </p:blipFill>
          <p:spPr>
            <a:xfrm>
              <a:off x="691920" y="1054080"/>
              <a:ext cx="11499840" cy="12600"/>
            </a:xfrm>
            <a:prstGeom prst="rect">
              <a:avLst/>
            </a:prstGeom>
            <a:ln w="0">
              <a:noFill/>
            </a:ln>
          </p:spPr>
        </p:pic>
        <p:sp>
          <p:nvSpPr>
            <p:cNvPr id="292" name=""/>
            <p:cNvSpPr/>
            <p:nvPr/>
          </p:nvSpPr>
          <p:spPr>
            <a:xfrm>
              <a:off x="689040" y="105732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sp>
        <p:nvSpPr>
          <p:cNvPr id="293" name="PlaceHolder 1"/>
          <p:cNvSpPr>
            <a:spLocks noGrp="1"/>
          </p:cNvSpPr>
          <p:nvPr>
            <p:ph type="body"/>
          </p:nvPr>
        </p:nvSpPr>
        <p:spPr>
          <a:xfrm>
            <a:off x="406080" y="1554120"/>
            <a:ext cx="11582280" cy="4525920"/>
          </a:xfrm>
          <a:prstGeom prst="rect">
            <a:avLst/>
          </a:prstGeom>
          <a:noFill/>
          <a:ln w="0">
            <a:noFill/>
          </a:ln>
        </p:spPr>
        <p:txBody>
          <a:bodyPr lIns="90000" rIns="90000" tIns="46800" bIns="46800" anchor="t">
            <a:normAutofit/>
          </a:bodyPr>
          <a:p>
            <a:pPr marL="343080" indent="-34308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Click to edit the outline text format</a:t>
            </a:r>
            <a:endParaRPr b="0" lang="ru-RU" sz="3200" strike="noStrike" u="none">
              <a:solidFill>
                <a:srgbClr val="4e3b30"/>
              </a:solidFill>
              <a:uFillTx/>
              <a:latin typeface="Franklin Gothic Book"/>
            </a:endParaRPr>
          </a:p>
          <a:p>
            <a:pPr lvl="1" marL="743040" indent="-28584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Second Outline Level</a:t>
            </a:r>
            <a:endParaRPr b="0" lang="ru-RU" sz="3200" strike="noStrike" u="none">
              <a:solidFill>
                <a:srgbClr val="4e3b30"/>
              </a:solidFill>
              <a:uFillTx/>
              <a:latin typeface="Franklin Gothic Book"/>
            </a:endParaRPr>
          </a:p>
          <a:p>
            <a:pPr lvl="2" marL="11430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Third Outline Level</a:t>
            </a:r>
            <a:endParaRPr b="0" lang="ru-RU" sz="3200" strike="noStrike" u="none">
              <a:solidFill>
                <a:srgbClr val="4e3b30"/>
              </a:solidFill>
              <a:uFillTx/>
              <a:latin typeface="Franklin Gothic Book"/>
            </a:endParaRPr>
          </a:p>
          <a:p>
            <a:pPr lvl="3" marL="16002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Fourth Outline Level</a:t>
            </a:r>
            <a:endParaRPr b="0" lang="ru-RU" sz="3200" strike="noStrike" u="none">
              <a:solidFill>
                <a:srgbClr val="4e3b30"/>
              </a:solidFill>
              <a:uFillTx/>
              <a:latin typeface="Franklin Gothic Book"/>
            </a:endParaRPr>
          </a:p>
          <a:p>
            <a:pPr lvl="4" marL="2057400" indent="-228600">
              <a:spcBef>
                <a:spcPts val="799"/>
              </a:spcBef>
              <a:buClr>
                <a:srgbClr val="f0a22e"/>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Fifth Outline Level</a:t>
            </a:r>
            <a:endParaRPr b="0" lang="ru-RU" sz="3200" strike="noStrike" u="none">
              <a:solidFill>
                <a:srgbClr val="4e3b30"/>
              </a:solidFill>
              <a:uFillTx/>
              <a:latin typeface="Franklin Gothic Book"/>
            </a:endParaRPr>
          </a:p>
          <a:p>
            <a:pPr lvl="5"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Sixth Outline Level</a:t>
            </a:r>
            <a:endParaRPr b="0" lang="ru-RU" sz="3200" strike="noStrike" u="none">
              <a:solidFill>
                <a:srgbClr val="4e3b30"/>
              </a:solidFill>
              <a:uFillTx/>
              <a:latin typeface="Franklin Gothic Book"/>
            </a:endParaRPr>
          </a:p>
          <a:p>
            <a:pPr lvl="6"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Seventh Outline Level</a:t>
            </a:r>
            <a:endParaRPr b="0" lang="ru-RU" sz="3200" strike="noStrike" u="none">
              <a:solidFill>
                <a:srgbClr val="4e3b30"/>
              </a:solidFill>
              <a:uFillTx/>
              <a:latin typeface="Franklin Gothic Book"/>
            </a:endParaRPr>
          </a:p>
        </p:txBody>
      </p:sp>
      <p:sp>
        <p:nvSpPr>
          <p:cNvPr id="294" name="PlaceHolder 2"/>
          <p:cNvSpPr>
            <a:spLocks noGrp="1"/>
          </p:cNvSpPr>
          <p:nvPr>
            <p:ph type="title"/>
          </p:nvPr>
        </p:nvSpPr>
        <p:spPr>
          <a:xfrm>
            <a:off x="406080" y="457200"/>
            <a:ext cx="11582280" cy="8380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4e3b30"/>
                </a:solidFill>
                <a:uFillTx/>
                <a:latin typeface="Franklin Gothic Medium"/>
              </a:rPr>
              <a:t>Click to edit the title text format</a:t>
            </a:r>
            <a:endParaRPr b="0" lang="ru-RU" sz="3600" strike="noStrike" u="none">
              <a:solidFill>
                <a:srgbClr val="4e3b30"/>
              </a:solidFill>
              <a:uFillTx/>
              <a:latin typeface="Franklin Gothic Medium"/>
            </a:endParaRPr>
          </a:p>
        </p:txBody>
      </p:sp>
    </p:spTree>
  </p:cSld>
  <p:clrMap bg1="lt1" tx1="dk1" bg2="lt2" tx2="dk2" accent1="accent1" accent2="accent2" accent3="accent3" accent4="accent4" accent5="accent5" accent6="accent6" hlink="hlink" folHlink="folHlink"/>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22" name="Прямая соединительная линия 6"/>
          <p:cNvGrpSpPr/>
          <p:nvPr/>
        </p:nvGrpSpPr>
        <p:grpSpPr>
          <a:xfrm>
            <a:off x="689040" y="1042920"/>
            <a:ext cx="11502720" cy="17640"/>
            <a:chOff x="689040" y="1042920"/>
            <a:chExt cx="11502720" cy="17640"/>
          </a:xfrm>
        </p:grpSpPr>
        <p:pic>
          <p:nvPicPr>
            <p:cNvPr id="23" name="Прямая соединительная линия 6" descr=""/>
            <p:cNvPicPr/>
            <p:nvPr/>
          </p:nvPicPr>
          <p:blipFill>
            <a:blip r:embed="rId3"/>
            <a:stretch/>
          </p:blipFill>
          <p:spPr>
            <a:xfrm>
              <a:off x="691920" y="1042920"/>
              <a:ext cx="11499840" cy="17640"/>
            </a:xfrm>
            <a:prstGeom prst="rect">
              <a:avLst/>
            </a:prstGeom>
            <a:ln w="0">
              <a:noFill/>
            </a:ln>
          </p:spPr>
        </p:pic>
        <p:sp>
          <p:nvSpPr>
            <p:cNvPr id="24" name=""/>
            <p:cNvSpPr/>
            <p:nvPr/>
          </p:nvSpPr>
          <p:spPr>
            <a:xfrm>
              <a:off x="689040" y="105084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grpSp>
        <p:nvGrpSpPr>
          <p:cNvPr id="25" name="Прямая соединительная линия 8"/>
          <p:cNvGrpSpPr/>
          <p:nvPr/>
        </p:nvGrpSpPr>
        <p:grpSpPr>
          <a:xfrm>
            <a:off x="689040" y="1042920"/>
            <a:ext cx="11502720" cy="17640"/>
            <a:chOff x="689040" y="1042920"/>
            <a:chExt cx="11502720" cy="17640"/>
          </a:xfrm>
        </p:grpSpPr>
        <p:pic>
          <p:nvPicPr>
            <p:cNvPr id="26" name="Прямая соединительная линия 8" descr=""/>
            <p:cNvPicPr/>
            <p:nvPr/>
          </p:nvPicPr>
          <p:blipFill>
            <a:blip r:embed="rId4"/>
            <a:stretch/>
          </p:blipFill>
          <p:spPr>
            <a:xfrm>
              <a:off x="691920" y="1042920"/>
              <a:ext cx="11499840" cy="17640"/>
            </a:xfrm>
            <a:prstGeom prst="rect">
              <a:avLst/>
            </a:prstGeom>
            <a:ln w="0">
              <a:noFill/>
            </a:ln>
          </p:spPr>
        </p:pic>
        <p:sp>
          <p:nvSpPr>
            <p:cNvPr id="27" name=""/>
            <p:cNvSpPr/>
            <p:nvPr/>
          </p:nvSpPr>
          <p:spPr>
            <a:xfrm>
              <a:off x="689040" y="105084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grpSp>
        <p:nvGrpSpPr>
          <p:cNvPr id="28" name="Прямая соединительная линия 11"/>
          <p:cNvGrpSpPr/>
          <p:nvPr/>
        </p:nvGrpSpPr>
        <p:grpSpPr>
          <a:xfrm>
            <a:off x="689040" y="1054080"/>
            <a:ext cx="11502720" cy="12600"/>
            <a:chOff x="689040" y="1054080"/>
            <a:chExt cx="11502720" cy="12600"/>
          </a:xfrm>
        </p:grpSpPr>
        <p:pic>
          <p:nvPicPr>
            <p:cNvPr id="29" name="Прямая соединительная линия 11" descr=""/>
            <p:cNvPicPr/>
            <p:nvPr/>
          </p:nvPicPr>
          <p:blipFill>
            <a:blip r:embed="rId5"/>
            <a:stretch/>
          </p:blipFill>
          <p:spPr>
            <a:xfrm>
              <a:off x="691920" y="1054080"/>
              <a:ext cx="11499840" cy="12600"/>
            </a:xfrm>
            <a:prstGeom prst="rect">
              <a:avLst/>
            </a:prstGeom>
            <a:ln w="0">
              <a:noFill/>
            </a:ln>
          </p:spPr>
        </p:pic>
        <p:sp>
          <p:nvSpPr>
            <p:cNvPr id="30" name=""/>
            <p:cNvSpPr/>
            <p:nvPr/>
          </p:nvSpPr>
          <p:spPr>
            <a:xfrm>
              <a:off x="689040" y="105732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sp>
        <p:nvSpPr>
          <p:cNvPr id="31" name="PlaceHolder 1"/>
          <p:cNvSpPr>
            <a:spLocks noGrp="1"/>
          </p:cNvSpPr>
          <p:nvPr>
            <p:ph type="body"/>
          </p:nvPr>
        </p:nvSpPr>
        <p:spPr>
          <a:xfrm>
            <a:off x="406080" y="1554120"/>
            <a:ext cx="11582280" cy="4525920"/>
          </a:xfrm>
          <a:prstGeom prst="rect">
            <a:avLst/>
          </a:prstGeom>
          <a:noFill/>
          <a:ln w="0">
            <a:noFill/>
          </a:ln>
        </p:spPr>
        <p:txBody>
          <a:bodyPr lIns="90000" rIns="90000" tIns="46800" bIns="46800" anchor="t">
            <a:normAutofit/>
          </a:bodyPr>
          <a:p>
            <a:pPr marL="343080" indent="-34308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Click to edit the outline text format</a:t>
            </a:r>
            <a:endParaRPr b="0" lang="ru-RU" sz="3200" strike="noStrike" u="none">
              <a:solidFill>
                <a:srgbClr val="4e3b30"/>
              </a:solidFill>
              <a:uFillTx/>
              <a:latin typeface="Franklin Gothic Book"/>
            </a:endParaRPr>
          </a:p>
          <a:p>
            <a:pPr lvl="1" marL="743040" indent="-28584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Second Outline Level</a:t>
            </a:r>
            <a:endParaRPr b="0" lang="ru-RU" sz="3200" strike="noStrike" u="none">
              <a:solidFill>
                <a:srgbClr val="4e3b30"/>
              </a:solidFill>
              <a:uFillTx/>
              <a:latin typeface="Franklin Gothic Book"/>
            </a:endParaRPr>
          </a:p>
          <a:p>
            <a:pPr lvl="2" marL="11430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Third Outline Level</a:t>
            </a:r>
            <a:endParaRPr b="0" lang="ru-RU" sz="3200" strike="noStrike" u="none">
              <a:solidFill>
                <a:srgbClr val="4e3b30"/>
              </a:solidFill>
              <a:uFillTx/>
              <a:latin typeface="Franklin Gothic Book"/>
            </a:endParaRPr>
          </a:p>
          <a:p>
            <a:pPr lvl="3" marL="16002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Fourth Outline Level</a:t>
            </a:r>
            <a:endParaRPr b="0" lang="ru-RU" sz="3200" strike="noStrike" u="none">
              <a:solidFill>
                <a:srgbClr val="4e3b30"/>
              </a:solidFill>
              <a:uFillTx/>
              <a:latin typeface="Franklin Gothic Book"/>
            </a:endParaRPr>
          </a:p>
          <a:p>
            <a:pPr lvl="4" marL="2057400" indent="-228600">
              <a:spcBef>
                <a:spcPts val="799"/>
              </a:spcBef>
              <a:buClr>
                <a:srgbClr val="f0a22e"/>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Fifth Outline Level</a:t>
            </a:r>
            <a:endParaRPr b="0" lang="ru-RU" sz="3200" strike="noStrike" u="none">
              <a:solidFill>
                <a:srgbClr val="4e3b30"/>
              </a:solidFill>
              <a:uFillTx/>
              <a:latin typeface="Franklin Gothic Book"/>
            </a:endParaRPr>
          </a:p>
          <a:p>
            <a:pPr lvl="5"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Sixth Outline Level</a:t>
            </a:r>
            <a:endParaRPr b="0" lang="ru-RU" sz="3200" strike="noStrike" u="none">
              <a:solidFill>
                <a:srgbClr val="4e3b30"/>
              </a:solidFill>
              <a:uFillTx/>
              <a:latin typeface="Franklin Gothic Book"/>
            </a:endParaRPr>
          </a:p>
          <a:p>
            <a:pPr lvl="6"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Seventh Outline Level</a:t>
            </a:r>
            <a:endParaRPr b="0" lang="ru-RU" sz="3200" strike="noStrike" u="none">
              <a:solidFill>
                <a:srgbClr val="4e3b30"/>
              </a:solidFill>
              <a:uFillTx/>
              <a:latin typeface="Franklin Gothic Book"/>
            </a:endParaRPr>
          </a:p>
        </p:txBody>
      </p:sp>
      <p:sp>
        <p:nvSpPr>
          <p:cNvPr id="32" name="PlaceHolder 2"/>
          <p:cNvSpPr>
            <a:spLocks noGrp="1"/>
          </p:cNvSpPr>
          <p:nvPr>
            <p:ph type="title"/>
          </p:nvPr>
        </p:nvSpPr>
        <p:spPr>
          <a:xfrm>
            <a:off x="406080" y="457200"/>
            <a:ext cx="11582280" cy="8380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4e3b30"/>
                </a:solidFill>
                <a:uFillTx/>
                <a:latin typeface="Franklin Gothic Medium"/>
              </a:rPr>
              <a:t>Click to edit the title text format</a:t>
            </a:r>
            <a:endParaRPr b="0" lang="ru-RU" sz="3600" strike="noStrike" u="none">
              <a:solidFill>
                <a:srgbClr val="4e3b30"/>
              </a:solidFill>
              <a:uFillTx/>
              <a:latin typeface="Franklin Gothic Medium"/>
            </a:endParaRPr>
          </a:p>
        </p:txBody>
      </p:sp>
      <p:sp>
        <p:nvSpPr>
          <p:cNvPr id="33" name="PlaceHolder 3"/>
          <p:cNvSpPr>
            <a:spLocks noGrp="1"/>
          </p:cNvSpPr>
          <p:nvPr>
            <p:ph type="dt" idx="7"/>
          </p:nvPr>
        </p:nvSpPr>
        <p:spPr>
          <a:xfrm>
            <a:off x="8635680" y="76320"/>
            <a:ext cx="3352680" cy="28872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Source Sans Pro"/>
            </a:endParaRPr>
          </a:p>
        </p:txBody>
      </p:sp>
      <p:sp>
        <p:nvSpPr>
          <p:cNvPr id="34" name="PlaceHolder 4"/>
          <p:cNvSpPr>
            <a:spLocks noGrp="1"/>
          </p:cNvSpPr>
          <p:nvPr>
            <p:ph type="ftr" idx="8"/>
          </p:nvPr>
        </p:nvSpPr>
        <p:spPr>
          <a:xfrm>
            <a:off x="4774680" y="76320"/>
            <a:ext cx="3861000" cy="28872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Source Sans Pro"/>
            </a:endParaRPr>
          </a:p>
        </p:txBody>
      </p:sp>
      <p:sp>
        <p:nvSpPr>
          <p:cNvPr id="35" name="PlaceHolder 5"/>
          <p:cNvSpPr>
            <a:spLocks noGrp="1"/>
          </p:cNvSpPr>
          <p:nvPr>
            <p:ph type="sldNum" idx="9"/>
          </p:nvPr>
        </p:nvSpPr>
        <p:spPr>
          <a:xfrm>
            <a:off x="10972440" y="6473880"/>
            <a:ext cx="1011240" cy="24768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trike="noStrike" u="none">
                <a:solidFill>
                  <a:srgbClr val="d38e27"/>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44B09E9-7E0E-4A56-BD1A-6A182F3F9F20}" type="slidenum">
              <a:rPr b="0" lang="en-US" sz="1200" strike="noStrike" u="none">
                <a:solidFill>
                  <a:srgbClr val="d38e27"/>
                </a:solidFill>
                <a:uFillTx/>
                <a:latin typeface="Times New Roman"/>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2" r:id="rId6"/>
  </p:sldLayoutIdLst>
</p:sldMaster>
</file>

<file path=ppt/slideMasters/slideMaster3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295" name="Прямая соединительная линия 6"/>
          <p:cNvGrpSpPr/>
          <p:nvPr/>
        </p:nvGrpSpPr>
        <p:grpSpPr>
          <a:xfrm>
            <a:off x="689040" y="1042920"/>
            <a:ext cx="11502720" cy="17640"/>
            <a:chOff x="689040" y="1042920"/>
            <a:chExt cx="11502720" cy="17640"/>
          </a:xfrm>
        </p:grpSpPr>
        <p:pic>
          <p:nvPicPr>
            <p:cNvPr id="296" name="Прямая соединительная линия 6" descr=""/>
            <p:cNvPicPr/>
            <p:nvPr/>
          </p:nvPicPr>
          <p:blipFill>
            <a:blip r:embed="rId3"/>
            <a:stretch/>
          </p:blipFill>
          <p:spPr>
            <a:xfrm>
              <a:off x="691920" y="1042920"/>
              <a:ext cx="11499840" cy="17640"/>
            </a:xfrm>
            <a:prstGeom prst="rect">
              <a:avLst/>
            </a:prstGeom>
            <a:ln w="0">
              <a:noFill/>
            </a:ln>
          </p:spPr>
        </p:pic>
        <p:sp>
          <p:nvSpPr>
            <p:cNvPr id="297" name=""/>
            <p:cNvSpPr/>
            <p:nvPr/>
          </p:nvSpPr>
          <p:spPr>
            <a:xfrm>
              <a:off x="689040" y="105084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grpSp>
        <p:nvGrpSpPr>
          <p:cNvPr id="298" name="Прямая соединительная линия 8"/>
          <p:cNvGrpSpPr/>
          <p:nvPr/>
        </p:nvGrpSpPr>
        <p:grpSpPr>
          <a:xfrm>
            <a:off x="689040" y="1042920"/>
            <a:ext cx="11502720" cy="17640"/>
            <a:chOff x="689040" y="1042920"/>
            <a:chExt cx="11502720" cy="17640"/>
          </a:xfrm>
        </p:grpSpPr>
        <p:pic>
          <p:nvPicPr>
            <p:cNvPr id="299" name="Прямая соединительная линия 8" descr=""/>
            <p:cNvPicPr/>
            <p:nvPr/>
          </p:nvPicPr>
          <p:blipFill>
            <a:blip r:embed="rId4"/>
            <a:stretch/>
          </p:blipFill>
          <p:spPr>
            <a:xfrm>
              <a:off x="691920" y="1042920"/>
              <a:ext cx="11499840" cy="17640"/>
            </a:xfrm>
            <a:prstGeom prst="rect">
              <a:avLst/>
            </a:prstGeom>
            <a:ln w="0">
              <a:noFill/>
            </a:ln>
          </p:spPr>
        </p:pic>
        <p:sp>
          <p:nvSpPr>
            <p:cNvPr id="300" name=""/>
            <p:cNvSpPr/>
            <p:nvPr/>
          </p:nvSpPr>
          <p:spPr>
            <a:xfrm>
              <a:off x="689040" y="105084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grpSp>
        <p:nvGrpSpPr>
          <p:cNvPr id="301" name="Прямая соединительная линия 11"/>
          <p:cNvGrpSpPr/>
          <p:nvPr/>
        </p:nvGrpSpPr>
        <p:grpSpPr>
          <a:xfrm>
            <a:off x="689040" y="1054080"/>
            <a:ext cx="11502720" cy="12600"/>
            <a:chOff x="689040" y="1054080"/>
            <a:chExt cx="11502720" cy="12600"/>
          </a:xfrm>
        </p:grpSpPr>
        <p:pic>
          <p:nvPicPr>
            <p:cNvPr id="302" name="Прямая соединительная линия 11" descr=""/>
            <p:cNvPicPr/>
            <p:nvPr/>
          </p:nvPicPr>
          <p:blipFill>
            <a:blip r:embed="rId5"/>
            <a:stretch/>
          </p:blipFill>
          <p:spPr>
            <a:xfrm>
              <a:off x="691920" y="1054080"/>
              <a:ext cx="11499840" cy="12600"/>
            </a:xfrm>
            <a:prstGeom prst="rect">
              <a:avLst/>
            </a:prstGeom>
            <a:ln w="0">
              <a:noFill/>
            </a:ln>
          </p:spPr>
        </p:pic>
        <p:sp>
          <p:nvSpPr>
            <p:cNvPr id="303" name=""/>
            <p:cNvSpPr/>
            <p:nvPr/>
          </p:nvSpPr>
          <p:spPr>
            <a:xfrm>
              <a:off x="689040" y="105732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sp>
        <p:nvSpPr>
          <p:cNvPr id="304" name="PlaceHolder 1"/>
          <p:cNvSpPr>
            <a:spLocks noGrp="1"/>
          </p:cNvSpPr>
          <p:nvPr>
            <p:ph type="body"/>
          </p:nvPr>
        </p:nvSpPr>
        <p:spPr>
          <a:xfrm>
            <a:off x="406080" y="1554120"/>
            <a:ext cx="11582280" cy="4525920"/>
          </a:xfrm>
          <a:prstGeom prst="rect">
            <a:avLst/>
          </a:prstGeom>
          <a:noFill/>
          <a:ln w="0">
            <a:noFill/>
          </a:ln>
        </p:spPr>
        <p:txBody>
          <a:bodyPr lIns="90000" rIns="90000" tIns="46800" bIns="46800" anchor="t">
            <a:normAutofit/>
          </a:bodyPr>
          <a:p>
            <a:pPr marL="343080" indent="-34308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Click to edit the outline text format</a:t>
            </a:r>
            <a:endParaRPr b="0" lang="ru-RU" sz="3200" strike="noStrike" u="none">
              <a:solidFill>
                <a:srgbClr val="4e3b30"/>
              </a:solidFill>
              <a:uFillTx/>
              <a:latin typeface="Franklin Gothic Book"/>
            </a:endParaRPr>
          </a:p>
          <a:p>
            <a:pPr lvl="1" marL="743040" indent="-28584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Second Outline Level</a:t>
            </a:r>
            <a:endParaRPr b="0" lang="ru-RU" sz="3200" strike="noStrike" u="none">
              <a:solidFill>
                <a:srgbClr val="4e3b30"/>
              </a:solidFill>
              <a:uFillTx/>
              <a:latin typeface="Franklin Gothic Book"/>
            </a:endParaRPr>
          </a:p>
          <a:p>
            <a:pPr lvl="2" marL="11430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Third Outline Level</a:t>
            </a:r>
            <a:endParaRPr b="0" lang="ru-RU" sz="3200" strike="noStrike" u="none">
              <a:solidFill>
                <a:srgbClr val="4e3b30"/>
              </a:solidFill>
              <a:uFillTx/>
              <a:latin typeface="Franklin Gothic Book"/>
            </a:endParaRPr>
          </a:p>
          <a:p>
            <a:pPr lvl="3" marL="16002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Fourth Outline Level</a:t>
            </a:r>
            <a:endParaRPr b="0" lang="ru-RU" sz="3200" strike="noStrike" u="none">
              <a:solidFill>
                <a:srgbClr val="4e3b30"/>
              </a:solidFill>
              <a:uFillTx/>
              <a:latin typeface="Franklin Gothic Book"/>
            </a:endParaRPr>
          </a:p>
          <a:p>
            <a:pPr lvl="4" marL="2057400" indent="-228600">
              <a:spcBef>
                <a:spcPts val="799"/>
              </a:spcBef>
              <a:buClr>
                <a:srgbClr val="f0a22e"/>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Fifth Outline Level</a:t>
            </a:r>
            <a:endParaRPr b="0" lang="ru-RU" sz="3200" strike="noStrike" u="none">
              <a:solidFill>
                <a:srgbClr val="4e3b30"/>
              </a:solidFill>
              <a:uFillTx/>
              <a:latin typeface="Franklin Gothic Book"/>
            </a:endParaRPr>
          </a:p>
          <a:p>
            <a:pPr lvl="5"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Sixth Outline Level</a:t>
            </a:r>
            <a:endParaRPr b="0" lang="ru-RU" sz="3200" strike="noStrike" u="none">
              <a:solidFill>
                <a:srgbClr val="4e3b30"/>
              </a:solidFill>
              <a:uFillTx/>
              <a:latin typeface="Franklin Gothic Book"/>
            </a:endParaRPr>
          </a:p>
          <a:p>
            <a:pPr lvl="6"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Seventh Outline Level</a:t>
            </a:r>
            <a:endParaRPr b="0" lang="ru-RU" sz="3200" strike="noStrike" u="none">
              <a:solidFill>
                <a:srgbClr val="4e3b30"/>
              </a:solidFill>
              <a:uFillTx/>
              <a:latin typeface="Franklin Gothic Book"/>
            </a:endParaRPr>
          </a:p>
        </p:txBody>
      </p:sp>
      <p:sp>
        <p:nvSpPr>
          <p:cNvPr id="305" name="PlaceHolder 2"/>
          <p:cNvSpPr>
            <a:spLocks noGrp="1"/>
          </p:cNvSpPr>
          <p:nvPr>
            <p:ph type="title"/>
          </p:nvPr>
        </p:nvSpPr>
        <p:spPr>
          <a:xfrm>
            <a:off x="406080" y="457200"/>
            <a:ext cx="11582280" cy="8380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4e3b30"/>
                </a:solidFill>
                <a:uFillTx/>
                <a:latin typeface="Franklin Gothic Medium"/>
              </a:rPr>
              <a:t>Click to edit the title text format</a:t>
            </a:r>
            <a:endParaRPr b="0" lang="ru-RU" sz="3600" strike="noStrike" u="none">
              <a:solidFill>
                <a:srgbClr val="4e3b30"/>
              </a:solidFill>
              <a:uFillTx/>
              <a:latin typeface="Franklin Gothic Medium"/>
            </a:endParaRPr>
          </a:p>
        </p:txBody>
      </p:sp>
    </p:spTree>
  </p:cSld>
  <p:clrMap bg1="lt1" tx1="dk1" bg2="lt2" tx2="dk2" accent1="accent1" accent2="accent2" accent3="accent3" accent4="accent4" accent5="accent5" accent6="accent6" hlink="hlink" folHlink="folHlink"/>
  <p:sldLayoutIdLst/>
</p:sldMaster>
</file>

<file path=ppt/slideMasters/slideMaster3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306" name="Прямая соединительная линия 6"/>
          <p:cNvGrpSpPr/>
          <p:nvPr/>
        </p:nvGrpSpPr>
        <p:grpSpPr>
          <a:xfrm>
            <a:off x="689040" y="1042920"/>
            <a:ext cx="11502720" cy="17640"/>
            <a:chOff x="689040" y="1042920"/>
            <a:chExt cx="11502720" cy="17640"/>
          </a:xfrm>
        </p:grpSpPr>
        <p:pic>
          <p:nvPicPr>
            <p:cNvPr id="307" name="Прямая соединительная линия 6" descr=""/>
            <p:cNvPicPr/>
            <p:nvPr/>
          </p:nvPicPr>
          <p:blipFill>
            <a:blip r:embed="rId3"/>
            <a:stretch/>
          </p:blipFill>
          <p:spPr>
            <a:xfrm>
              <a:off x="691920" y="1042920"/>
              <a:ext cx="11499840" cy="17640"/>
            </a:xfrm>
            <a:prstGeom prst="rect">
              <a:avLst/>
            </a:prstGeom>
            <a:ln w="0">
              <a:noFill/>
            </a:ln>
          </p:spPr>
        </p:pic>
        <p:sp>
          <p:nvSpPr>
            <p:cNvPr id="308" name=""/>
            <p:cNvSpPr/>
            <p:nvPr/>
          </p:nvSpPr>
          <p:spPr>
            <a:xfrm>
              <a:off x="689040" y="105084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grpSp>
        <p:nvGrpSpPr>
          <p:cNvPr id="309" name="Прямая соединительная линия 8"/>
          <p:cNvGrpSpPr/>
          <p:nvPr/>
        </p:nvGrpSpPr>
        <p:grpSpPr>
          <a:xfrm>
            <a:off x="689040" y="1042920"/>
            <a:ext cx="11502720" cy="17640"/>
            <a:chOff x="689040" y="1042920"/>
            <a:chExt cx="11502720" cy="17640"/>
          </a:xfrm>
        </p:grpSpPr>
        <p:pic>
          <p:nvPicPr>
            <p:cNvPr id="310" name="Прямая соединительная линия 8" descr=""/>
            <p:cNvPicPr/>
            <p:nvPr/>
          </p:nvPicPr>
          <p:blipFill>
            <a:blip r:embed="rId4"/>
            <a:stretch/>
          </p:blipFill>
          <p:spPr>
            <a:xfrm>
              <a:off x="691920" y="1042920"/>
              <a:ext cx="11499840" cy="17640"/>
            </a:xfrm>
            <a:prstGeom prst="rect">
              <a:avLst/>
            </a:prstGeom>
            <a:ln w="0">
              <a:noFill/>
            </a:ln>
          </p:spPr>
        </p:pic>
        <p:sp>
          <p:nvSpPr>
            <p:cNvPr id="311" name=""/>
            <p:cNvSpPr/>
            <p:nvPr/>
          </p:nvSpPr>
          <p:spPr>
            <a:xfrm>
              <a:off x="689040" y="105084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grpSp>
        <p:nvGrpSpPr>
          <p:cNvPr id="312" name="Прямая соединительная линия 11"/>
          <p:cNvGrpSpPr/>
          <p:nvPr/>
        </p:nvGrpSpPr>
        <p:grpSpPr>
          <a:xfrm>
            <a:off x="689040" y="1054080"/>
            <a:ext cx="11502720" cy="12600"/>
            <a:chOff x="689040" y="1054080"/>
            <a:chExt cx="11502720" cy="12600"/>
          </a:xfrm>
        </p:grpSpPr>
        <p:pic>
          <p:nvPicPr>
            <p:cNvPr id="313" name="Прямая соединительная линия 11" descr=""/>
            <p:cNvPicPr/>
            <p:nvPr/>
          </p:nvPicPr>
          <p:blipFill>
            <a:blip r:embed="rId5"/>
            <a:stretch/>
          </p:blipFill>
          <p:spPr>
            <a:xfrm>
              <a:off x="691920" y="1054080"/>
              <a:ext cx="11499840" cy="12600"/>
            </a:xfrm>
            <a:prstGeom prst="rect">
              <a:avLst/>
            </a:prstGeom>
            <a:ln w="0">
              <a:noFill/>
            </a:ln>
          </p:spPr>
        </p:pic>
        <p:sp>
          <p:nvSpPr>
            <p:cNvPr id="314" name=""/>
            <p:cNvSpPr/>
            <p:nvPr/>
          </p:nvSpPr>
          <p:spPr>
            <a:xfrm>
              <a:off x="689040" y="105732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sp>
        <p:nvSpPr>
          <p:cNvPr id="315" name="PlaceHolder 1"/>
          <p:cNvSpPr>
            <a:spLocks noGrp="1"/>
          </p:cNvSpPr>
          <p:nvPr>
            <p:ph type="body"/>
          </p:nvPr>
        </p:nvSpPr>
        <p:spPr>
          <a:xfrm>
            <a:off x="406080" y="1554120"/>
            <a:ext cx="11582280" cy="4525920"/>
          </a:xfrm>
          <a:prstGeom prst="rect">
            <a:avLst/>
          </a:prstGeom>
          <a:noFill/>
          <a:ln w="0">
            <a:noFill/>
          </a:ln>
        </p:spPr>
        <p:txBody>
          <a:bodyPr lIns="90000" rIns="90000" tIns="46800" bIns="46800" anchor="t">
            <a:normAutofit/>
          </a:bodyPr>
          <a:p>
            <a:pPr marL="343080" indent="-34308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Click to edit the outline text format</a:t>
            </a:r>
            <a:endParaRPr b="0" lang="ru-RU" sz="3200" strike="noStrike" u="none">
              <a:solidFill>
                <a:srgbClr val="4e3b30"/>
              </a:solidFill>
              <a:uFillTx/>
              <a:latin typeface="Franklin Gothic Book"/>
            </a:endParaRPr>
          </a:p>
          <a:p>
            <a:pPr lvl="1" marL="743040" indent="-28584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Second Outline Level</a:t>
            </a:r>
            <a:endParaRPr b="0" lang="ru-RU" sz="3200" strike="noStrike" u="none">
              <a:solidFill>
                <a:srgbClr val="4e3b30"/>
              </a:solidFill>
              <a:uFillTx/>
              <a:latin typeface="Franklin Gothic Book"/>
            </a:endParaRPr>
          </a:p>
          <a:p>
            <a:pPr lvl="2" marL="11430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Third Outline Level</a:t>
            </a:r>
            <a:endParaRPr b="0" lang="ru-RU" sz="3200" strike="noStrike" u="none">
              <a:solidFill>
                <a:srgbClr val="4e3b30"/>
              </a:solidFill>
              <a:uFillTx/>
              <a:latin typeface="Franklin Gothic Book"/>
            </a:endParaRPr>
          </a:p>
          <a:p>
            <a:pPr lvl="3" marL="16002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Fourth Outline Level</a:t>
            </a:r>
            <a:endParaRPr b="0" lang="ru-RU" sz="3200" strike="noStrike" u="none">
              <a:solidFill>
                <a:srgbClr val="4e3b30"/>
              </a:solidFill>
              <a:uFillTx/>
              <a:latin typeface="Franklin Gothic Book"/>
            </a:endParaRPr>
          </a:p>
          <a:p>
            <a:pPr lvl="4" marL="2057400" indent="-228600">
              <a:spcBef>
                <a:spcPts val="799"/>
              </a:spcBef>
              <a:buClr>
                <a:srgbClr val="f0a22e"/>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Fifth Outline Level</a:t>
            </a:r>
            <a:endParaRPr b="0" lang="ru-RU" sz="3200" strike="noStrike" u="none">
              <a:solidFill>
                <a:srgbClr val="4e3b30"/>
              </a:solidFill>
              <a:uFillTx/>
              <a:latin typeface="Franklin Gothic Book"/>
            </a:endParaRPr>
          </a:p>
          <a:p>
            <a:pPr lvl="5"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Sixth Outline Level</a:t>
            </a:r>
            <a:endParaRPr b="0" lang="ru-RU" sz="3200" strike="noStrike" u="none">
              <a:solidFill>
                <a:srgbClr val="4e3b30"/>
              </a:solidFill>
              <a:uFillTx/>
              <a:latin typeface="Franklin Gothic Book"/>
            </a:endParaRPr>
          </a:p>
          <a:p>
            <a:pPr lvl="6"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Seventh Outline Level</a:t>
            </a:r>
            <a:endParaRPr b="0" lang="ru-RU" sz="3200" strike="noStrike" u="none">
              <a:solidFill>
                <a:srgbClr val="4e3b30"/>
              </a:solidFill>
              <a:uFillTx/>
              <a:latin typeface="Franklin Gothic Book"/>
            </a:endParaRPr>
          </a:p>
        </p:txBody>
      </p:sp>
      <p:sp>
        <p:nvSpPr>
          <p:cNvPr id="316" name="PlaceHolder 2"/>
          <p:cNvSpPr>
            <a:spLocks noGrp="1"/>
          </p:cNvSpPr>
          <p:nvPr>
            <p:ph type="title"/>
          </p:nvPr>
        </p:nvSpPr>
        <p:spPr>
          <a:xfrm>
            <a:off x="406080" y="457200"/>
            <a:ext cx="11582280" cy="8380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4e3b30"/>
                </a:solidFill>
                <a:uFillTx/>
                <a:latin typeface="Franklin Gothic Medium"/>
              </a:rPr>
              <a:t>Click to edit the title text format</a:t>
            </a:r>
            <a:endParaRPr b="0" lang="ru-RU" sz="3600" strike="noStrike" u="none">
              <a:solidFill>
                <a:srgbClr val="4e3b30"/>
              </a:solidFill>
              <a:uFillTx/>
              <a:latin typeface="Franklin Gothic Medium"/>
            </a:endParaRPr>
          </a:p>
        </p:txBody>
      </p:sp>
    </p:spTree>
  </p:cSld>
  <p:clrMap bg1="lt1" tx1="dk1" bg2="lt2" tx2="dk2" accent1="accent1" accent2="accent2" accent3="accent3" accent4="accent4" accent5="accent5" accent6="accent6" hlink="hlink" folHlink="folHlink"/>
  <p:sldLayoutIdLst/>
</p:sldMaster>
</file>

<file path=ppt/slideMasters/slideMaster3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317" name="Прямая соединительная линия 6"/>
          <p:cNvGrpSpPr/>
          <p:nvPr/>
        </p:nvGrpSpPr>
        <p:grpSpPr>
          <a:xfrm>
            <a:off x="689040" y="1042920"/>
            <a:ext cx="11502720" cy="17640"/>
            <a:chOff x="689040" y="1042920"/>
            <a:chExt cx="11502720" cy="17640"/>
          </a:xfrm>
        </p:grpSpPr>
        <p:pic>
          <p:nvPicPr>
            <p:cNvPr id="318" name="Прямая соединительная линия 6" descr=""/>
            <p:cNvPicPr/>
            <p:nvPr/>
          </p:nvPicPr>
          <p:blipFill>
            <a:blip r:embed="rId3"/>
            <a:stretch/>
          </p:blipFill>
          <p:spPr>
            <a:xfrm>
              <a:off x="691920" y="1042920"/>
              <a:ext cx="11499840" cy="17640"/>
            </a:xfrm>
            <a:prstGeom prst="rect">
              <a:avLst/>
            </a:prstGeom>
            <a:ln w="0">
              <a:noFill/>
            </a:ln>
          </p:spPr>
        </p:pic>
        <p:sp>
          <p:nvSpPr>
            <p:cNvPr id="319" name=""/>
            <p:cNvSpPr/>
            <p:nvPr/>
          </p:nvSpPr>
          <p:spPr>
            <a:xfrm>
              <a:off x="689040" y="105084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grpSp>
        <p:nvGrpSpPr>
          <p:cNvPr id="320" name="Прямая соединительная линия 8"/>
          <p:cNvGrpSpPr/>
          <p:nvPr/>
        </p:nvGrpSpPr>
        <p:grpSpPr>
          <a:xfrm>
            <a:off x="689040" y="1042920"/>
            <a:ext cx="11502720" cy="17640"/>
            <a:chOff x="689040" y="1042920"/>
            <a:chExt cx="11502720" cy="17640"/>
          </a:xfrm>
        </p:grpSpPr>
        <p:pic>
          <p:nvPicPr>
            <p:cNvPr id="321" name="Прямая соединительная линия 8" descr=""/>
            <p:cNvPicPr/>
            <p:nvPr/>
          </p:nvPicPr>
          <p:blipFill>
            <a:blip r:embed="rId4"/>
            <a:stretch/>
          </p:blipFill>
          <p:spPr>
            <a:xfrm>
              <a:off x="691920" y="1042920"/>
              <a:ext cx="11499840" cy="17640"/>
            </a:xfrm>
            <a:prstGeom prst="rect">
              <a:avLst/>
            </a:prstGeom>
            <a:ln w="0">
              <a:noFill/>
            </a:ln>
          </p:spPr>
        </p:pic>
        <p:sp>
          <p:nvSpPr>
            <p:cNvPr id="322" name=""/>
            <p:cNvSpPr/>
            <p:nvPr/>
          </p:nvSpPr>
          <p:spPr>
            <a:xfrm>
              <a:off x="689040" y="105084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grpSp>
        <p:nvGrpSpPr>
          <p:cNvPr id="323" name="Прямая соединительная линия 11"/>
          <p:cNvGrpSpPr/>
          <p:nvPr/>
        </p:nvGrpSpPr>
        <p:grpSpPr>
          <a:xfrm>
            <a:off x="689040" y="1054080"/>
            <a:ext cx="11502720" cy="12600"/>
            <a:chOff x="689040" y="1054080"/>
            <a:chExt cx="11502720" cy="12600"/>
          </a:xfrm>
        </p:grpSpPr>
        <p:pic>
          <p:nvPicPr>
            <p:cNvPr id="324" name="Прямая соединительная линия 11" descr=""/>
            <p:cNvPicPr/>
            <p:nvPr/>
          </p:nvPicPr>
          <p:blipFill>
            <a:blip r:embed="rId5"/>
            <a:stretch/>
          </p:blipFill>
          <p:spPr>
            <a:xfrm>
              <a:off x="691920" y="1054080"/>
              <a:ext cx="11499840" cy="12600"/>
            </a:xfrm>
            <a:prstGeom prst="rect">
              <a:avLst/>
            </a:prstGeom>
            <a:ln w="0">
              <a:noFill/>
            </a:ln>
          </p:spPr>
        </p:pic>
        <p:sp>
          <p:nvSpPr>
            <p:cNvPr id="325" name=""/>
            <p:cNvSpPr/>
            <p:nvPr/>
          </p:nvSpPr>
          <p:spPr>
            <a:xfrm>
              <a:off x="689040" y="105732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sp>
        <p:nvSpPr>
          <p:cNvPr id="326" name="PlaceHolder 1"/>
          <p:cNvSpPr>
            <a:spLocks noGrp="1"/>
          </p:cNvSpPr>
          <p:nvPr>
            <p:ph type="body"/>
          </p:nvPr>
        </p:nvSpPr>
        <p:spPr>
          <a:xfrm>
            <a:off x="406080" y="1554120"/>
            <a:ext cx="11582280" cy="4525920"/>
          </a:xfrm>
          <a:prstGeom prst="rect">
            <a:avLst/>
          </a:prstGeom>
          <a:noFill/>
          <a:ln w="0">
            <a:noFill/>
          </a:ln>
        </p:spPr>
        <p:txBody>
          <a:bodyPr lIns="90000" rIns="90000" tIns="46800" bIns="46800" anchor="t">
            <a:normAutofit/>
          </a:bodyPr>
          <a:p>
            <a:pPr marL="343080" indent="-34308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Click to edit the outline text format</a:t>
            </a:r>
            <a:endParaRPr b="0" lang="ru-RU" sz="3200" strike="noStrike" u="none">
              <a:solidFill>
                <a:srgbClr val="4e3b30"/>
              </a:solidFill>
              <a:uFillTx/>
              <a:latin typeface="Franklin Gothic Book"/>
            </a:endParaRPr>
          </a:p>
          <a:p>
            <a:pPr lvl="1" marL="743040" indent="-28584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Second Outline Level</a:t>
            </a:r>
            <a:endParaRPr b="0" lang="ru-RU" sz="3200" strike="noStrike" u="none">
              <a:solidFill>
                <a:srgbClr val="4e3b30"/>
              </a:solidFill>
              <a:uFillTx/>
              <a:latin typeface="Franklin Gothic Book"/>
            </a:endParaRPr>
          </a:p>
          <a:p>
            <a:pPr lvl="2" marL="11430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Third Outline Level</a:t>
            </a:r>
            <a:endParaRPr b="0" lang="ru-RU" sz="3200" strike="noStrike" u="none">
              <a:solidFill>
                <a:srgbClr val="4e3b30"/>
              </a:solidFill>
              <a:uFillTx/>
              <a:latin typeface="Franklin Gothic Book"/>
            </a:endParaRPr>
          </a:p>
          <a:p>
            <a:pPr lvl="3" marL="16002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Fourth Outline Level</a:t>
            </a:r>
            <a:endParaRPr b="0" lang="ru-RU" sz="3200" strike="noStrike" u="none">
              <a:solidFill>
                <a:srgbClr val="4e3b30"/>
              </a:solidFill>
              <a:uFillTx/>
              <a:latin typeface="Franklin Gothic Book"/>
            </a:endParaRPr>
          </a:p>
          <a:p>
            <a:pPr lvl="4" marL="2057400" indent="-228600">
              <a:spcBef>
                <a:spcPts val="799"/>
              </a:spcBef>
              <a:buClr>
                <a:srgbClr val="f0a22e"/>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Fifth Outline Level</a:t>
            </a:r>
            <a:endParaRPr b="0" lang="ru-RU" sz="3200" strike="noStrike" u="none">
              <a:solidFill>
                <a:srgbClr val="4e3b30"/>
              </a:solidFill>
              <a:uFillTx/>
              <a:latin typeface="Franklin Gothic Book"/>
            </a:endParaRPr>
          </a:p>
          <a:p>
            <a:pPr lvl="5"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Sixth Outline Level</a:t>
            </a:r>
            <a:endParaRPr b="0" lang="ru-RU" sz="3200" strike="noStrike" u="none">
              <a:solidFill>
                <a:srgbClr val="4e3b30"/>
              </a:solidFill>
              <a:uFillTx/>
              <a:latin typeface="Franklin Gothic Book"/>
            </a:endParaRPr>
          </a:p>
          <a:p>
            <a:pPr lvl="6"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Seventh Outline Level</a:t>
            </a:r>
            <a:endParaRPr b="0" lang="ru-RU" sz="3200" strike="noStrike" u="none">
              <a:solidFill>
                <a:srgbClr val="4e3b30"/>
              </a:solidFill>
              <a:uFillTx/>
              <a:latin typeface="Franklin Gothic Book"/>
            </a:endParaRPr>
          </a:p>
        </p:txBody>
      </p:sp>
      <p:sp>
        <p:nvSpPr>
          <p:cNvPr id="327" name="PlaceHolder 2"/>
          <p:cNvSpPr>
            <a:spLocks noGrp="1"/>
          </p:cNvSpPr>
          <p:nvPr>
            <p:ph type="title"/>
          </p:nvPr>
        </p:nvSpPr>
        <p:spPr>
          <a:xfrm>
            <a:off x="406080" y="457200"/>
            <a:ext cx="11582280" cy="8380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4e3b30"/>
                </a:solidFill>
                <a:uFillTx/>
                <a:latin typeface="Franklin Gothic Medium"/>
              </a:rPr>
              <a:t>Click to edit the title text format</a:t>
            </a:r>
            <a:endParaRPr b="0" lang="ru-RU" sz="3600" strike="noStrike" u="none">
              <a:solidFill>
                <a:srgbClr val="4e3b30"/>
              </a:solidFill>
              <a:uFillTx/>
              <a:latin typeface="Franklin Gothic Medium"/>
            </a:endParaRPr>
          </a:p>
        </p:txBody>
      </p:sp>
    </p:spTree>
  </p:cSld>
  <p:clrMap bg1="lt1" tx1="dk1" bg2="lt2" tx2="dk2" accent1="accent1" accent2="accent2" accent3="accent3" accent4="accent4" accent5="accent5" accent6="accent6" hlink="hlink" folHlink="folHlink"/>
  <p:sldLayoutIdLst/>
</p:sldMaster>
</file>

<file path=ppt/slideMasters/slideMaster3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328" name="Прямая соединительная линия 6"/>
          <p:cNvGrpSpPr/>
          <p:nvPr/>
        </p:nvGrpSpPr>
        <p:grpSpPr>
          <a:xfrm>
            <a:off x="689040" y="1042920"/>
            <a:ext cx="11502720" cy="17640"/>
            <a:chOff x="689040" y="1042920"/>
            <a:chExt cx="11502720" cy="17640"/>
          </a:xfrm>
        </p:grpSpPr>
        <p:pic>
          <p:nvPicPr>
            <p:cNvPr id="329" name="Прямая соединительная линия 6" descr=""/>
            <p:cNvPicPr/>
            <p:nvPr/>
          </p:nvPicPr>
          <p:blipFill>
            <a:blip r:embed="rId3"/>
            <a:stretch/>
          </p:blipFill>
          <p:spPr>
            <a:xfrm>
              <a:off x="691920" y="1042920"/>
              <a:ext cx="11499840" cy="17640"/>
            </a:xfrm>
            <a:prstGeom prst="rect">
              <a:avLst/>
            </a:prstGeom>
            <a:ln w="0">
              <a:noFill/>
            </a:ln>
          </p:spPr>
        </p:pic>
        <p:sp>
          <p:nvSpPr>
            <p:cNvPr id="330" name=""/>
            <p:cNvSpPr/>
            <p:nvPr/>
          </p:nvSpPr>
          <p:spPr>
            <a:xfrm>
              <a:off x="689040" y="105084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grpSp>
        <p:nvGrpSpPr>
          <p:cNvPr id="331" name="Прямая соединительная линия 8"/>
          <p:cNvGrpSpPr/>
          <p:nvPr/>
        </p:nvGrpSpPr>
        <p:grpSpPr>
          <a:xfrm>
            <a:off x="689040" y="1042920"/>
            <a:ext cx="11502720" cy="17640"/>
            <a:chOff x="689040" y="1042920"/>
            <a:chExt cx="11502720" cy="17640"/>
          </a:xfrm>
        </p:grpSpPr>
        <p:pic>
          <p:nvPicPr>
            <p:cNvPr id="332" name="Прямая соединительная линия 8" descr=""/>
            <p:cNvPicPr/>
            <p:nvPr/>
          </p:nvPicPr>
          <p:blipFill>
            <a:blip r:embed="rId4"/>
            <a:stretch/>
          </p:blipFill>
          <p:spPr>
            <a:xfrm>
              <a:off x="691920" y="1042920"/>
              <a:ext cx="11499840" cy="17640"/>
            </a:xfrm>
            <a:prstGeom prst="rect">
              <a:avLst/>
            </a:prstGeom>
            <a:ln w="0">
              <a:noFill/>
            </a:ln>
          </p:spPr>
        </p:pic>
        <p:sp>
          <p:nvSpPr>
            <p:cNvPr id="333" name=""/>
            <p:cNvSpPr/>
            <p:nvPr/>
          </p:nvSpPr>
          <p:spPr>
            <a:xfrm>
              <a:off x="689040" y="105084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grpSp>
        <p:nvGrpSpPr>
          <p:cNvPr id="334" name="Прямая соединительная линия 11"/>
          <p:cNvGrpSpPr/>
          <p:nvPr/>
        </p:nvGrpSpPr>
        <p:grpSpPr>
          <a:xfrm>
            <a:off x="689040" y="1054080"/>
            <a:ext cx="11502720" cy="12600"/>
            <a:chOff x="689040" y="1054080"/>
            <a:chExt cx="11502720" cy="12600"/>
          </a:xfrm>
        </p:grpSpPr>
        <p:pic>
          <p:nvPicPr>
            <p:cNvPr id="335" name="Прямая соединительная линия 11" descr=""/>
            <p:cNvPicPr/>
            <p:nvPr/>
          </p:nvPicPr>
          <p:blipFill>
            <a:blip r:embed="rId5"/>
            <a:stretch/>
          </p:blipFill>
          <p:spPr>
            <a:xfrm>
              <a:off x="691920" y="1054080"/>
              <a:ext cx="11499840" cy="12600"/>
            </a:xfrm>
            <a:prstGeom prst="rect">
              <a:avLst/>
            </a:prstGeom>
            <a:ln w="0">
              <a:noFill/>
            </a:ln>
          </p:spPr>
        </p:pic>
        <p:sp>
          <p:nvSpPr>
            <p:cNvPr id="336" name=""/>
            <p:cNvSpPr/>
            <p:nvPr/>
          </p:nvSpPr>
          <p:spPr>
            <a:xfrm>
              <a:off x="689040" y="105732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sp>
        <p:nvSpPr>
          <p:cNvPr id="337" name="PlaceHolder 1"/>
          <p:cNvSpPr>
            <a:spLocks noGrp="1"/>
          </p:cNvSpPr>
          <p:nvPr>
            <p:ph type="body"/>
          </p:nvPr>
        </p:nvSpPr>
        <p:spPr>
          <a:xfrm>
            <a:off x="406080" y="1554120"/>
            <a:ext cx="11582280" cy="4525920"/>
          </a:xfrm>
          <a:prstGeom prst="rect">
            <a:avLst/>
          </a:prstGeom>
          <a:noFill/>
          <a:ln w="0">
            <a:noFill/>
          </a:ln>
        </p:spPr>
        <p:txBody>
          <a:bodyPr lIns="90000" rIns="90000" tIns="46800" bIns="46800" anchor="t">
            <a:normAutofit/>
          </a:bodyPr>
          <a:p>
            <a:pPr marL="343080" indent="-34308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Click to edit the outline text format</a:t>
            </a:r>
            <a:endParaRPr b="0" lang="ru-RU" sz="3200" strike="noStrike" u="none">
              <a:solidFill>
                <a:srgbClr val="4e3b30"/>
              </a:solidFill>
              <a:uFillTx/>
              <a:latin typeface="Franklin Gothic Book"/>
            </a:endParaRPr>
          </a:p>
          <a:p>
            <a:pPr lvl="1" marL="743040" indent="-28584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Second Outline Level</a:t>
            </a:r>
            <a:endParaRPr b="0" lang="ru-RU" sz="3200" strike="noStrike" u="none">
              <a:solidFill>
                <a:srgbClr val="4e3b30"/>
              </a:solidFill>
              <a:uFillTx/>
              <a:latin typeface="Franklin Gothic Book"/>
            </a:endParaRPr>
          </a:p>
          <a:p>
            <a:pPr lvl="2" marL="11430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Third Outline Level</a:t>
            </a:r>
            <a:endParaRPr b="0" lang="ru-RU" sz="3200" strike="noStrike" u="none">
              <a:solidFill>
                <a:srgbClr val="4e3b30"/>
              </a:solidFill>
              <a:uFillTx/>
              <a:latin typeface="Franklin Gothic Book"/>
            </a:endParaRPr>
          </a:p>
          <a:p>
            <a:pPr lvl="3" marL="16002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Fourth Outline Level</a:t>
            </a:r>
            <a:endParaRPr b="0" lang="ru-RU" sz="3200" strike="noStrike" u="none">
              <a:solidFill>
                <a:srgbClr val="4e3b30"/>
              </a:solidFill>
              <a:uFillTx/>
              <a:latin typeface="Franklin Gothic Book"/>
            </a:endParaRPr>
          </a:p>
          <a:p>
            <a:pPr lvl="4" marL="2057400" indent="-228600">
              <a:spcBef>
                <a:spcPts val="799"/>
              </a:spcBef>
              <a:buClr>
                <a:srgbClr val="f0a22e"/>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Fifth Outline Level</a:t>
            </a:r>
            <a:endParaRPr b="0" lang="ru-RU" sz="3200" strike="noStrike" u="none">
              <a:solidFill>
                <a:srgbClr val="4e3b30"/>
              </a:solidFill>
              <a:uFillTx/>
              <a:latin typeface="Franklin Gothic Book"/>
            </a:endParaRPr>
          </a:p>
          <a:p>
            <a:pPr lvl="5"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Sixth Outline Level</a:t>
            </a:r>
            <a:endParaRPr b="0" lang="ru-RU" sz="3200" strike="noStrike" u="none">
              <a:solidFill>
                <a:srgbClr val="4e3b30"/>
              </a:solidFill>
              <a:uFillTx/>
              <a:latin typeface="Franklin Gothic Book"/>
            </a:endParaRPr>
          </a:p>
          <a:p>
            <a:pPr lvl="6"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Seventh Outline Level</a:t>
            </a:r>
            <a:endParaRPr b="0" lang="ru-RU" sz="3200" strike="noStrike" u="none">
              <a:solidFill>
                <a:srgbClr val="4e3b30"/>
              </a:solidFill>
              <a:uFillTx/>
              <a:latin typeface="Franklin Gothic Book"/>
            </a:endParaRPr>
          </a:p>
        </p:txBody>
      </p:sp>
      <p:sp>
        <p:nvSpPr>
          <p:cNvPr id="338" name="PlaceHolder 2"/>
          <p:cNvSpPr>
            <a:spLocks noGrp="1"/>
          </p:cNvSpPr>
          <p:nvPr>
            <p:ph type="title"/>
          </p:nvPr>
        </p:nvSpPr>
        <p:spPr>
          <a:xfrm>
            <a:off x="406080" y="457200"/>
            <a:ext cx="11582280" cy="8380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4e3b30"/>
                </a:solidFill>
                <a:uFillTx/>
                <a:latin typeface="Franklin Gothic Medium"/>
              </a:rPr>
              <a:t>Click to edit the title text format</a:t>
            </a:r>
            <a:endParaRPr b="0" lang="ru-RU" sz="3600" strike="noStrike" u="none">
              <a:solidFill>
                <a:srgbClr val="4e3b30"/>
              </a:solidFill>
              <a:uFillTx/>
              <a:latin typeface="Franklin Gothic Medium"/>
            </a:endParaRPr>
          </a:p>
        </p:txBody>
      </p:sp>
    </p:spTree>
  </p:cSld>
  <p:clrMap bg1="lt1" tx1="dk1" bg2="lt2" tx2="dk2" accent1="accent1" accent2="accent2" accent3="accent3" accent4="accent4" accent5="accent5" accent6="accent6" hlink="hlink" folHlink="folHlink"/>
  <p:sldLayoutIdLst/>
</p:sldMaster>
</file>

<file path=ppt/slideMasters/slideMaster3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339" name="Прямая соединительная линия 6"/>
          <p:cNvGrpSpPr/>
          <p:nvPr/>
        </p:nvGrpSpPr>
        <p:grpSpPr>
          <a:xfrm>
            <a:off x="689040" y="1042920"/>
            <a:ext cx="11502720" cy="17640"/>
            <a:chOff x="689040" y="1042920"/>
            <a:chExt cx="11502720" cy="17640"/>
          </a:xfrm>
        </p:grpSpPr>
        <p:pic>
          <p:nvPicPr>
            <p:cNvPr id="340" name="Прямая соединительная линия 6" descr=""/>
            <p:cNvPicPr/>
            <p:nvPr/>
          </p:nvPicPr>
          <p:blipFill>
            <a:blip r:embed="rId3"/>
            <a:stretch/>
          </p:blipFill>
          <p:spPr>
            <a:xfrm>
              <a:off x="691920" y="1042920"/>
              <a:ext cx="11499840" cy="17640"/>
            </a:xfrm>
            <a:prstGeom prst="rect">
              <a:avLst/>
            </a:prstGeom>
            <a:ln w="0">
              <a:noFill/>
            </a:ln>
          </p:spPr>
        </p:pic>
        <p:sp>
          <p:nvSpPr>
            <p:cNvPr id="341" name=""/>
            <p:cNvSpPr/>
            <p:nvPr/>
          </p:nvSpPr>
          <p:spPr>
            <a:xfrm>
              <a:off x="689040" y="105084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grpSp>
        <p:nvGrpSpPr>
          <p:cNvPr id="342" name="Прямая соединительная линия 8"/>
          <p:cNvGrpSpPr/>
          <p:nvPr/>
        </p:nvGrpSpPr>
        <p:grpSpPr>
          <a:xfrm>
            <a:off x="689040" y="1042920"/>
            <a:ext cx="11502720" cy="17640"/>
            <a:chOff x="689040" y="1042920"/>
            <a:chExt cx="11502720" cy="17640"/>
          </a:xfrm>
        </p:grpSpPr>
        <p:pic>
          <p:nvPicPr>
            <p:cNvPr id="343" name="Прямая соединительная линия 8" descr=""/>
            <p:cNvPicPr/>
            <p:nvPr/>
          </p:nvPicPr>
          <p:blipFill>
            <a:blip r:embed="rId4"/>
            <a:stretch/>
          </p:blipFill>
          <p:spPr>
            <a:xfrm>
              <a:off x="691920" y="1042920"/>
              <a:ext cx="11499840" cy="17640"/>
            </a:xfrm>
            <a:prstGeom prst="rect">
              <a:avLst/>
            </a:prstGeom>
            <a:ln w="0">
              <a:noFill/>
            </a:ln>
          </p:spPr>
        </p:pic>
        <p:sp>
          <p:nvSpPr>
            <p:cNvPr id="344" name=""/>
            <p:cNvSpPr/>
            <p:nvPr/>
          </p:nvSpPr>
          <p:spPr>
            <a:xfrm>
              <a:off x="689040" y="105084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grpSp>
        <p:nvGrpSpPr>
          <p:cNvPr id="345" name="Прямая соединительная линия 11"/>
          <p:cNvGrpSpPr/>
          <p:nvPr/>
        </p:nvGrpSpPr>
        <p:grpSpPr>
          <a:xfrm>
            <a:off x="689040" y="1054080"/>
            <a:ext cx="11502720" cy="12600"/>
            <a:chOff x="689040" y="1054080"/>
            <a:chExt cx="11502720" cy="12600"/>
          </a:xfrm>
        </p:grpSpPr>
        <p:pic>
          <p:nvPicPr>
            <p:cNvPr id="346" name="Прямая соединительная линия 11" descr=""/>
            <p:cNvPicPr/>
            <p:nvPr/>
          </p:nvPicPr>
          <p:blipFill>
            <a:blip r:embed="rId5"/>
            <a:stretch/>
          </p:blipFill>
          <p:spPr>
            <a:xfrm>
              <a:off x="691920" y="1054080"/>
              <a:ext cx="11499840" cy="12600"/>
            </a:xfrm>
            <a:prstGeom prst="rect">
              <a:avLst/>
            </a:prstGeom>
            <a:ln w="0">
              <a:noFill/>
            </a:ln>
          </p:spPr>
        </p:pic>
        <p:sp>
          <p:nvSpPr>
            <p:cNvPr id="347" name=""/>
            <p:cNvSpPr/>
            <p:nvPr/>
          </p:nvSpPr>
          <p:spPr>
            <a:xfrm>
              <a:off x="689040" y="105732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sp>
        <p:nvSpPr>
          <p:cNvPr id="348" name="PlaceHolder 1"/>
          <p:cNvSpPr>
            <a:spLocks noGrp="1"/>
          </p:cNvSpPr>
          <p:nvPr>
            <p:ph type="body"/>
          </p:nvPr>
        </p:nvSpPr>
        <p:spPr>
          <a:xfrm>
            <a:off x="406080" y="1554120"/>
            <a:ext cx="11582280" cy="4525920"/>
          </a:xfrm>
          <a:prstGeom prst="rect">
            <a:avLst/>
          </a:prstGeom>
          <a:noFill/>
          <a:ln w="0">
            <a:noFill/>
          </a:ln>
        </p:spPr>
        <p:txBody>
          <a:bodyPr lIns="90000" rIns="90000" tIns="46800" bIns="46800" anchor="t">
            <a:normAutofit/>
          </a:bodyPr>
          <a:p>
            <a:pPr marL="343080" indent="-34308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Click to edit the outline text format</a:t>
            </a:r>
            <a:endParaRPr b="0" lang="ru-RU" sz="3200" strike="noStrike" u="none">
              <a:solidFill>
                <a:srgbClr val="4e3b30"/>
              </a:solidFill>
              <a:uFillTx/>
              <a:latin typeface="Franklin Gothic Book"/>
            </a:endParaRPr>
          </a:p>
          <a:p>
            <a:pPr lvl="1" marL="743040" indent="-28584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Second Outline Level</a:t>
            </a:r>
            <a:endParaRPr b="0" lang="ru-RU" sz="3200" strike="noStrike" u="none">
              <a:solidFill>
                <a:srgbClr val="4e3b30"/>
              </a:solidFill>
              <a:uFillTx/>
              <a:latin typeface="Franklin Gothic Book"/>
            </a:endParaRPr>
          </a:p>
          <a:p>
            <a:pPr lvl="2" marL="11430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Third Outline Level</a:t>
            </a:r>
            <a:endParaRPr b="0" lang="ru-RU" sz="3200" strike="noStrike" u="none">
              <a:solidFill>
                <a:srgbClr val="4e3b30"/>
              </a:solidFill>
              <a:uFillTx/>
              <a:latin typeface="Franklin Gothic Book"/>
            </a:endParaRPr>
          </a:p>
          <a:p>
            <a:pPr lvl="3" marL="16002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Fourth Outline Level</a:t>
            </a:r>
            <a:endParaRPr b="0" lang="ru-RU" sz="3200" strike="noStrike" u="none">
              <a:solidFill>
                <a:srgbClr val="4e3b30"/>
              </a:solidFill>
              <a:uFillTx/>
              <a:latin typeface="Franklin Gothic Book"/>
            </a:endParaRPr>
          </a:p>
          <a:p>
            <a:pPr lvl="4" marL="2057400" indent="-228600">
              <a:spcBef>
                <a:spcPts val="799"/>
              </a:spcBef>
              <a:buClr>
                <a:srgbClr val="f0a22e"/>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Fifth Outline Level</a:t>
            </a:r>
            <a:endParaRPr b="0" lang="ru-RU" sz="3200" strike="noStrike" u="none">
              <a:solidFill>
                <a:srgbClr val="4e3b30"/>
              </a:solidFill>
              <a:uFillTx/>
              <a:latin typeface="Franklin Gothic Book"/>
            </a:endParaRPr>
          </a:p>
          <a:p>
            <a:pPr lvl="5"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Sixth Outline Level</a:t>
            </a:r>
            <a:endParaRPr b="0" lang="ru-RU" sz="3200" strike="noStrike" u="none">
              <a:solidFill>
                <a:srgbClr val="4e3b30"/>
              </a:solidFill>
              <a:uFillTx/>
              <a:latin typeface="Franklin Gothic Book"/>
            </a:endParaRPr>
          </a:p>
          <a:p>
            <a:pPr lvl="6"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Seventh Outline Level</a:t>
            </a:r>
            <a:endParaRPr b="0" lang="ru-RU" sz="3200" strike="noStrike" u="none">
              <a:solidFill>
                <a:srgbClr val="4e3b30"/>
              </a:solidFill>
              <a:uFillTx/>
              <a:latin typeface="Franklin Gothic Book"/>
            </a:endParaRPr>
          </a:p>
        </p:txBody>
      </p:sp>
      <p:sp>
        <p:nvSpPr>
          <p:cNvPr id="349" name="PlaceHolder 2"/>
          <p:cNvSpPr>
            <a:spLocks noGrp="1"/>
          </p:cNvSpPr>
          <p:nvPr>
            <p:ph type="title"/>
          </p:nvPr>
        </p:nvSpPr>
        <p:spPr>
          <a:xfrm>
            <a:off x="406080" y="457200"/>
            <a:ext cx="11582280" cy="8380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4e3b30"/>
                </a:solidFill>
                <a:uFillTx/>
                <a:latin typeface="Franklin Gothic Medium"/>
              </a:rPr>
              <a:t>Click to edit the title text format</a:t>
            </a:r>
            <a:endParaRPr b="0" lang="ru-RU" sz="3600" strike="noStrike" u="none">
              <a:solidFill>
                <a:srgbClr val="4e3b30"/>
              </a:solidFill>
              <a:uFillTx/>
              <a:latin typeface="Franklin Gothic Medium"/>
            </a:endParaRPr>
          </a:p>
        </p:txBody>
      </p:sp>
    </p:spTree>
  </p:cSld>
  <p:clrMap bg1="lt1" tx1="dk1" bg2="lt2" tx2="dk2" accent1="accent1" accent2="accent2" accent3="accent3" accent4="accent4" accent5="accent5" accent6="accent6" hlink="hlink" folHlink="folHlink"/>
  <p:sldLayoutIdLst/>
</p:sldMaster>
</file>

<file path=ppt/slideMasters/slideMaster3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350" name="Прямая соединительная линия 6"/>
          <p:cNvGrpSpPr/>
          <p:nvPr/>
        </p:nvGrpSpPr>
        <p:grpSpPr>
          <a:xfrm>
            <a:off x="689040" y="1042920"/>
            <a:ext cx="11502720" cy="17640"/>
            <a:chOff x="689040" y="1042920"/>
            <a:chExt cx="11502720" cy="17640"/>
          </a:xfrm>
        </p:grpSpPr>
        <p:pic>
          <p:nvPicPr>
            <p:cNvPr id="351" name="Прямая соединительная линия 6" descr=""/>
            <p:cNvPicPr/>
            <p:nvPr/>
          </p:nvPicPr>
          <p:blipFill>
            <a:blip r:embed="rId3"/>
            <a:stretch/>
          </p:blipFill>
          <p:spPr>
            <a:xfrm>
              <a:off x="691920" y="1042920"/>
              <a:ext cx="11499840" cy="17640"/>
            </a:xfrm>
            <a:prstGeom prst="rect">
              <a:avLst/>
            </a:prstGeom>
            <a:ln w="0">
              <a:noFill/>
            </a:ln>
          </p:spPr>
        </p:pic>
        <p:sp>
          <p:nvSpPr>
            <p:cNvPr id="352" name=""/>
            <p:cNvSpPr/>
            <p:nvPr/>
          </p:nvSpPr>
          <p:spPr>
            <a:xfrm>
              <a:off x="689040" y="105084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grpSp>
        <p:nvGrpSpPr>
          <p:cNvPr id="353" name="Прямая соединительная линия 8"/>
          <p:cNvGrpSpPr/>
          <p:nvPr/>
        </p:nvGrpSpPr>
        <p:grpSpPr>
          <a:xfrm>
            <a:off x="689040" y="1042920"/>
            <a:ext cx="11502720" cy="17640"/>
            <a:chOff x="689040" y="1042920"/>
            <a:chExt cx="11502720" cy="17640"/>
          </a:xfrm>
        </p:grpSpPr>
        <p:pic>
          <p:nvPicPr>
            <p:cNvPr id="354" name="Прямая соединительная линия 8" descr=""/>
            <p:cNvPicPr/>
            <p:nvPr/>
          </p:nvPicPr>
          <p:blipFill>
            <a:blip r:embed="rId4"/>
            <a:stretch/>
          </p:blipFill>
          <p:spPr>
            <a:xfrm>
              <a:off x="691920" y="1042920"/>
              <a:ext cx="11499840" cy="17640"/>
            </a:xfrm>
            <a:prstGeom prst="rect">
              <a:avLst/>
            </a:prstGeom>
            <a:ln w="0">
              <a:noFill/>
            </a:ln>
          </p:spPr>
        </p:pic>
        <p:sp>
          <p:nvSpPr>
            <p:cNvPr id="355" name=""/>
            <p:cNvSpPr/>
            <p:nvPr/>
          </p:nvSpPr>
          <p:spPr>
            <a:xfrm>
              <a:off x="689040" y="105084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grpSp>
        <p:nvGrpSpPr>
          <p:cNvPr id="356" name="Прямая соединительная линия 11"/>
          <p:cNvGrpSpPr/>
          <p:nvPr/>
        </p:nvGrpSpPr>
        <p:grpSpPr>
          <a:xfrm>
            <a:off x="689040" y="1054080"/>
            <a:ext cx="11502720" cy="12600"/>
            <a:chOff x="689040" y="1054080"/>
            <a:chExt cx="11502720" cy="12600"/>
          </a:xfrm>
        </p:grpSpPr>
        <p:pic>
          <p:nvPicPr>
            <p:cNvPr id="357" name="Прямая соединительная линия 11" descr=""/>
            <p:cNvPicPr/>
            <p:nvPr/>
          </p:nvPicPr>
          <p:blipFill>
            <a:blip r:embed="rId5"/>
            <a:stretch/>
          </p:blipFill>
          <p:spPr>
            <a:xfrm>
              <a:off x="691920" y="1054080"/>
              <a:ext cx="11499840" cy="12600"/>
            </a:xfrm>
            <a:prstGeom prst="rect">
              <a:avLst/>
            </a:prstGeom>
            <a:ln w="0">
              <a:noFill/>
            </a:ln>
          </p:spPr>
        </p:pic>
        <p:sp>
          <p:nvSpPr>
            <p:cNvPr id="358" name=""/>
            <p:cNvSpPr/>
            <p:nvPr/>
          </p:nvSpPr>
          <p:spPr>
            <a:xfrm>
              <a:off x="689040" y="105732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sp>
        <p:nvSpPr>
          <p:cNvPr id="359" name="PlaceHolder 1"/>
          <p:cNvSpPr>
            <a:spLocks noGrp="1"/>
          </p:cNvSpPr>
          <p:nvPr>
            <p:ph type="body"/>
          </p:nvPr>
        </p:nvSpPr>
        <p:spPr>
          <a:xfrm>
            <a:off x="406080" y="1554120"/>
            <a:ext cx="11582280" cy="4525920"/>
          </a:xfrm>
          <a:prstGeom prst="rect">
            <a:avLst/>
          </a:prstGeom>
          <a:noFill/>
          <a:ln w="0">
            <a:noFill/>
          </a:ln>
        </p:spPr>
        <p:txBody>
          <a:bodyPr lIns="90000" rIns="90000" tIns="46800" bIns="46800" anchor="t">
            <a:normAutofit/>
          </a:bodyPr>
          <a:p>
            <a:pPr marL="343080" indent="-34308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Click to edit the outline text format</a:t>
            </a:r>
            <a:endParaRPr b="0" lang="ru-RU" sz="3200" strike="noStrike" u="none">
              <a:solidFill>
                <a:srgbClr val="4e3b30"/>
              </a:solidFill>
              <a:uFillTx/>
              <a:latin typeface="Franklin Gothic Book"/>
            </a:endParaRPr>
          </a:p>
          <a:p>
            <a:pPr lvl="1" marL="743040" indent="-28584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Second Outline Level</a:t>
            </a:r>
            <a:endParaRPr b="0" lang="ru-RU" sz="3200" strike="noStrike" u="none">
              <a:solidFill>
                <a:srgbClr val="4e3b30"/>
              </a:solidFill>
              <a:uFillTx/>
              <a:latin typeface="Franklin Gothic Book"/>
            </a:endParaRPr>
          </a:p>
          <a:p>
            <a:pPr lvl="2" marL="11430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Third Outline Level</a:t>
            </a:r>
            <a:endParaRPr b="0" lang="ru-RU" sz="3200" strike="noStrike" u="none">
              <a:solidFill>
                <a:srgbClr val="4e3b30"/>
              </a:solidFill>
              <a:uFillTx/>
              <a:latin typeface="Franklin Gothic Book"/>
            </a:endParaRPr>
          </a:p>
          <a:p>
            <a:pPr lvl="3" marL="16002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Fourth Outline Level</a:t>
            </a:r>
            <a:endParaRPr b="0" lang="ru-RU" sz="3200" strike="noStrike" u="none">
              <a:solidFill>
                <a:srgbClr val="4e3b30"/>
              </a:solidFill>
              <a:uFillTx/>
              <a:latin typeface="Franklin Gothic Book"/>
            </a:endParaRPr>
          </a:p>
          <a:p>
            <a:pPr lvl="4" marL="2057400" indent="-228600">
              <a:spcBef>
                <a:spcPts val="799"/>
              </a:spcBef>
              <a:buClr>
                <a:srgbClr val="f0a22e"/>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Fifth Outline Level</a:t>
            </a:r>
            <a:endParaRPr b="0" lang="ru-RU" sz="3200" strike="noStrike" u="none">
              <a:solidFill>
                <a:srgbClr val="4e3b30"/>
              </a:solidFill>
              <a:uFillTx/>
              <a:latin typeface="Franklin Gothic Book"/>
            </a:endParaRPr>
          </a:p>
          <a:p>
            <a:pPr lvl="5"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Sixth Outline Level</a:t>
            </a:r>
            <a:endParaRPr b="0" lang="ru-RU" sz="3200" strike="noStrike" u="none">
              <a:solidFill>
                <a:srgbClr val="4e3b30"/>
              </a:solidFill>
              <a:uFillTx/>
              <a:latin typeface="Franklin Gothic Book"/>
            </a:endParaRPr>
          </a:p>
          <a:p>
            <a:pPr lvl="6"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Seventh Outline Level</a:t>
            </a:r>
            <a:endParaRPr b="0" lang="ru-RU" sz="3200" strike="noStrike" u="none">
              <a:solidFill>
                <a:srgbClr val="4e3b30"/>
              </a:solidFill>
              <a:uFillTx/>
              <a:latin typeface="Franklin Gothic Book"/>
            </a:endParaRPr>
          </a:p>
        </p:txBody>
      </p:sp>
      <p:sp>
        <p:nvSpPr>
          <p:cNvPr id="360" name="PlaceHolder 2"/>
          <p:cNvSpPr>
            <a:spLocks noGrp="1"/>
          </p:cNvSpPr>
          <p:nvPr>
            <p:ph type="title"/>
          </p:nvPr>
        </p:nvSpPr>
        <p:spPr>
          <a:xfrm>
            <a:off x="406080" y="457200"/>
            <a:ext cx="11582280" cy="8380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4e3b30"/>
                </a:solidFill>
                <a:uFillTx/>
                <a:latin typeface="Franklin Gothic Medium"/>
              </a:rPr>
              <a:t>Click to edit the title text format</a:t>
            </a:r>
            <a:endParaRPr b="0" lang="ru-RU" sz="3600" strike="noStrike" u="none">
              <a:solidFill>
                <a:srgbClr val="4e3b30"/>
              </a:solidFill>
              <a:uFillTx/>
              <a:latin typeface="Franklin Gothic Medium"/>
            </a:endParaRPr>
          </a:p>
        </p:txBody>
      </p:sp>
    </p:spTree>
  </p:cSld>
  <p:clrMap bg1="lt1" tx1="dk1" bg2="lt2" tx2="dk2" accent1="accent1" accent2="accent2" accent3="accent3" accent4="accent4" accent5="accent5" accent6="accent6" hlink="hlink" folHlink="folHlink"/>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36" name="Прямая соединительная линия 12"/>
          <p:cNvGrpSpPr/>
          <p:nvPr/>
        </p:nvGrpSpPr>
        <p:grpSpPr>
          <a:xfrm>
            <a:off x="689040" y="3438360"/>
            <a:ext cx="11502720" cy="11160"/>
            <a:chOff x="689040" y="3438360"/>
            <a:chExt cx="11502720" cy="11160"/>
          </a:xfrm>
        </p:grpSpPr>
        <p:pic>
          <p:nvPicPr>
            <p:cNvPr id="37" name="Прямая соединительная линия 12" descr=""/>
            <p:cNvPicPr/>
            <p:nvPr/>
          </p:nvPicPr>
          <p:blipFill>
            <a:blip r:embed="rId3"/>
            <a:stretch/>
          </p:blipFill>
          <p:spPr>
            <a:xfrm>
              <a:off x="691920" y="3438360"/>
              <a:ext cx="11499840" cy="11160"/>
            </a:xfrm>
            <a:prstGeom prst="rect">
              <a:avLst/>
            </a:prstGeom>
            <a:ln w="0">
              <a:noFill/>
            </a:ln>
          </p:spPr>
        </p:pic>
        <p:sp>
          <p:nvSpPr>
            <p:cNvPr id="38" name=""/>
            <p:cNvSpPr/>
            <p:nvPr/>
          </p:nvSpPr>
          <p:spPr>
            <a:xfrm>
              <a:off x="689040" y="344484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sp>
        <p:nvSpPr>
          <p:cNvPr id="39" name="PlaceHolder 1"/>
          <p:cNvSpPr>
            <a:spLocks noGrp="1"/>
          </p:cNvSpPr>
          <p:nvPr>
            <p:ph type="body"/>
          </p:nvPr>
        </p:nvSpPr>
        <p:spPr>
          <a:xfrm>
            <a:off x="406080" y="1554120"/>
            <a:ext cx="11582280" cy="4525920"/>
          </a:xfrm>
          <a:prstGeom prst="rect">
            <a:avLst/>
          </a:prstGeom>
          <a:noFill/>
          <a:ln w="0">
            <a:noFill/>
          </a:ln>
        </p:spPr>
        <p:txBody>
          <a:bodyPr lIns="90000" rIns="90000" tIns="46800" bIns="46800" anchor="t">
            <a:normAutofit/>
          </a:bodyPr>
          <a:p>
            <a:pPr marL="343080" indent="-34308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fbeec9"/>
                </a:solidFill>
                <a:uFillTx/>
                <a:latin typeface="Franklin Gothic Book"/>
              </a:rPr>
              <a:t>Click to edit the outline text format</a:t>
            </a:r>
            <a:endParaRPr b="0" lang="ru-RU" sz="3200" strike="noStrike" u="none">
              <a:solidFill>
                <a:srgbClr val="fbeec9"/>
              </a:solidFill>
              <a:uFillTx/>
              <a:latin typeface="Franklin Gothic Book"/>
            </a:endParaRPr>
          </a:p>
          <a:p>
            <a:pPr lvl="1" marL="743040" indent="-28584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fbeec9"/>
                </a:solidFill>
                <a:uFillTx/>
                <a:latin typeface="Franklin Gothic Book"/>
              </a:rPr>
              <a:t>Second Outline Level</a:t>
            </a:r>
            <a:endParaRPr b="0" lang="ru-RU" sz="3200" strike="noStrike" u="none">
              <a:solidFill>
                <a:srgbClr val="fbeec9"/>
              </a:solidFill>
              <a:uFillTx/>
              <a:latin typeface="Franklin Gothic Book"/>
            </a:endParaRPr>
          </a:p>
          <a:p>
            <a:pPr lvl="2" marL="11430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fbeec9"/>
                </a:solidFill>
                <a:uFillTx/>
                <a:latin typeface="Franklin Gothic Book"/>
              </a:rPr>
              <a:t>Third Outline Level</a:t>
            </a:r>
            <a:endParaRPr b="0" lang="ru-RU" sz="3200" strike="noStrike" u="none">
              <a:solidFill>
                <a:srgbClr val="fbeec9"/>
              </a:solidFill>
              <a:uFillTx/>
              <a:latin typeface="Franklin Gothic Book"/>
            </a:endParaRPr>
          </a:p>
          <a:p>
            <a:pPr lvl="3" marL="16002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fbeec9"/>
                </a:solidFill>
                <a:uFillTx/>
                <a:latin typeface="Franklin Gothic Book"/>
              </a:rPr>
              <a:t>Fourth Outline Level</a:t>
            </a:r>
            <a:endParaRPr b="0" lang="ru-RU" sz="3200" strike="noStrike" u="none">
              <a:solidFill>
                <a:srgbClr val="fbeec9"/>
              </a:solidFill>
              <a:uFillTx/>
              <a:latin typeface="Franklin Gothic Book"/>
            </a:endParaRPr>
          </a:p>
          <a:p>
            <a:pPr lvl="4" marL="2057400" indent="-228600">
              <a:spcBef>
                <a:spcPts val="799"/>
              </a:spcBef>
              <a:buClr>
                <a:srgbClr val="f0a22e"/>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fbeec9"/>
                </a:solidFill>
                <a:uFillTx/>
                <a:latin typeface="Franklin Gothic Book"/>
              </a:rPr>
              <a:t>Fifth Outline Level</a:t>
            </a:r>
            <a:endParaRPr b="0" lang="ru-RU" sz="3200" strike="noStrike" u="none">
              <a:solidFill>
                <a:srgbClr val="fbeec9"/>
              </a:solidFill>
              <a:uFillTx/>
              <a:latin typeface="Franklin Gothic Book"/>
            </a:endParaRPr>
          </a:p>
          <a:p>
            <a:pPr lvl="5" marL="2057400" indent="-228600">
              <a:spcBef>
                <a:spcPts val="799"/>
              </a:spcBef>
              <a:buClr>
                <a:srgbClr val="ffffff"/>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fbeec9"/>
                </a:solidFill>
                <a:uFillTx/>
                <a:latin typeface="Franklin Gothic Book"/>
              </a:rPr>
              <a:t>Sixth Outline Level</a:t>
            </a:r>
            <a:endParaRPr b="0" lang="ru-RU" sz="3200" strike="noStrike" u="none">
              <a:solidFill>
                <a:srgbClr val="fbeec9"/>
              </a:solidFill>
              <a:uFillTx/>
              <a:latin typeface="Franklin Gothic Book"/>
            </a:endParaRPr>
          </a:p>
          <a:p>
            <a:pPr lvl="6" marL="2057400" indent="-228600">
              <a:spcBef>
                <a:spcPts val="799"/>
              </a:spcBef>
              <a:buClr>
                <a:srgbClr val="ffffff"/>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fbeec9"/>
                </a:solidFill>
                <a:uFillTx/>
                <a:latin typeface="Franklin Gothic Book"/>
              </a:rPr>
              <a:t>Seventh Outline Level</a:t>
            </a:r>
            <a:endParaRPr b="0" lang="ru-RU" sz="3200" strike="noStrike" u="none">
              <a:solidFill>
                <a:srgbClr val="fbeec9"/>
              </a:solidFill>
              <a:uFillTx/>
              <a:latin typeface="Franklin Gothic Book"/>
            </a:endParaRPr>
          </a:p>
        </p:txBody>
      </p:sp>
      <p:sp>
        <p:nvSpPr>
          <p:cNvPr id="40" name="PlaceHolder 2"/>
          <p:cNvSpPr>
            <a:spLocks noGrp="1"/>
          </p:cNvSpPr>
          <p:nvPr>
            <p:ph type="title"/>
          </p:nvPr>
        </p:nvSpPr>
        <p:spPr>
          <a:xfrm>
            <a:off x="406080" y="457200"/>
            <a:ext cx="11582280" cy="8380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fbeec9"/>
                </a:solidFill>
                <a:uFillTx/>
                <a:latin typeface="Franklin Gothic Medium"/>
              </a:rPr>
              <a:t>Click to edit the title text format</a:t>
            </a:r>
            <a:endParaRPr b="0" lang="ru-RU" sz="3600" strike="noStrike" u="none">
              <a:solidFill>
                <a:srgbClr val="fbeec9"/>
              </a:solidFill>
              <a:uFillTx/>
              <a:latin typeface="Franklin Gothic Medium"/>
            </a:endParaRPr>
          </a:p>
        </p:txBody>
      </p:sp>
      <p:sp>
        <p:nvSpPr>
          <p:cNvPr id="41" name="PlaceHolder 3"/>
          <p:cNvSpPr>
            <a:spLocks noGrp="1"/>
          </p:cNvSpPr>
          <p:nvPr>
            <p:ph type="dt" idx="10"/>
          </p:nvPr>
        </p:nvSpPr>
        <p:spPr>
          <a:xfrm>
            <a:off x="8635680" y="76320"/>
            <a:ext cx="3352680" cy="28872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Source Sans Pro"/>
            </a:endParaRPr>
          </a:p>
        </p:txBody>
      </p:sp>
      <p:sp>
        <p:nvSpPr>
          <p:cNvPr id="42" name="PlaceHolder 4"/>
          <p:cNvSpPr>
            <a:spLocks noGrp="1"/>
          </p:cNvSpPr>
          <p:nvPr>
            <p:ph type="ftr" idx="11"/>
          </p:nvPr>
        </p:nvSpPr>
        <p:spPr>
          <a:xfrm>
            <a:off x="4165560" y="76320"/>
            <a:ext cx="4470480" cy="28872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Source Sans Pro"/>
            </a:endParaRPr>
          </a:p>
        </p:txBody>
      </p:sp>
      <p:sp>
        <p:nvSpPr>
          <p:cNvPr id="43" name="PlaceHolder 5"/>
          <p:cNvSpPr>
            <a:spLocks noGrp="1"/>
          </p:cNvSpPr>
          <p:nvPr>
            <p:ph type="sldNum" idx="12"/>
          </p:nvPr>
        </p:nvSpPr>
        <p:spPr>
          <a:xfrm>
            <a:off x="10972800" y="6476760"/>
            <a:ext cx="1015920" cy="24444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trike="noStrike" u="none">
                <a:solidFill>
                  <a:srgbClr val="d38e27"/>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53F1C8D-F09A-4410-953D-BDF28DBC6655}" type="slidenum">
              <a:rPr b="0" lang="en-US" sz="1200" strike="noStrike" u="none">
                <a:solidFill>
                  <a:srgbClr val="d38e27"/>
                </a:solidFill>
                <a:uFillTx/>
                <a:latin typeface="Times New Roman"/>
              </a:rPr>
              <a:t>&lt;number&gt;</a:t>
            </a:fld>
            <a:endParaRPr b="0" lang="ru-RU" sz="1200" strike="noStrike" u="none">
              <a:solidFill>
                <a:srgbClr val="ffffff"/>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44" name="Прямая соединительная линия 12"/>
          <p:cNvGrpSpPr/>
          <p:nvPr/>
        </p:nvGrpSpPr>
        <p:grpSpPr>
          <a:xfrm>
            <a:off x="689040" y="6016680"/>
            <a:ext cx="11502720" cy="12600"/>
            <a:chOff x="689040" y="6016680"/>
            <a:chExt cx="11502720" cy="12600"/>
          </a:xfrm>
        </p:grpSpPr>
        <p:pic>
          <p:nvPicPr>
            <p:cNvPr id="45" name="Прямая соединительная линия 12" descr=""/>
            <p:cNvPicPr/>
            <p:nvPr/>
          </p:nvPicPr>
          <p:blipFill>
            <a:blip r:embed="rId3"/>
            <a:stretch/>
          </p:blipFill>
          <p:spPr>
            <a:xfrm>
              <a:off x="691920" y="6016680"/>
              <a:ext cx="11499840" cy="12600"/>
            </a:xfrm>
            <a:prstGeom prst="rect">
              <a:avLst/>
            </a:prstGeom>
            <a:ln w="0">
              <a:noFill/>
            </a:ln>
          </p:spPr>
        </p:pic>
        <p:sp>
          <p:nvSpPr>
            <p:cNvPr id="46" name=""/>
            <p:cNvSpPr/>
            <p:nvPr/>
          </p:nvSpPr>
          <p:spPr>
            <a:xfrm>
              <a:off x="689040" y="601992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sp>
        <p:nvSpPr>
          <p:cNvPr id="47" name="PlaceHolder 1"/>
          <p:cNvSpPr>
            <a:spLocks noGrp="1"/>
          </p:cNvSpPr>
          <p:nvPr>
            <p:ph type="body"/>
          </p:nvPr>
        </p:nvSpPr>
        <p:spPr>
          <a:xfrm>
            <a:off x="406080" y="1554120"/>
            <a:ext cx="11582280" cy="4525920"/>
          </a:xfrm>
          <a:prstGeom prst="rect">
            <a:avLst/>
          </a:prstGeom>
          <a:noFill/>
          <a:ln w="0">
            <a:noFill/>
          </a:ln>
        </p:spPr>
        <p:txBody>
          <a:bodyPr lIns="90000" rIns="90000" tIns="46800" bIns="46800" anchor="t">
            <a:normAutofit/>
          </a:bodyPr>
          <a:p>
            <a:pPr marL="343080" indent="-34308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Click to edit the outline text format</a:t>
            </a:r>
            <a:endParaRPr b="0" lang="ru-RU" sz="3200" strike="noStrike" u="none">
              <a:solidFill>
                <a:srgbClr val="4e3b30"/>
              </a:solidFill>
              <a:uFillTx/>
              <a:latin typeface="Franklin Gothic Book"/>
            </a:endParaRPr>
          </a:p>
          <a:p>
            <a:pPr lvl="1" marL="743040" indent="-28584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Second Outline Level</a:t>
            </a:r>
            <a:endParaRPr b="0" lang="ru-RU" sz="3200" strike="noStrike" u="none">
              <a:solidFill>
                <a:srgbClr val="4e3b30"/>
              </a:solidFill>
              <a:uFillTx/>
              <a:latin typeface="Franklin Gothic Book"/>
            </a:endParaRPr>
          </a:p>
          <a:p>
            <a:pPr lvl="2" marL="11430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Third Outline Level</a:t>
            </a:r>
            <a:endParaRPr b="0" lang="ru-RU" sz="3200" strike="noStrike" u="none">
              <a:solidFill>
                <a:srgbClr val="4e3b30"/>
              </a:solidFill>
              <a:uFillTx/>
              <a:latin typeface="Franklin Gothic Book"/>
            </a:endParaRPr>
          </a:p>
          <a:p>
            <a:pPr lvl="3" marL="16002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Fourth Outline Level</a:t>
            </a:r>
            <a:endParaRPr b="0" lang="ru-RU" sz="3200" strike="noStrike" u="none">
              <a:solidFill>
                <a:srgbClr val="4e3b30"/>
              </a:solidFill>
              <a:uFillTx/>
              <a:latin typeface="Franklin Gothic Book"/>
            </a:endParaRPr>
          </a:p>
          <a:p>
            <a:pPr lvl="4" marL="2057400" indent="-228600">
              <a:spcBef>
                <a:spcPts val="799"/>
              </a:spcBef>
              <a:buClr>
                <a:srgbClr val="f0a22e"/>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Fifth Outline Level</a:t>
            </a:r>
            <a:endParaRPr b="0" lang="ru-RU" sz="3200" strike="noStrike" u="none">
              <a:solidFill>
                <a:srgbClr val="4e3b30"/>
              </a:solidFill>
              <a:uFillTx/>
              <a:latin typeface="Franklin Gothic Book"/>
            </a:endParaRPr>
          </a:p>
          <a:p>
            <a:pPr lvl="5"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Sixth Outline Level</a:t>
            </a:r>
            <a:endParaRPr b="0" lang="ru-RU" sz="3200" strike="noStrike" u="none">
              <a:solidFill>
                <a:srgbClr val="4e3b30"/>
              </a:solidFill>
              <a:uFillTx/>
              <a:latin typeface="Franklin Gothic Book"/>
            </a:endParaRPr>
          </a:p>
          <a:p>
            <a:pPr lvl="6"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Seventh Outline Level</a:t>
            </a:r>
            <a:endParaRPr b="0" lang="ru-RU" sz="3200" strike="noStrike" u="none">
              <a:solidFill>
                <a:srgbClr val="4e3b30"/>
              </a:solidFill>
              <a:uFillTx/>
              <a:latin typeface="Franklin Gothic Book"/>
            </a:endParaRPr>
          </a:p>
        </p:txBody>
      </p:sp>
      <p:sp>
        <p:nvSpPr>
          <p:cNvPr id="48" name="PlaceHolder 2"/>
          <p:cNvSpPr>
            <a:spLocks noGrp="1"/>
          </p:cNvSpPr>
          <p:nvPr>
            <p:ph type="title"/>
          </p:nvPr>
        </p:nvSpPr>
        <p:spPr>
          <a:xfrm>
            <a:off x="406080" y="457200"/>
            <a:ext cx="11582280" cy="8380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4e3b30"/>
                </a:solidFill>
                <a:uFillTx/>
                <a:latin typeface="Franklin Gothic Medium"/>
              </a:rPr>
              <a:t>Click to edit the title text format</a:t>
            </a:r>
            <a:endParaRPr b="0" lang="ru-RU" sz="3600" strike="noStrike" u="none">
              <a:solidFill>
                <a:srgbClr val="4e3b30"/>
              </a:solidFill>
              <a:uFillTx/>
              <a:latin typeface="Franklin Gothic Medium"/>
            </a:endParaRPr>
          </a:p>
        </p:txBody>
      </p:sp>
      <p:sp>
        <p:nvSpPr>
          <p:cNvPr id="49" name="PlaceHolder 3"/>
          <p:cNvSpPr>
            <a:spLocks noGrp="1"/>
          </p:cNvSpPr>
          <p:nvPr>
            <p:ph type="dt" idx="13"/>
          </p:nvPr>
        </p:nvSpPr>
        <p:spPr>
          <a:xfrm>
            <a:off x="8635680" y="76320"/>
            <a:ext cx="3352680" cy="28872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Source Sans Pro"/>
            </a:endParaRPr>
          </a:p>
        </p:txBody>
      </p:sp>
      <p:sp>
        <p:nvSpPr>
          <p:cNvPr id="50" name="PlaceHolder 4"/>
          <p:cNvSpPr>
            <a:spLocks noGrp="1"/>
          </p:cNvSpPr>
          <p:nvPr>
            <p:ph type="ftr" idx="14"/>
          </p:nvPr>
        </p:nvSpPr>
        <p:spPr>
          <a:xfrm>
            <a:off x="4165560" y="76320"/>
            <a:ext cx="4470480" cy="28872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Source Sans Pro"/>
            </a:endParaRPr>
          </a:p>
        </p:txBody>
      </p:sp>
      <p:sp>
        <p:nvSpPr>
          <p:cNvPr id="51" name="PlaceHolder 5"/>
          <p:cNvSpPr>
            <a:spLocks noGrp="1"/>
          </p:cNvSpPr>
          <p:nvPr>
            <p:ph type="sldNum" idx="15"/>
          </p:nvPr>
        </p:nvSpPr>
        <p:spPr>
          <a:xfrm>
            <a:off x="10972800" y="6477120"/>
            <a:ext cx="1015920" cy="24768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trike="noStrike" u="none">
                <a:solidFill>
                  <a:srgbClr val="d38e27"/>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D324952-9CB5-4F03-87BC-53BB755923F2}" type="slidenum">
              <a:rPr b="0" lang="en-US" sz="1200" strike="noStrike" u="none">
                <a:solidFill>
                  <a:srgbClr val="d38e27"/>
                </a:solidFill>
                <a:uFillTx/>
                <a:latin typeface="Times New Roman"/>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52" name="PlaceHolder 1"/>
          <p:cNvSpPr>
            <a:spLocks noGrp="1"/>
          </p:cNvSpPr>
          <p:nvPr>
            <p:ph type="body"/>
          </p:nvPr>
        </p:nvSpPr>
        <p:spPr>
          <a:xfrm>
            <a:off x="406080" y="1554120"/>
            <a:ext cx="11582280" cy="4525920"/>
          </a:xfrm>
          <a:prstGeom prst="rect">
            <a:avLst/>
          </a:prstGeom>
          <a:noFill/>
          <a:ln w="0">
            <a:noFill/>
          </a:ln>
        </p:spPr>
        <p:txBody>
          <a:bodyPr lIns="90000" rIns="90000" tIns="46800" bIns="46800" anchor="t">
            <a:normAutofit/>
          </a:bodyPr>
          <a:p>
            <a:pPr marL="343080" indent="-34308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Click to edit the outline text format</a:t>
            </a:r>
            <a:endParaRPr b="0" lang="ru-RU" sz="3200" strike="noStrike" u="none">
              <a:solidFill>
                <a:srgbClr val="4e3b30"/>
              </a:solidFill>
              <a:uFillTx/>
              <a:latin typeface="Franklin Gothic Book"/>
            </a:endParaRPr>
          </a:p>
          <a:p>
            <a:pPr lvl="1" marL="743040" indent="-28584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Second Outline Level</a:t>
            </a:r>
            <a:endParaRPr b="0" lang="ru-RU" sz="3200" strike="noStrike" u="none">
              <a:solidFill>
                <a:srgbClr val="4e3b30"/>
              </a:solidFill>
              <a:uFillTx/>
              <a:latin typeface="Franklin Gothic Book"/>
            </a:endParaRPr>
          </a:p>
          <a:p>
            <a:pPr lvl="2" marL="11430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Third Outline Level</a:t>
            </a:r>
            <a:endParaRPr b="0" lang="ru-RU" sz="3200" strike="noStrike" u="none">
              <a:solidFill>
                <a:srgbClr val="4e3b30"/>
              </a:solidFill>
              <a:uFillTx/>
              <a:latin typeface="Franklin Gothic Book"/>
            </a:endParaRPr>
          </a:p>
          <a:p>
            <a:pPr lvl="3" marL="16002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Fourth Outline Level</a:t>
            </a:r>
            <a:endParaRPr b="0" lang="ru-RU" sz="3200" strike="noStrike" u="none">
              <a:solidFill>
                <a:srgbClr val="4e3b30"/>
              </a:solidFill>
              <a:uFillTx/>
              <a:latin typeface="Franklin Gothic Book"/>
            </a:endParaRPr>
          </a:p>
          <a:p>
            <a:pPr lvl="4" marL="2057400" indent="-228600">
              <a:spcBef>
                <a:spcPts val="799"/>
              </a:spcBef>
              <a:buClr>
                <a:srgbClr val="f0a22e"/>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Fifth Outline Level</a:t>
            </a:r>
            <a:endParaRPr b="0" lang="ru-RU" sz="3200" strike="noStrike" u="none">
              <a:solidFill>
                <a:srgbClr val="4e3b30"/>
              </a:solidFill>
              <a:uFillTx/>
              <a:latin typeface="Franklin Gothic Book"/>
            </a:endParaRPr>
          </a:p>
          <a:p>
            <a:pPr lvl="5"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Sixth Outline Level</a:t>
            </a:r>
            <a:endParaRPr b="0" lang="ru-RU" sz="3200" strike="noStrike" u="none">
              <a:solidFill>
                <a:srgbClr val="4e3b30"/>
              </a:solidFill>
              <a:uFillTx/>
              <a:latin typeface="Franklin Gothic Book"/>
            </a:endParaRPr>
          </a:p>
          <a:p>
            <a:pPr lvl="6"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Seventh Outline Level</a:t>
            </a:r>
            <a:endParaRPr b="0" lang="ru-RU" sz="3200" strike="noStrike" u="none">
              <a:solidFill>
                <a:srgbClr val="4e3b30"/>
              </a:solidFill>
              <a:uFillTx/>
              <a:latin typeface="Franklin Gothic Book"/>
            </a:endParaRPr>
          </a:p>
        </p:txBody>
      </p:sp>
      <p:sp>
        <p:nvSpPr>
          <p:cNvPr id="53" name="PlaceHolder 2"/>
          <p:cNvSpPr>
            <a:spLocks noGrp="1"/>
          </p:cNvSpPr>
          <p:nvPr>
            <p:ph type="title"/>
          </p:nvPr>
        </p:nvSpPr>
        <p:spPr>
          <a:xfrm>
            <a:off x="406080" y="457200"/>
            <a:ext cx="11582280" cy="8380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4e3b30"/>
                </a:solidFill>
                <a:uFillTx/>
                <a:latin typeface="Franklin Gothic Medium"/>
              </a:rPr>
              <a:t>Click to edit the title text format</a:t>
            </a:r>
            <a:endParaRPr b="0" lang="ru-RU" sz="3600" strike="noStrike" u="none">
              <a:solidFill>
                <a:srgbClr val="4e3b30"/>
              </a:solidFill>
              <a:uFillTx/>
              <a:latin typeface="Franklin Gothic Medium"/>
            </a:endParaRPr>
          </a:p>
        </p:txBody>
      </p:sp>
      <p:sp>
        <p:nvSpPr>
          <p:cNvPr id="54" name="PlaceHolder 3"/>
          <p:cNvSpPr>
            <a:spLocks noGrp="1"/>
          </p:cNvSpPr>
          <p:nvPr>
            <p:ph type="dt" idx="16"/>
          </p:nvPr>
        </p:nvSpPr>
        <p:spPr>
          <a:xfrm>
            <a:off x="8635680" y="76320"/>
            <a:ext cx="3352680" cy="28872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Source Sans Pro"/>
            </a:endParaRPr>
          </a:p>
        </p:txBody>
      </p:sp>
      <p:sp>
        <p:nvSpPr>
          <p:cNvPr id="55" name="PlaceHolder 4"/>
          <p:cNvSpPr>
            <a:spLocks noGrp="1"/>
          </p:cNvSpPr>
          <p:nvPr>
            <p:ph type="ftr" idx="17"/>
          </p:nvPr>
        </p:nvSpPr>
        <p:spPr>
          <a:xfrm>
            <a:off x="4165560" y="76320"/>
            <a:ext cx="4470480" cy="28872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Source Sans Pro"/>
            </a:endParaRPr>
          </a:p>
        </p:txBody>
      </p:sp>
      <p:sp>
        <p:nvSpPr>
          <p:cNvPr id="56" name="PlaceHolder 5"/>
          <p:cNvSpPr>
            <a:spLocks noGrp="1"/>
          </p:cNvSpPr>
          <p:nvPr>
            <p:ph type="sldNum" idx="18"/>
          </p:nvPr>
        </p:nvSpPr>
        <p:spPr>
          <a:xfrm>
            <a:off x="10972800" y="6476760"/>
            <a:ext cx="1015920" cy="24444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trike="noStrike" u="none">
                <a:solidFill>
                  <a:srgbClr val="d38e27"/>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7237DF8-B426-407C-9DCA-ACC26B4DCCDD}" type="slidenum">
              <a:rPr b="0" lang="en-US" sz="1200" strike="noStrike" u="none">
                <a:solidFill>
                  <a:srgbClr val="d38e27"/>
                </a:solidFill>
                <a:uFillTx/>
                <a:latin typeface="Times New Roman"/>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57" name="Прямая соединительная линия 12"/>
          <p:cNvGrpSpPr/>
          <p:nvPr/>
        </p:nvGrpSpPr>
        <p:grpSpPr>
          <a:xfrm>
            <a:off x="689040" y="5846760"/>
            <a:ext cx="11502720" cy="11160"/>
            <a:chOff x="689040" y="5846760"/>
            <a:chExt cx="11502720" cy="11160"/>
          </a:xfrm>
        </p:grpSpPr>
        <p:pic>
          <p:nvPicPr>
            <p:cNvPr id="58" name="Прямая соединительная линия 12" descr=""/>
            <p:cNvPicPr/>
            <p:nvPr/>
          </p:nvPicPr>
          <p:blipFill>
            <a:blip r:embed="rId3"/>
            <a:stretch/>
          </p:blipFill>
          <p:spPr>
            <a:xfrm>
              <a:off x="691920" y="5846760"/>
              <a:ext cx="11499840" cy="11160"/>
            </a:xfrm>
            <a:prstGeom prst="rect">
              <a:avLst/>
            </a:prstGeom>
            <a:ln w="0">
              <a:noFill/>
            </a:ln>
          </p:spPr>
        </p:pic>
        <p:sp>
          <p:nvSpPr>
            <p:cNvPr id="59" name=""/>
            <p:cNvSpPr/>
            <p:nvPr/>
          </p:nvSpPr>
          <p:spPr>
            <a:xfrm>
              <a:off x="689040" y="5848200"/>
              <a:ext cx="360" cy="360"/>
            </a:xfrm>
            <a:prstGeom prst="rect">
              <a:avLst/>
            </a:prstGeom>
            <a:noFill/>
            <a:ln w="0">
              <a:noFill/>
            </a:ln>
          </p:spPr>
          <p:style>
            <a:lnRef idx="0"/>
            <a:fillRef idx="0"/>
            <a:effectRef idx="0"/>
            <a:fontRef idx="minor"/>
          </p:style>
          <p:txBody>
            <a:bodyPr lIns="90000" rIns="90000" tIns="-46440" bIns="-46440" anchor="t">
              <a:noAutofit/>
            </a:bodyPr>
            <a:p>
              <a:endParaRPr b="0" lang="ru-RU" sz="1800" strike="noStrike" u="none">
                <a:solidFill>
                  <a:srgbClr val="000000"/>
                </a:solidFill>
                <a:uFillTx/>
                <a:latin typeface="Source Sans Pro"/>
              </a:endParaRPr>
            </a:p>
          </p:txBody>
        </p:sp>
      </p:grpSp>
      <p:sp>
        <p:nvSpPr>
          <p:cNvPr id="60" name="PlaceHolder 1"/>
          <p:cNvSpPr>
            <a:spLocks noGrp="1"/>
          </p:cNvSpPr>
          <p:nvPr>
            <p:ph type="body"/>
          </p:nvPr>
        </p:nvSpPr>
        <p:spPr>
          <a:xfrm>
            <a:off x="406080" y="1554120"/>
            <a:ext cx="11582280" cy="4525920"/>
          </a:xfrm>
          <a:prstGeom prst="rect">
            <a:avLst/>
          </a:prstGeom>
          <a:noFill/>
          <a:ln w="0">
            <a:noFill/>
          </a:ln>
        </p:spPr>
        <p:txBody>
          <a:bodyPr lIns="90000" rIns="90000" tIns="46800" bIns="46800" anchor="t">
            <a:normAutofit/>
          </a:bodyPr>
          <a:p>
            <a:pPr marL="343080" indent="-34308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Click to edit the outline text format</a:t>
            </a:r>
            <a:endParaRPr b="0" lang="ru-RU" sz="3200" strike="noStrike" u="none">
              <a:solidFill>
                <a:srgbClr val="4e3b30"/>
              </a:solidFill>
              <a:uFillTx/>
              <a:latin typeface="Franklin Gothic Book"/>
            </a:endParaRPr>
          </a:p>
          <a:p>
            <a:pPr lvl="1" marL="743040" indent="-28584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Second Outline Level</a:t>
            </a:r>
            <a:endParaRPr b="0" lang="ru-RU" sz="3200" strike="noStrike" u="none">
              <a:solidFill>
                <a:srgbClr val="4e3b30"/>
              </a:solidFill>
              <a:uFillTx/>
              <a:latin typeface="Franklin Gothic Book"/>
            </a:endParaRPr>
          </a:p>
          <a:p>
            <a:pPr lvl="2" marL="11430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Third Outline Level</a:t>
            </a:r>
            <a:endParaRPr b="0" lang="ru-RU" sz="3200" strike="noStrike" u="none">
              <a:solidFill>
                <a:srgbClr val="4e3b30"/>
              </a:solidFill>
              <a:uFillTx/>
              <a:latin typeface="Franklin Gothic Book"/>
            </a:endParaRPr>
          </a:p>
          <a:p>
            <a:pPr lvl="3" marL="16002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Fourth Outline Level</a:t>
            </a:r>
            <a:endParaRPr b="0" lang="ru-RU" sz="3200" strike="noStrike" u="none">
              <a:solidFill>
                <a:srgbClr val="4e3b30"/>
              </a:solidFill>
              <a:uFillTx/>
              <a:latin typeface="Franklin Gothic Book"/>
            </a:endParaRPr>
          </a:p>
          <a:p>
            <a:pPr lvl="4" marL="2057400" indent="-228600">
              <a:spcBef>
                <a:spcPts val="799"/>
              </a:spcBef>
              <a:buClr>
                <a:srgbClr val="f0a22e"/>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Fifth Outline Level</a:t>
            </a:r>
            <a:endParaRPr b="0" lang="ru-RU" sz="3200" strike="noStrike" u="none">
              <a:solidFill>
                <a:srgbClr val="4e3b30"/>
              </a:solidFill>
              <a:uFillTx/>
              <a:latin typeface="Franklin Gothic Book"/>
            </a:endParaRPr>
          </a:p>
          <a:p>
            <a:pPr lvl="5"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Sixth Outline Level</a:t>
            </a:r>
            <a:endParaRPr b="0" lang="ru-RU" sz="3200" strike="noStrike" u="none">
              <a:solidFill>
                <a:srgbClr val="4e3b30"/>
              </a:solidFill>
              <a:uFillTx/>
              <a:latin typeface="Franklin Gothic Book"/>
            </a:endParaRPr>
          </a:p>
          <a:p>
            <a:pPr lvl="6"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Seventh Outline Level</a:t>
            </a:r>
            <a:endParaRPr b="0" lang="ru-RU" sz="3200" strike="noStrike" u="none">
              <a:solidFill>
                <a:srgbClr val="4e3b30"/>
              </a:solidFill>
              <a:uFillTx/>
              <a:latin typeface="Franklin Gothic Book"/>
            </a:endParaRPr>
          </a:p>
        </p:txBody>
      </p:sp>
      <p:sp>
        <p:nvSpPr>
          <p:cNvPr id="61" name="PlaceHolder 2"/>
          <p:cNvSpPr>
            <a:spLocks noGrp="1"/>
          </p:cNvSpPr>
          <p:nvPr>
            <p:ph type="title"/>
          </p:nvPr>
        </p:nvSpPr>
        <p:spPr>
          <a:xfrm>
            <a:off x="406080" y="457200"/>
            <a:ext cx="11582280" cy="8380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4e3b30"/>
                </a:solidFill>
                <a:uFillTx/>
                <a:latin typeface="Franklin Gothic Medium"/>
              </a:rPr>
              <a:t>Click to edit the title text format</a:t>
            </a:r>
            <a:endParaRPr b="0" lang="ru-RU" sz="3600" strike="noStrike" u="none">
              <a:solidFill>
                <a:srgbClr val="4e3b30"/>
              </a:solidFill>
              <a:uFillTx/>
              <a:latin typeface="Franklin Gothic Medium"/>
            </a:endParaRPr>
          </a:p>
        </p:txBody>
      </p:sp>
      <p:sp>
        <p:nvSpPr>
          <p:cNvPr id="62" name="PlaceHolder 3"/>
          <p:cNvSpPr>
            <a:spLocks noGrp="1"/>
          </p:cNvSpPr>
          <p:nvPr>
            <p:ph type="dt" idx="19"/>
          </p:nvPr>
        </p:nvSpPr>
        <p:spPr>
          <a:xfrm>
            <a:off x="8635680" y="76320"/>
            <a:ext cx="3352680" cy="28872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Source Sans Pro"/>
            </a:endParaRPr>
          </a:p>
        </p:txBody>
      </p:sp>
      <p:sp>
        <p:nvSpPr>
          <p:cNvPr id="63" name="PlaceHolder 4"/>
          <p:cNvSpPr>
            <a:spLocks noGrp="1"/>
          </p:cNvSpPr>
          <p:nvPr>
            <p:ph type="ftr" idx="20"/>
          </p:nvPr>
        </p:nvSpPr>
        <p:spPr>
          <a:xfrm>
            <a:off x="4165560" y="76320"/>
            <a:ext cx="4470480" cy="28872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Source Sans Pro"/>
            </a:endParaRPr>
          </a:p>
        </p:txBody>
      </p:sp>
      <p:sp>
        <p:nvSpPr>
          <p:cNvPr id="64" name="PlaceHolder 5"/>
          <p:cNvSpPr>
            <a:spLocks noGrp="1"/>
          </p:cNvSpPr>
          <p:nvPr>
            <p:ph type="sldNum" idx="21"/>
          </p:nvPr>
        </p:nvSpPr>
        <p:spPr>
          <a:xfrm>
            <a:off x="10972800" y="6476760"/>
            <a:ext cx="1015920" cy="24444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trike="noStrike" u="none">
                <a:solidFill>
                  <a:srgbClr val="d38e27"/>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156885E-9335-4CD0-8C10-AFBDA1F529C0}" type="slidenum">
              <a:rPr b="0" lang="en-US" sz="1200" strike="noStrike" u="none">
                <a:solidFill>
                  <a:srgbClr val="d38e27"/>
                </a:solidFill>
                <a:uFillTx/>
                <a:latin typeface="Times New Roman"/>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65" name="PlaceHolder 1"/>
          <p:cNvSpPr>
            <a:spLocks noGrp="1"/>
          </p:cNvSpPr>
          <p:nvPr>
            <p:ph type="body"/>
          </p:nvPr>
        </p:nvSpPr>
        <p:spPr>
          <a:xfrm>
            <a:off x="406080" y="1554120"/>
            <a:ext cx="11582280" cy="4525920"/>
          </a:xfrm>
          <a:prstGeom prst="rect">
            <a:avLst/>
          </a:prstGeom>
          <a:noFill/>
          <a:ln w="0">
            <a:noFill/>
          </a:ln>
        </p:spPr>
        <p:txBody>
          <a:bodyPr lIns="90000" rIns="90000" tIns="46800" bIns="46800" anchor="t">
            <a:normAutofit/>
          </a:bodyPr>
          <a:p>
            <a:pPr marL="343080" indent="-34308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Click to edit the outline text format</a:t>
            </a:r>
            <a:endParaRPr b="0" lang="ru-RU" sz="3200" strike="noStrike" u="none">
              <a:solidFill>
                <a:srgbClr val="4e3b30"/>
              </a:solidFill>
              <a:uFillTx/>
              <a:latin typeface="Franklin Gothic Book"/>
            </a:endParaRPr>
          </a:p>
          <a:p>
            <a:pPr lvl="1" marL="743040" indent="-28584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Second Outline Level</a:t>
            </a:r>
            <a:endParaRPr b="0" lang="ru-RU" sz="3200" strike="noStrike" u="none">
              <a:solidFill>
                <a:srgbClr val="4e3b30"/>
              </a:solidFill>
              <a:uFillTx/>
              <a:latin typeface="Franklin Gothic Book"/>
            </a:endParaRPr>
          </a:p>
          <a:p>
            <a:pPr lvl="2" marL="11430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Third Outline Level</a:t>
            </a:r>
            <a:endParaRPr b="0" lang="ru-RU" sz="3200" strike="noStrike" u="none">
              <a:solidFill>
                <a:srgbClr val="4e3b30"/>
              </a:solidFill>
              <a:uFillTx/>
              <a:latin typeface="Franklin Gothic Book"/>
            </a:endParaRPr>
          </a:p>
          <a:p>
            <a:pPr lvl="3" marL="16002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Fourth Outline Level</a:t>
            </a:r>
            <a:endParaRPr b="0" lang="ru-RU" sz="3200" strike="noStrike" u="none">
              <a:solidFill>
                <a:srgbClr val="4e3b30"/>
              </a:solidFill>
              <a:uFillTx/>
              <a:latin typeface="Franklin Gothic Book"/>
            </a:endParaRPr>
          </a:p>
          <a:p>
            <a:pPr lvl="4" marL="2057400" indent="-228600">
              <a:spcBef>
                <a:spcPts val="799"/>
              </a:spcBef>
              <a:buClr>
                <a:srgbClr val="f0a22e"/>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Fifth Outline Level</a:t>
            </a:r>
            <a:endParaRPr b="0" lang="ru-RU" sz="3200" strike="noStrike" u="none">
              <a:solidFill>
                <a:srgbClr val="4e3b30"/>
              </a:solidFill>
              <a:uFillTx/>
              <a:latin typeface="Franklin Gothic Book"/>
            </a:endParaRPr>
          </a:p>
          <a:p>
            <a:pPr lvl="5"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Sixth Outline Level</a:t>
            </a:r>
            <a:endParaRPr b="0" lang="ru-RU" sz="3200" strike="noStrike" u="none">
              <a:solidFill>
                <a:srgbClr val="4e3b30"/>
              </a:solidFill>
              <a:uFillTx/>
              <a:latin typeface="Franklin Gothic Book"/>
            </a:endParaRPr>
          </a:p>
          <a:p>
            <a:pPr lvl="6"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Seventh Outline Level</a:t>
            </a:r>
            <a:endParaRPr b="0" lang="ru-RU" sz="3200" strike="noStrike" u="none">
              <a:solidFill>
                <a:srgbClr val="4e3b30"/>
              </a:solidFill>
              <a:uFillTx/>
              <a:latin typeface="Franklin Gothic Book"/>
            </a:endParaRPr>
          </a:p>
        </p:txBody>
      </p:sp>
      <p:sp>
        <p:nvSpPr>
          <p:cNvPr id="66" name="PlaceHolder 2"/>
          <p:cNvSpPr>
            <a:spLocks noGrp="1"/>
          </p:cNvSpPr>
          <p:nvPr>
            <p:ph type="title"/>
          </p:nvPr>
        </p:nvSpPr>
        <p:spPr>
          <a:xfrm>
            <a:off x="406080" y="457200"/>
            <a:ext cx="11582280" cy="8380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4e3b30"/>
                </a:solidFill>
                <a:uFillTx/>
                <a:latin typeface="Franklin Gothic Medium"/>
              </a:rPr>
              <a:t>Click to edit the title text format</a:t>
            </a:r>
            <a:endParaRPr b="0" lang="ru-RU" sz="3600" strike="noStrike" u="none">
              <a:solidFill>
                <a:srgbClr val="4e3b30"/>
              </a:solidFill>
              <a:uFillTx/>
              <a:latin typeface="Franklin Gothic Medium"/>
            </a:endParaRPr>
          </a:p>
        </p:txBody>
      </p:sp>
      <p:sp>
        <p:nvSpPr>
          <p:cNvPr id="67" name="PlaceHolder 3"/>
          <p:cNvSpPr>
            <a:spLocks noGrp="1"/>
          </p:cNvSpPr>
          <p:nvPr>
            <p:ph type="dt" idx="22"/>
          </p:nvPr>
        </p:nvSpPr>
        <p:spPr>
          <a:xfrm>
            <a:off x="8635680" y="76320"/>
            <a:ext cx="3352680" cy="28872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Source Sans Pro"/>
            </a:endParaRPr>
          </a:p>
        </p:txBody>
      </p:sp>
      <p:sp>
        <p:nvSpPr>
          <p:cNvPr id="68" name="PlaceHolder 4"/>
          <p:cNvSpPr>
            <a:spLocks noGrp="1"/>
          </p:cNvSpPr>
          <p:nvPr>
            <p:ph type="ftr" idx="23"/>
          </p:nvPr>
        </p:nvSpPr>
        <p:spPr>
          <a:xfrm>
            <a:off x="4165560" y="76320"/>
            <a:ext cx="4470480" cy="28872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Source Sans Pro"/>
            </a:endParaRPr>
          </a:p>
        </p:txBody>
      </p:sp>
      <p:sp>
        <p:nvSpPr>
          <p:cNvPr id="69" name="PlaceHolder 5"/>
          <p:cNvSpPr>
            <a:spLocks noGrp="1"/>
          </p:cNvSpPr>
          <p:nvPr>
            <p:ph type="sldNum" idx="24"/>
          </p:nvPr>
        </p:nvSpPr>
        <p:spPr>
          <a:xfrm>
            <a:off x="10972800" y="6476760"/>
            <a:ext cx="1015920" cy="24444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trike="noStrike" u="none">
                <a:solidFill>
                  <a:srgbClr val="d38e27"/>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7788246-8711-4C7A-83D6-894F2421D9DC}" type="slidenum">
              <a:rPr b="0" lang="en-US" sz="1200" strike="noStrike" u="none">
                <a:solidFill>
                  <a:srgbClr val="d38e27"/>
                </a:solidFill>
                <a:uFillTx/>
                <a:latin typeface="Times New Roman"/>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70" name="PlaceHolder 1"/>
          <p:cNvSpPr>
            <a:spLocks noGrp="1"/>
          </p:cNvSpPr>
          <p:nvPr>
            <p:ph type="body"/>
          </p:nvPr>
        </p:nvSpPr>
        <p:spPr>
          <a:xfrm>
            <a:off x="406080" y="1554120"/>
            <a:ext cx="11582280" cy="4525920"/>
          </a:xfrm>
          <a:prstGeom prst="rect">
            <a:avLst/>
          </a:prstGeom>
          <a:noFill/>
          <a:ln w="0">
            <a:noFill/>
          </a:ln>
        </p:spPr>
        <p:txBody>
          <a:bodyPr lIns="90000" rIns="90000" tIns="46800" bIns="46800" anchor="t">
            <a:normAutofit/>
          </a:bodyPr>
          <a:p>
            <a:pPr marL="343080" indent="-34308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Click to edit the outline text format</a:t>
            </a:r>
            <a:endParaRPr b="0" lang="ru-RU" sz="3200" strike="noStrike" u="none">
              <a:solidFill>
                <a:srgbClr val="4e3b30"/>
              </a:solidFill>
              <a:uFillTx/>
              <a:latin typeface="Franklin Gothic Book"/>
            </a:endParaRPr>
          </a:p>
          <a:p>
            <a:pPr lvl="1" marL="743040" indent="-28584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Second Outline Level</a:t>
            </a:r>
            <a:endParaRPr b="0" lang="ru-RU" sz="3200" strike="noStrike" u="none">
              <a:solidFill>
                <a:srgbClr val="4e3b30"/>
              </a:solidFill>
              <a:uFillTx/>
              <a:latin typeface="Franklin Gothic Book"/>
            </a:endParaRPr>
          </a:p>
          <a:p>
            <a:pPr lvl="2" marL="11430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Third Outline Level</a:t>
            </a:r>
            <a:endParaRPr b="0" lang="ru-RU" sz="3200" strike="noStrike" u="none">
              <a:solidFill>
                <a:srgbClr val="4e3b30"/>
              </a:solidFill>
              <a:uFillTx/>
              <a:latin typeface="Franklin Gothic Book"/>
            </a:endParaRPr>
          </a:p>
          <a:p>
            <a:pPr lvl="3" marL="1600200" indent="-228600">
              <a:spcBef>
                <a:spcPts val="799"/>
              </a:spcBef>
              <a:buClr>
                <a:srgbClr val="f0a22e"/>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Fourth Outline Level</a:t>
            </a:r>
            <a:endParaRPr b="0" lang="ru-RU" sz="3200" strike="noStrike" u="none">
              <a:solidFill>
                <a:srgbClr val="4e3b30"/>
              </a:solidFill>
              <a:uFillTx/>
              <a:latin typeface="Franklin Gothic Book"/>
            </a:endParaRPr>
          </a:p>
          <a:p>
            <a:pPr lvl="4" marL="2057400" indent="-228600">
              <a:spcBef>
                <a:spcPts val="799"/>
              </a:spcBef>
              <a:buClr>
                <a:srgbClr val="f0a22e"/>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Fifth Outline Level</a:t>
            </a:r>
            <a:endParaRPr b="0" lang="ru-RU" sz="3200" strike="noStrike" u="none">
              <a:solidFill>
                <a:srgbClr val="4e3b30"/>
              </a:solidFill>
              <a:uFillTx/>
              <a:latin typeface="Franklin Gothic Book"/>
            </a:endParaRPr>
          </a:p>
          <a:p>
            <a:pPr lvl="5"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Sixth Outline Level</a:t>
            </a:r>
            <a:endParaRPr b="0" lang="ru-RU" sz="3200" strike="noStrike" u="none">
              <a:solidFill>
                <a:srgbClr val="4e3b30"/>
              </a:solidFill>
              <a:uFillTx/>
              <a:latin typeface="Franklin Gothic Book"/>
            </a:endParaRPr>
          </a:p>
          <a:p>
            <a:pPr lvl="6" marL="2057400" indent="-228600">
              <a:spcBef>
                <a:spcPts val="799"/>
              </a:spcBef>
              <a:buClr>
                <a:srgbClr val="000000"/>
              </a:buClr>
              <a:buSzPct val="6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Seventh Outline Level</a:t>
            </a:r>
            <a:endParaRPr b="0" lang="ru-RU" sz="3200" strike="noStrike" u="none">
              <a:solidFill>
                <a:srgbClr val="4e3b30"/>
              </a:solidFill>
              <a:uFillTx/>
              <a:latin typeface="Franklin Gothic Book"/>
            </a:endParaRPr>
          </a:p>
        </p:txBody>
      </p:sp>
      <p:sp>
        <p:nvSpPr>
          <p:cNvPr id="71" name="PlaceHolder 2"/>
          <p:cNvSpPr>
            <a:spLocks noGrp="1"/>
          </p:cNvSpPr>
          <p:nvPr>
            <p:ph type="title"/>
          </p:nvPr>
        </p:nvSpPr>
        <p:spPr>
          <a:xfrm>
            <a:off x="406080" y="457200"/>
            <a:ext cx="11582280" cy="8380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4e3b30"/>
                </a:solidFill>
                <a:uFillTx/>
                <a:latin typeface="Franklin Gothic Medium"/>
              </a:rPr>
              <a:t>Click to edit the title text format</a:t>
            </a:r>
            <a:endParaRPr b="0" lang="ru-RU" sz="3600" strike="noStrike" u="none">
              <a:solidFill>
                <a:srgbClr val="4e3b30"/>
              </a:solidFill>
              <a:uFillTx/>
              <a:latin typeface="Franklin Gothic Medium"/>
            </a:endParaRPr>
          </a:p>
        </p:txBody>
      </p:sp>
      <p:sp>
        <p:nvSpPr>
          <p:cNvPr id="72" name="PlaceHolder 3"/>
          <p:cNvSpPr>
            <a:spLocks noGrp="1"/>
          </p:cNvSpPr>
          <p:nvPr>
            <p:ph type="dt" idx="25"/>
          </p:nvPr>
        </p:nvSpPr>
        <p:spPr>
          <a:xfrm>
            <a:off x="8635680" y="76320"/>
            <a:ext cx="3352680" cy="28872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Source Sans Pro"/>
            </a:endParaRPr>
          </a:p>
        </p:txBody>
      </p:sp>
      <p:sp>
        <p:nvSpPr>
          <p:cNvPr id="73" name="PlaceHolder 4"/>
          <p:cNvSpPr>
            <a:spLocks noGrp="1"/>
          </p:cNvSpPr>
          <p:nvPr>
            <p:ph type="ftr" idx="26"/>
          </p:nvPr>
        </p:nvSpPr>
        <p:spPr>
          <a:xfrm>
            <a:off x="4165560" y="76320"/>
            <a:ext cx="4470480" cy="28872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Source Sans Pro"/>
            </a:endParaRPr>
          </a:p>
        </p:txBody>
      </p:sp>
      <p:sp>
        <p:nvSpPr>
          <p:cNvPr id="74" name="PlaceHolder 5"/>
          <p:cNvSpPr>
            <a:spLocks noGrp="1"/>
          </p:cNvSpPr>
          <p:nvPr>
            <p:ph type="sldNum" idx="27"/>
          </p:nvPr>
        </p:nvSpPr>
        <p:spPr>
          <a:xfrm>
            <a:off x="10972800" y="6476760"/>
            <a:ext cx="1015920" cy="24444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trike="noStrike" u="none">
                <a:solidFill>
                  <a:srgbClr val="d38e27"/>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DEE06F0-5A32-4831-9F39-90F0450B8F98}" type="slidenum">
              <a:rPr b="0" lang="en-US" sz="1200" strike="noStrike" u="none">
                <a:solidFill>
                  <a:srgbClr val="d38e27"/>
                </a:solidFill>
                <a:uFillTx/>
                <a:latin typeface="Times New Roman"/>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s/_rels/slide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 Id="rId3"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2.xml"/>
</Relationships>
</file>

<file path=ppt/slides/_rels/slide14.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 Id="rId3" Type="http://schemas.openxmlformats.org/officeDocument/2006/relationships/slideLayout" Target="../slideLayouts/slideLayout2.xml"/>
</Relationships>
</file>

<file path=ppt/slides/_rels/slide15.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2.xml"/>
</Relationships>
</file>

<file path=ppt/slides/_rels/slide16.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png"/><Relationship Id="rId3" Type="http://schemas.openxmlformats.org/officeDocument/2006/relationships/image" Target="../media/image8.png"/><Relationship Id="rId4" Type="http://schemas.openxmlformats.org/officeDocument/2006/relationships/slideLayout" Target="../slideLayouts/slideLayout5.xml"/>
</Relationships>
</file>

<file path=ppt/slides/_rels/slide17.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image" Target="../media/image36.png"/><Relationship Id="rId3" Type="http://schemas.openxmlformats.org/officeDocument/2006/relationships/image" Target="../media/image34.png"/><Relationship Id="rId4" Type="http://schemas.openxmlformats.org/officeDocument/2006/relationships/image" Target="../media/image37.png"/><Relationship Id="rId5" Type="http://schemas.openxmlformats.org/officeDocument/2006/relationships/slideLayout" Target="../slideLayouts/slideLayout3.xml"/>
</Relationships>
</file>

<file path=ppt/slides/_rels/slide18.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slideLayout" Target="../slideLayouts/slideLayout3.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3.xml"/>
</Relationships>
</file>

<file path=ppt/slides/_rels/slide3.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4.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slideLayout" Target="../slideLayouts/slideLayout6.xml"/>
</Relationships>
</file>

<file path=ppt/slides/_rels/slide6.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6.xml"/>
</Relationships>
</file>

<file path=ppt/slides/_rels/slide7.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4.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8" name="TextBox 1"/>
          <p:cNvSpPr/>
          <p:nvPr/>
        </p:nvSpPr>
        <p:spPr>
          <a:xfrm>
            <a:off x="198360" y="1844640"/>
            <a:ext cx="8382240" cy="22885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4800" strike="noStrike" u="none">
                <a:solidFill>
                  <a:srgbClr val="1f1f1f"/>
                </a:solidFill>
                <a:uFillTx/>
                <a:latin typeface="Tahoma"/>
                <a:ea typeface="Tahoma"/>
              </a:rPr>
              <a:t>Қазақ тілі</a:t>
            </a:r>
            <a:endParaRPr b="0" lang="ru-RU" sz="4800" strike="noStrike" u="none">
              <a:solidFill>
                <a:srgbClr val="000000"/>
              </a:solidFill>
              <a:uFillTx/>
              <a:latin typeface="Source Sans Pro"/>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4800" strike="noStrike" u="none">
              <a:solidFill>
                <a:srgbClr val="000000"/>
              </a:solidFill>
              <a:uFillTx/>
              <a:latin typeface="Source Sans Pro"/>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4800" strike="noStrike" u="none">
                <a:solidFill>
                  <a:srgbClr val="1f1f1f"/>
                </a:solidFill>
                <a:uFillTx/>
                <a:latin typeface="Tahoma"/>
                <a:ea typeface="Tahoma"/>
              </a:rPr>
              <a:t>11-сынып</a:t>
            </a:r>
            <a:endParaRPr b="0" lang="ru-RU" sz="4800" strike="noStrike" u="none">
              <a:solidFill>
                <a:srgbClr val="000000"/>
              </a:solidFill>
              <a:uFillTx/>
              <a:latin typeface="Source Sans Pro"/>
            </a:endParaRPr>
          </a:p>
        </p:txBody>
      </p:sp>
      <p:pic>
        <p:nvPicPr>
          <p:cNvPr id="369" name="Picture 5" descr=""/>
          <p:cNvPicPr/>
          <p:nvPr/>
        </p:nvPicPr>
        <p:blipFill>
          <a:blip r:embed="rId1"/>
          <a:stretch/>
        </p:blipFill>
        <p:spPr>
          <a:xfrm>
            <a:off x="7772400" y="1639800"/>
            <a:ext cx="2925720" cy="3486240"/>
          </a:xfrm>
          <a:prstGeom prst="rect">
            <a:avLst/>
          </a:prstGeom>
          <a:ln w="0">
            <a:noFill/>
          </a:ln>
        </p:spPr>
      </p:pic>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95" name="Заголовок 1" descr=""/>
          <p:cNvPicPr/>
          <p:nvPr/>
        </p:nvPicPr>
        <p:blipFill>
          <a:blip r:embed="rId1"/>
          <a:stretch/>
        </p:blipFill>
        <p:spPr>
          <a:xfrm>
            <a:off x="407880" y="262080"/>
            <a:ext cx="11582640" cy="1139760"/>
          </a:xfrm>
          <a:prstGeom prst="rect">
            <a:avLst/>
          </a:prstGeom>
          <a:ln w="0">
            <a:noFill/>
          </a:ln>
        </p:spPr>
      </p:pic>
      <p:sp>
        <p:nvSpPr>
          <p:cNvPr id="396" name="Номер слайда 3"/>
          <p:cNvSpPr/>
          <p:nvPr/>
        </p:nvSpPr>
        <p:spPr>
          <a:xfrm>
            <a:off x="10972800" y="6473880"/>
            <a:ext cx="1011240" cy="24768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5344185-73EA-4939-A13E-578366608867}" type="slidenum">
              <a:rPr b="0" lang="en-US" sz="1200" strike="noStrike" u="none">
                <a:solidFill>
                  <a:srgbClr val="d38e27"/>
                </a:solidFill>
                <a:uFillTx/>
                <a:latin typeface="Source Sans Pro"/>
              </a:rPr>
              <a:t>&lt;number&gt;</a:t>
            </a:fld>
            <a:endParaRPr b="0" lang="ru-RU" sz="1200" strike="noStrike" u="none">
              <a:solidFill>
                <a:srgbClr val="000000"/>
              </a:solidFill>
              <a:uFillTx/>
              <a:latin typeface="Source Sans Pro"/>
            </a:endParaRPr>
          </a:p>
        </p:txBody>
      </p:sp>
      <p:pic>
        <p:nvPicPr>
          <p:cNvPr id="397" name="Picture 2" descr=""/>
          <p:cNvPicPr/>
          <p:nvPr/>
        </p:nvPicPr>
        <p:blipFill>
          <a:blip r:embed="rId2"/>
          <a:stretch/>
        </p:blipFill>
        <p:spPr>
          <a:xfrm>
            <a:off x="3340080" y="1249200"/>
            <a:ext cx="6089760" cy="5396040"/>
          </a:xfrm>
          <a:prstGeom prst="rect">
            <a:avLst/>
          </a:prstGeom>
          <a:ln w="0">
            <a:noFill/>
          </a:ln>
        </p:spPr>
      </p:pic>
      <p:pic>
        <p:nvPicPr>
          <p:cNvPr id="398" name="Picture 3" descr=""/>
          <p:cNvPicPr/>
          <p:nvPr/>
        </p:nvPicPr>
        <p:blipFill>
          <a:blip r:embed="rId3"/>
          <a:stretch/>
        </p:blipFill>
        <p:spPr>
          <a:xfrm>
            <a:off x="3340080" y="3946680"/>
            <a:ext cx="6089760" cy="541944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99" name="Заголовок 1" descr=""/>
          <p:cNvPicPr/>
          <p:nvPr/>
        </p:nvPicPr>
        <p:blipFill>
          <a:blip r:embed="rId1"/>
          <a:stretch/>
        </p:blipFill>
        <p:spPr>
          <a:xfrm>
            <a:off x="407880" y="457200"/>
            <a:ext cx="11582640" cy="1000080"/>
          </a:xfrm>
          <a:prstGeom prst="rect">
            <a:avLst/>
          </a:prstGeom>
          <a:ln w="0">
            <a:noFill/>
          </a:ln>
        </p:spPr>
      </p:pic>
      <p:sp>
        <p:nvSpPr>
          <p:cNvPr id="400" name=""/>
          <p:cNvSpPr txBox="1"/>
          <p:nvPr/>
        </p:nvSpPr>
        <p:spPr>
          <a:xfrm>
            <a:off x="406440" y="1401480"/>
            <a:ext cx="8508960" cy="4678200"/>
          </a:xfrm>
          <a:prstGeom prst="rect">
            <a:avLst/>
          </a:prstGeom>
          <a:noFill/>
          <a:ln w="0">
            <a:noFill/>
          </a:ln>
        </p:spPr>
        <p:txBody>
          <a:bodyPr anchor="t">
            <a:normAutofit/>
          </a:bodyPr>
          <a:p>
            <a:pPr marL="343080" indent="-343080">
              <a:lnSpc>
                <a:spcPct val="100000"/>
              </a:lnSpc>
              <a:spcBef>
                <a:spcPts val="700"/>
              </a:spcBef>
              <a:buClr>
                <a:srgbClr val="f0a22e"/>
              </a:buClr>
              <a:buSzPct val="7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4e3b30"/>
                </a:solidFill>
                <a:uFillTx/>
                <a:latin typeface="Times New Roman"/>
                <a:ea typeface="Times New Roman"/>
              </a:rPr>
              <a:t>Ережеде көрсетілген тілдік қабаттар бойынша кестеге мысалдар жазыңыздар. Мысалдар көркем шығармадан алынуы тиіс.</a:t>
            </a:r>
            <a:endParaRPr b="0" lang="ru-RU" sz="2800" strike="noStrike" u="none">
              <a:solidFill>
                <a:srgbClr val="4e3b30"/>
              </a:solidFill>
              <a:uFillTx/>
              <a:latin typeface="Franklin Gothic Book"/>
            </a:endParaRPr>
          </a:p>
          <a:p>
            <a:pPr marL="343080" indent="-343080">
              <a:lnSpc>
                <a:spcPct val="100000"/>
              </a:lnSpc>
              <a:spcBef>
                <a:spcPts val="7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4e3b30"/>
              </a:solidFill>
              <a:uFillTx/>
              <a:latin typeface="Franklin Gothic Book"/>
            </a:endParaRPr>
          </a:p>
        </p:txBody>
      </p:sp>
      <p:sp>
        <p:nvSpPr>
          <p:cNvPr id="401" name="Номер слайда 3"/>
          <p:cNvSpPr/>
          <p:nvPr/>
        </p:nvSpPr>
        <p:spPr>
          <a:xfrm>
            <a:off x="10972800" y="6473880"/>
            <a:ext cx="1011240" cy="24768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FF08433-5905-4DC0-8F87-6B1D9CEE208D}" type="slidenum">
              <a:rPr b="0" lang="en-US" sz="1200" strike="noStrike" u="none">
                <a:solidFill>
                  <a:srgbClr val="d38e27"/>
                </a:solidFill>
                <a:uFillTx/>
                <a:latin typeface="Source Sans Pro"/>
              </a:rPr>
              <a:t>&lt;number&gt;</a:t>
            </a:fld>
            <a:endParaRPr b="0" lang="ru-RU" sz="1200" strike="noStrike" u="none">
              <a:solidFill>
                <a:srgbClr val="000000"/>
              </a:solidFill>
              <a:uFillTx/>
              <a:latin typeface="Source Sans Pro"/>
            </a:endParaRPr>
          </a:p>
        </p:txBody>
      </p:sp>
      <p:pic>
        <p:nvPicPr>
          <p:cNvPr id="402" name="Picture 2" descr=""/>
          <p:cNvPicPr/>
          <p:nvPr/>
        </p:nvPicPr>
        <p:blipFill>
          <a:blip r:embed="rId2"/>
          <a:stretch/>
        </p:blipFill>
        <p:spPr>
          <a:xfrm>
            <a:off x="1050840" y="2560680"/>
            <a:ext cx="10090080" cy="4098960"/>
          </a:xfrm>
          <a:prstGeom prst="rect">
            <a:avLst/>
          </a:prstGeom>
          <a:ln w="0">
            <a:noFill/>
          </a:ln>
        </p:spPr>
      </p:pic>
      <p:pic>
        <p:nvPicPr>
          <p:cNvPr id="403" name="Picture 3" descr=""/>
          <p:cNvPicPr/>
          <p:nvPr/>
        </p:nvPicPr>
        <p:blipFill>
          <a:blip r:embed="rId3"/>
          <a:stretch/>
        </p:blipFill>
        <p:spPr>
          <a:xfrm>
            <a:off x="8667720" y="3067200"/>
            <a:ext cx="2629080" cy="251136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04" name="Заголовок 1" descr=""/>
          <p:cNvPicPr/>
          <p:nvPr/>
        </p:nvPicPr>
        <p:blipFill>
          <a:blip r:embed="rId1"/>
          <a:stretch/>
        </p:blipFill>
        <p:spPr>
          <a:xfrm>
            <a:off x="407880" y="457200"/>
            <a:ext cx="11582640" cy="1000080"/>
          </a:xfrm>
          <a:prstGeom prst="rect">
            <a:avLst/>
          </a:prstGeom>
          <a:ln w="0">
            <a:noFill/>
          </a:ln>
        </p:spPr>
      </p:pic>
      <p:sp>
        <p:nvSpPr>
          <p:cNvPr id="405" name=""/>
          <p:cNvSpPr txBox="1"/>
          <p:nvPr/>
        </p:nvSpPr>
        <p:spPr>
          <a:xfrm>
            <a:off x="406080" y="1554120"/>
            <a:ext cx="7031160" cy="4525920"/>
          </a:xfrm>
          <a:prstGeom prst="rect">
            <a:avLst/>
          </a:prstGeom>
          <a:noFill/>
          <a:ln w="0">
            <a:noFill/>
          </a:ln>
        </p:spPr>
        <p:txBody>
          <a:bodyPr anchor="t">
            <a:normAutofit/>
          </a:bodyPr>
          <a:p>
            <a:pPr marL="343080" indent="-343080">
              <a:lnSpc>
                <a:spcPct val="100000"/>
              </a:lnSpc>
              <a:spcBef>
                <a:spcPts val="799"/>
              </a:spcBef>
              <a:buClr>
                <a:srgbClr val="f0a22e"/>
              </a:buClr>
              <a:buSzPct val="7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4e3b30"/>
                </a:solidFill>
                <a:uFillTx/>
                <a:latin typeface="Times New Roman"/>
                <a:ea typeface="Times New Roman"/>
              </a:rPr>
              <a:t>Ережемен мұқият танысады;</a:t>
            </a:r>
            <a:endParaRPr b="0" lang="ru-RU" sz="3200" strike="noStrike" u="none">
              <a:solidFill>
                <a:srgbClr val="4e3b30"/>
              </a:solidFill>
              <a:uFillTx/>
              <a:latin typeface="Franklin Gothic Book"/>
            </a:endParaRPr>
          </a:p>
          <a:p>
            <a:pPr marL="343080" indent="-343080">
              <a:lnSpc>
                <a:spcPct val="100000"/>
              </a:lnSpc>
              <a:spcBef>
                <a:spcPts val="799"/>
              </a:spcBef>
              <a:buClr>
                <a:srgbClr val="f0a22e"/>
              </a:buClr>
              <a:buSzPct val="7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4e3b30"/>
                </a:solidFill>
                <a:uFillTx/>
                <a:latin typeface="Times New Roman"/>
                <a:ea typeface="Times New Roman"/>
              </a:rPr>
              <a:t>Көркем шығармадан мысалдар жазады.</a:t>
            </a:r>
            <a:endParaRPr b="0" lang="ru-RU" sz="3200" strike="noStrike" u="none">
              <a:solidFill>
                <a:srgbClr val="4e3b30"/>
              </a:solidFill>
              <a:uFillTx/>
              <a:latin typeface="Franklin Gothic Book"/>
            </a:endParaRPr>
          </a:p>
        </p:txBody>
      </p:sp>
      <p:sp>
        <p:nvSpPr>
          <p:cNvPr id="406" name="Номер слайда 3"/>
          <p:cNvSpPr/>
          <p:nvPr/>
        </p:nvSpPr>
        <p:spPr>
          <a:xfrm>
            <a:off x="10972800" y="6473880"/>
            <a:ext cx="1011240" cy="24768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56C88CA-9D31-41D7-8AEB-D6E6D049288D}" type="slidenum">
              <a:rPr b="0" lang="en-US" sz="1200" strike="noStrike" u="none">
                <a:solidFill>
                  <a:srgbClr val="d38e27"/>
                </a:solidFill>
                <a:uFillTx/>
                <a:latin typeface="Source Sans Pro"/>
              </a:rPr>
              <a:t>&lt;number&gt;</a:t>
            </a:fld>
            <a:endParaRPr b="0" lang="ru-RU" sz="1200" strike="noStrike" u="none">
              <a:solidFill>
                <a:srgbClr val="000000"/>
              </a:solidFill>
              <a:uFillTx/>
              <a:latin typeface="Source Sans Pro"/>
            </a:endParaRPr>
          </a:p>
        </p:txBody>
      </p:sp>
      <p:pic>
        <p:nvPicPr>
          <p:cNvPr id="407" name="Picture 2" descr=""/>
          <p:cNvPicPr/>
          <p:nvPr/>
        </p:nvPicPr>
        <p:blipFill>
          <a:blip r:embed="rId2"/>
          <a:stretch/>
        </p:blipFill>
        <p:spPr>
          <a:xfrm>
            <a:off x="8405640" y="1859040"/>
            <a:ext cx="2872080" cy="263988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08" name="Заголовок 1" descr=""/>
          <p:cNvPicPr/>
          <p:nvPr/>
        </p:nvPicPr>
        <p:blipFill>
          <a:blip r:embed="rId1"/>
          <a:stretch/>
        </p:blipFill>
        <p:spPr>
          <a:xfrm>
            <a:off x="328680" y="291960"/>
            <a:ext cx="11661840" cy="1079640"/>
          </a:xfrm>
          <a:prstGeom prst="rect">
            <a:avLst/>
          </a:prstGeom>
          <a:ln w="0">
            <a:noFill/>
          </a:ln>
        </p:spPr>
      </p:pic>
      <p:sp>
        <p:nvSpPr>
          <p:cNvPr id="409" name=""/>
          <p:cNvSpPr txBox="1"/>
          <p:nvPr/>
        </p:nvSpPr>
        <p:spPr>
          <a:xfrm>
            <a:off x="406080" y="1554120"/>
            <a:ext cx="11582280" cy="4525920"/>
          </a:xfrm>
          <a:prstGeom prst="rect">
            <a:avLst/>
          </a:prstGeom>
          <a:noFill/>
          <a:ln w="0">
            <a:noFill/>
          </a:ln>
        </p:spPr>
        <p:txBody>
          <a:bodyPr anchor="t">
            <a:normAutofit/>
          </a:bodyPr>
          <a:p>
            <a:pPr marL="343080" indent="-343080">
              <a:spcBef>
                <a:spcPts val="700"/>
              </a:spcBef>
              <a:buClr>
                <a:srgbClr val="f0a22e"/>
              </a:buClr>
              <a:buSzPct val="7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4e3b30"/>
                </a:solidFill>
                <a:uFillTx/>
                <a:latin typeface="Franklin Gothic Book"/>
              </a:rPr>
              <a:t> </a:t>
            </a:r>
            <a:r>
              <a:rPr b="1" lang="kk-KZ" sz="2800" strike="noStrike" u="none">
                <a:solidFill>
                  <a:srgbClr val="4e3b30"/>
                </a:solidFill>
                <a:uFillTx/>
                <a:latin typeface="Times New Roman"/>
                <a:ea typeface="Times New Roman"/>
              </a:rPr>
              <a:t>Лексика-фразеологиялық:</a:t>
            </a:r>
            <a:r>
              <a:rPr b="0" lang="kk-KZ" sz="2800" strike="noStrike" u="none">
                <a:solidFill>
                  <a:srgbClr val="4e3b30"/>
                </a:solidFill>
                <a:uFillTx/>
                <a:latin typeface="Times New Roman"/>
                <a:ea typeface="Times New Roman"/>
              </a:rPr>
              <a:t> Шоқпардай сары тары тұр басын иіп, Көрінбес ат құлағы тоғай биік. (І.Жансүгіров)Кәмшат бөрік, ақ тамақ, қара қасты, Сұлу қыздың көріп пе ең мұндай түрін? (А.Құнанбаев)</a:t>
            </a:r>
            <a:endParaRPr b="0" lang="ru-RU" sz="2800" strike="noStrike" u="none">
              <a:solidFill>
                <a:srgbClr val="4e3b30"/>
              </a:solidFill>
              <a:uFillTx/>
              <a:latin typeface="Franklin Gothic Book"/>
            </a:endParaRPr>
          </a:p>
          <a:p>
            <a:pPr marL="343080" indent="-343080">
              <a:lnSpc>
                <a:spcPct val="100000"/>
              </a:lnSpc>
              <a:spcBef>
                <a:spcPts val="700"/>
              </a:spcBef>
              <a:buClr>
                <a:srgbClr val="f0a22e"/>
              </a:buClr>
              <a:buSzPct val="7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4e3b30"/>
                </a:solidFill>
                <a:uFillTx/>
                <a:latin typeface="Times New Roman"/>
                <a:ea typeface="Times New Roman"/>
              </a:rPr>
              <a:t>Морфологиялық: </a:t>
            </a:r>
            <a:r>
              <a:rPr b="0" lang="kk-KZ" sz="2800" strike="noStrike" u="none">
                <a:solidFill>
                  <a:srgbClr val="4e3b30"/>
                </a:solidFill>
                <a:uFillTx/>
                <a:latin typeface="Times New Roman"/>
                <a:ea typeface="Times New Roman"/>
              </a:rPr>
              <a:t>Балалар, бұл жол басы даналыққа.(А.Байтұрсынұлы) Япырай, ғажап екен бұнысы! - деді Балқаш. (С.Мұқанов)</a:t>
            </a:r>
            <a:endParaRPr b="0" lang="ru-RU" sz="2800" strike="noStrike" u="none">
              <a:solidFill>
                <a:srgbClr val="4e3b30"/>
              </a:solidFill>
              <a:uFillTx/>
              <a:latin typeface="Franklin Gothic Book"/>
            </a:endParaRPr>
          </a:p>
          <a:p>
            <a:pPr marL="343080" indent="-343080">
              <a:lnSpc>
                <a:spcPct val="100000"/>
              </a:lnSpc>
              <a:spcBef>
                <a:spcPts val="700"/>
              </a:spcBef>
              <a:buClr>
                <a:srgbClr val="f0a22e"/>
              </a:buClr>
              <a:buSzPct val="7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4e3b30"/>
                </a:solidFill>
                <a:uFillTx/>
                <a:latin typeface="Times New Roman"/>
                <a:ea typeface="Times New Roman"/>
              </a:rPr>
              <a:t>Синтаксистік:  </a:t>
            </a:r>
            <a:r>
              <a:rPr b="0" lang="kk-KZ" sz="2800" strike="noStrike" u="none">
                <a:solidFill>
                  <a:srgbClr val="4e3b30"/>
                </a:solidFill>
                <a:uFillTx/>
                <a:latin typeface="Times New Roman"/>
                <a:ea typeface="Times New Roman"/>
              </a:rPr>
              <a:t>Балалық өлді, білдің бе?Жігіттікке келдің бе? (А.Құнанбаев) “Сапардың Аманы ... шаңқан боздың басынан аса секірердей, еріне көтеріле, ұмтыла берді алға...” (Ғ.Мұстафин)</a:t>
            </a:r>
            <a:endParaRPr b="0" lang="ru-RU" sz="2800" strike="noStrike" u="none">
              <a:solidFill>
                <a:srgbClr val="4e3b30"/>
              </a:solidFill>
              <a:uFillTx/>
              <a:latin typeface="Franklin Gothic Book"/>
            </a:endParaRPr>
          </a:p>
        </p:txBody>
      </p:sp>
      <p:sp>
        <p:nvSpPr>
          <p:cNvPr id="410" name="Номер слайда 3"/>
          <p:cNvSpPr/>
          <p:nvPr/>
        </p:nvSpPr>
        <p:spPr>
          <a:xfrm>
            <a:off x="10972800" y="6473880"/>
            <a:ext cx="1011240" cy="24768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5801CCC-7F10-4D42-8AC2-00823B342220}" type="slidenum">
              <a:rPr b="0" lang="en-US" sz="1200" strike="noStrike" u="none">
                <a:solidFill>
                  <a:srgbClr val="d38e27"/>
                </a:solidFill>
                <a:uFillTx/>
                <a:latin typeface="Source Sans Pro"/>
              </a:rPr>
              <a:t>&lt;number&gt;</a:t>
            </a:fld>
            <a:endParaRPr b="0" lang="ru-RU" sz="1200" strike="noStrike" u="none">
              <a:solidFill>
                <a:srgbClr val="000000"/>
              </a:solidFill>
              <a:uFillTx/>
              <a:latin typeface="Source Sans Pro"/>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11" name="Заголовок 1" descr=""/>
          <p:cNvPicPr/>
          <p:nvPr/>
        </p:nvPicPr>
        <p:blipFill>
          <a:blip r:embed="rId1"/>
          <a:stretch/>
        </p:blipFill>
        <p:spPr>
          <a:xfrm>
            <a:off x="328680" y="262080"/>
            <a:ext cx="11661840" cy="1096920"/>
          </a:xfrm>
          <a:prstGeom prst="rect">
            <a:avLst/>
          </a:prstGeom>
          <a:ln w="0">
            <a:noFill/>
          </a:ln>
        </p:spPr>
      </p:pic>
      <p:sp>
        <p:nvSpPr>
          <p:cNvPr id="412" name=""/>
          <p:cNvSpPr txBox="1"/>
          <p:nvPr/>
        </p:nvSpPr>
        <p:spPr>
          <a:xfrm>
            <a:off x="406440" y="1554120"/>
            <a:ext cx="6802560" cy="4525920"/>
          </a:xfrm>
          <a:prstGeom prst="rect">
            <a:avLst/>
          </a:prstGeom>
          <a:noFill/>
          <a:ln w="0">
            <a:noFill/>
          </a:ln>
        </p:spPr>
        <p:txBody>
          <a:bodyPr anchor="t">
            <a:normAutofit/>
          </a:bodyPr>
          <a:p>
            <a:pPr marL="343080" indent="-343080">
              <a:spcBef>
                <a:spcPts val="700"/>
              </a:spcBef>
              <a:buClr>
                <a:srgbClr val="f0a22e"/>
              </a:buClr>
              <a:buSzPct val="7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4e3b30"/>
                </a:solidFill>
                <a:uFillTx/>
                <a:latin typeface="Franklin Gothic Book"/>
              </a:rPr>
              <a:t>«</a:t>
            </a:r>
            <a:r>
              <a:rPr b="0" lang="kk-KZ" sz="2800" strike="noStrike" u="none">
                <a:solidFill>
                  <a:srgbClr val="4e3b30"/>
                </a:solidFill>
                <a:uFillTx/>
                <a:latin typeface="Times New Roman"/>
                <a:ea typeface="Times New Roman"/>
              </a:rPr>
              <a:t>Экстремизм мен терроризмнің алдын алу жолдары» тақырыбында өз көзқарастарыңызды жазыңыздар.</a:t>
            </a:r>
            <a:endParaRPr b="0" lang="ru-RU" sz="2800" strike="noStrike" u="none">
              <a:solidFill>
                <a:srgbClr val="4e3b30"/>
              </a:solidFill>
              <a:uFillTx/>
              <a:latin typeface="Franklin Gothic Book"/>
            </a:endParaRPr>
          </a:p>
          <a:p>
            <a:pPr marL="343080" indent="-343080">
              <a:lnSpc>
                <a:spcPct val="100000"/>
              </a:lnSpc>
              <a:spcBef>
                <a:spcPts val="700"/>
              </a:spcBef>
              <a:buClr>
                <a:srgbClr val="f0a22e"/>
              </a:buClr>
              <a:buSzPct val="7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4e3b30"/>
              </a:solidFill>
              <a:uFillTx/>
              <a:latin typeface="Franklin Gothic Book"/>
            </a:endParaRPr>
          </a:p>
          <a:p>
            <a:pPr marL="343080" indent="-343080">
              <a:lnSpc>
                <a:spcPct val="100000"/>
              </a:lnSpc>
              <a:spcBef>
                <a:spcPts val="700"/>
              </a:spcBef>
              <a:buClr>
                <a:srgbClr val="f0a22e"/>
              </a:buClr>
              <a:buSzPct val="7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4e3b30"/>
              </a:solidFill>
              <a:uFillTx/>
              <a:latin typeface="Franklin Gothic Book"/>
            </a:endParaRPr>
          </a:p>
          <a:p>
            <a:pPr marL="343080" indent="-343080">
              <a:lnSpc>
                <a:spcPct val="100000"/>
              </a:lnSpc>
              <a:spcBef>
                <a:spcPts val="700"/>
              </a:spcBef>
              <a:buClr>
                <a:srgbClr val="f0a22e"/>
              </a:buClr>
              <a:buSzPct val="7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4e3b30"/>
                </a:solidFill>
                <a:uFillTx/>
                <a:latin typeface="Times New Roman"/>
                <a:ea typeface="Times New Roman"/>
              </a:rPr>
              <a:t>Дескрипторы:</a:t>
            </a:r>
            <a:endParaRPr b="0" lang="ru-RU" sz="2800" strike="noStrike" u="none">
              <a:solidFill>
                <a:srgbClr val="4e3b30"/>
              </a:solidFill>
              <a:uFillTx/>
              <a:latin typeface="Franklin Gothic Book"/>
            </a:endParaRPr>
          </a:p>
          <a:p>
            <a:pPr marL="343080" indent="-343080">
              <a:lnSpc>
                <a:spcPct val="100000"/>
              </a:lnSpc>
              <a:spcBef>
                <a:spcPts val="700"/>
              </a:spcBef>
              <a:buClr>
                <a:srgbClr val="f0a22e"/>
              </a:buClr>
              <a:buSzPct val="7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4e3b30"/>
                </a:solidFill>
                <a:uFillTx/>
                <a:latin typeface="Times New Roman"/>
                <a:ea typeface="Times New Roman"/>
              </a:rPr>
              <a:t>•   </a:t>
            </a:r>
            <a:r>
              <a:rPr b="0" lang="kk-KZ" sz="2800" strike="noStrike" u="none">
                <a:solidFill>
                  <a:srgbClr val="4e3b30"/>
                </a:solidFill>
                <a:uFillTx/>
                <a:latin typeface="Times New Roman"/>
                <a:ea typeface="Times New Roman"/>
              </a:rPr>
              <a:t>Өз көзқарастары бойынша жазады;</a:t>
            </a:r>
            <a:endParaRPr b="0" lang="ru-RU" sz="2800" strike="noStrike" u="none">
              <a:solidFill>
                <a:srgbClr val="4e3b30"/>
              </a:solidFill>
              <a:uFillTx/>
              <a:latin typeface="Franklin Gothic Book"/>
            </a:endParaRPr>
          </a:p>
          <a:p>
            <a:pPr marL="343080" indent="-343080">
              <a:lnSpc>
                <a:spcPct val="100000"/>
              </a:lnSpc>
              <a:spcBef>
                <a:spcPts val="700"/>
              </a:spcBef>
              <a:buClr>
                <a:srgbClr val="f0a22e"/>
              </a:buClr>
              <a:buSzPct val="7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4e3b30"/>
                </a:solidFill>
                <a:uFillTx/>
                <a:latin typeface="Times New Roman"/>
                <a:ea typeface="Times New Roman"/>
              </a:rPr>
              <a:t>•   </a:t>
            </a:r>
            <a:r>
              <a:rPr b="0" lang="kk-KZ" sz="2800" strike="noStrike" u="none">
                <a:solidFill>
                  <a:srgbClr val="4e3b30"/>
                </a:solidFill>
                <a:uFillTx/>
                <a:latin typeface="Times New Roman"/>
                <a:ea typeface="Times New Roman"/>
              </a:rPr>
              <a:t>Алдын алу жолдарын ұсынады.</a:t>
            </a:r>
            <a:endParaRPr b="0" lang="ru-RU" sz="2800" strike="noStrike" u="none">
              <a:solidFill>
                <a:srgbClr val="4e3b30"/>
              </a:solidFill>
              <a:uFillTx/>
              <a:latin typeface="Franklin Gothic Book"/>
            </a:endParaRPr>
          </a:p>
          <a:p>
            <a:pPr marL="343080" indent="-343080">
              <a:lnSpc>
                <a:spcPct val="100000"/>
              </a:lnSpc>
              <a:spcBef>
                <a:spcPts val="700"/>
              </a:spcBef>
              <a:buClr>
                <a:srgbClr val="f0a22e"/>
              </a:buClr>
              <a:buSzPct val="7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4e3b30"/>
              </a:solidFill>
              <a:uFillTx/>
              <a:latin typeface="Franklin Gothic Book"/>
            </a:endParaRPr>
          </a:p>
        </p:txBody>
      </p:sp>
      <p:sp>
        <p:nvSpPr>
          <p:cNvPr id="413" name="Номер слайда 3"/>
          <p:cNvSpPr/>
          <p:nvPr/>
        </p:nvSpPr>
        <p:spPr>
          <a:xfrm>
            <a:off x="10972800" y="6473880"/>
            <a:ext cx="1011240" cy="24768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C17A622-CAEE-426B-BFC3-A5B2A1DBB1E5}" type="slidenum">
              <a:rPr b="0" lang="en-US" sz="1200" strike="noStrike" u="none">
                <a:solidFill>
                  <a:srgbClr val="d38e27"/>
                </a:solidFill>
                <a:uFillTx/>
                <a:latin typeface="Source Sans Pro"/>
              </a:rPr>
              <a:t>&lt;number&gt;</a:t>
            </a:fld>
            <a:endParaRPr b="0" lang="ru-RU" sz="1200" strike="noStrike" u="none">
              <a:solidFill>
                <a:srgbClr val="000000"/>
              </a:solidFill>
              <a:uFillTx/>
              <a:latin typeface="Source Sans Pro"/>
            </a:endParaRPr>
          </a:p>
        </p:txBody>
      </p:sp>
      <p:pic>
        <p:nvPicPr>
          <p:cNvPr id="414" name="Picture 2" descr=""/>
          <p:cNvPicPr/>
          <p:nvPr/>
        </p:nvPicPr>
        <p:blipFill>
          <a:blip r:embed="rId2"/>
          <a:stretch/>
        </p:blipFill>
        <p:spPr>
          <a:xfrm>
            <a:off x="8290080" y="2225520"/>
            <a:ext cx="2755800" cy="285300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15" name="Заголовок 1" descr=""/>
          <p:cNvPicPr/>
          <p:nvPr/>
        </p:nvPicPr>
        <p:blipFill>
          <a:blip r:embed="rId1"/>
          <a:stretch/>
        </p:blipFill>
        <p:spPr>
          <a:xfrm>
            <a:off x="328680" y="262080"/>
            <a:ext cx="11661840" cy="1096920"/>
          </a:xfrm>
          <a:prstGeom prst="rect">
            <a:avLst/>
          </a:prstGeom>
          <a:ln w="0">
            <a:noFill/>
          </a:ln>
        </p:spPr>
      </p:pic>
      <p:sp>
        <p:nvSpPr>
          <p:cNvPr id="416" name=""/>
          <p:cNvSpPr txBox="1"/>
          <p:nvPr/>
        </p:nvSpPr>
        <p:spPr>
          <a:xfrm>
            <a:off x="406080" y="1554120"/>
            <a:ext cx="7396200" cy="4525920"/>
          </a:xfrm>
          <a:prstGeom prst="rect">
            <a:avLst/>
          </a:prstGeom>
          <a:noFill/>
          <a:ln w="0">
            <a:noFill/>
          </a:ln>
        </p:spPr>
        <p:txBody>
          <a:bodyPr anchor="t">
            <a:normAutofit fontScale="92500" lnSpcReduction="9999"/>
          </a:bodyPr>
          <a:p>
            <a:pPr marL="343080" indent="-343080">
              <a:lnSpc>
                <a:spcPct val="100000"/>
              </a:lnSpc>
              <a:spcBef>
                <a:spcPts val="601"/>
              </a:spcBef>
              <a:buClr>
                <a:srgbClr val="f0a22e"/>
              </a:buClr>
              <a:buSzPct val="7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4e3b30"/>
                </a:solidFill>
                <a:uFillTx/>
                <a:latin typeface="Times New Roman"/>
                <a:ea typeface="Times New Roman"/>
              </a:rPr>
              <a:t>Экстремизм мен терроризмнің алдын алу мен күрестің бірден-бір жолы – олар туралы өз уақытында шынайы мәлімет беру. Бұл жерде, әрине, күнделікті ақпарат құралдарының рөлі өте жоғары. Әйтсе де, жасөспірім балалар үшін ақпарат кұралдарының беретін мәліметі де жеткілікті емес. Секталардың, экстремистік топтардың қаупі туралы жастарды көбірек хабардар етіп отыру қажет. Ол үшін барлық мектептерде «дінтану» сабағымен қоса мамандар қауіпсіздік сабақтарын өткізіп, онда экстремистік топтарды, тоталитарлық секталарды қалай білуге болатынын түсіндіріп, олардан қалай сақтану жолын көрсетіп отырулары керек.</a:t>
            </a:r>
            <a:endParaRPr b="0" lang="ru-RU" sz="2400" strike="noStrike" u="none">
              <a:solidFill>
                <a:srgbClr val="4e3b30"/>
              </a:solidFill>
              <a:uFillTx/>
              <a:latin typeface="Franklin Gothic Book"/>
            </a:endParaRPr>
          </a:p>
          <a:p>
            <a:pPr marL="343080" indent="-343080">
              <a:lnSpc>
                <a:spcPct val="100000"/>
              </a:lnSpc>
              <a:spcBef>
                <a:spcPts val="601"/>
              </a:spcBef>
              <a:buClr>
                <a:srgbClr val="f0a22e"/>
              </a:buClr>
              <a:buSzPct val="7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4e3b30"/>
              </a:solidFill>
              <a:uFillTx/>
              <a:latin typeface="Franklin Gothic Book"/>
            </a:endParaRPr>
          </a:p>
        </p:txBody>
      </p:sp>
      <p:sp>
        <p:nvSpPr>
          <p:cNvPr id="417" name="Номер слайда 3"/>
          <p:cNvSpPr/>
          <p:nvPr/>
        </p:nvSpPr>
        <p:spPr>
          <a:xfrm>
            <a:off x="10972800" y="6473880"/>
            <a:ext cx="1011240" cy="24768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0889F31-AA01-4D25-AD8A-AF63738C769A}" type="slidenum">
              <a:rPr b="0" lang="en-US" sz="1200" strike="noStrike" u="none">
                <a:solidFill>
                  <a:srgbClr val="d38e27"/>
                </a:solidFill>
                <a:uFillTx/>
                <a:latin typeface="Source Sans Pro"/>
              </a:rPr>
              <a:t>&lt;number&gt;</a:t>
            </a:fld>
            <a:endParaRPr b="0" lang="ru-RU" sz="1200" strike="noStrike" u="none">
              <a:solidFill>
                <a:srgbClr val="000000"/>
              </a:solidFill>
              <a:uFillTx/>
              <a:latin typeface="Source Sans Pro"/>
            </a:endParaRPr>
          </a:p>
        </p:txBody>
      </p:sp>
      <p:pic>
        <p:nvPicPr>
          <p:cNvPr id="418" name="Picture 2" descr=""/>
          <p:cNvPicPr/>
          <p:nvPr/>
        </p:nvPicPr>
        <p:blipFill>
          <a:blip r:embed="rId2"/>
          <a:stretch/>
        </p:blipFill>
        <p:spPr>
          <a:xfrm>
            <a:off x="8809200" y="2395440"/>
            <a:ext cx="2620800" cy="274320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9" name="Прямоугольник 3"/>
          <p:cNvSpPr/>
          <p:nvPr/>
        </p:nvSpPr>
        <p:spPr>
          <a:xfrm>
            <a:off x="-1096920" y="1052640"/>
            <a:ext cx="6832440" cy="10692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4000" strike="noStrike" u="none">
                <a:solidFill>
                  <a:srgbClr val="593593"/>
                </a:solidFill>
                <a:uFillTx/>
                <a:latin typeface="Tahoma"/>
                <a:ea typeface="Tahoma"/>
              </a:rPr>
              <a:t>  </a:t>
            </a:r>
            <a:r>
              <a:rPr b="1" lang="kk-KZ" sz="4000" strike="noStrike" u="none">
                <a:solidFill>
                  <a:srgbClr val="d2a010"/>
                </a:solidFill>
                <a:uFillTx/>
                <a:latin typeface="Tahoma"/>
                <a:ea typeface="Tahoma"/>
              </a:rPr>
              <a:t>Қорытынды </a:t>
            </a:r>
            <a:endParaRPr b="0" lang="ru-RU" sz="4000" strike="noStrike" u="none">
              <a:solidFill>
                <a:srgbClr val="000000"/>
              </a:solidFill>
              <a:uFillTx/>
              <a:latin typeface="Source Sans Pro"/>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1f1f1f"/>
                </a:solidFill>
                <a:uFillTx/>
                <a:latin typeface="Times New Roman"/>
                <a:ea typeface="Times New Roman"/>
              </a:rPr>
              <a:t> </a:t>
            </a:r>
            <a:endParaRPr b="0" lang="ru-RU" sz="2400" strike="noStrike" u="none">
              <a:solidFill>
                <a:srgbClr val="000000"/>
              </a:solidFill>
              <a:uFillTx/>
              <a:latin typeface="Source Sans Pro"/>
            </a:endParaRPr>
          </a:p>
        </p:txBody>
      </p:sp>
      <p:sp>
        <p:nvSpPr>
          <p:cNvPr id="420" name="Прямоугольник 1"/>
          <p:cNvSpPr/>
          <p:nvPr/>
        </p:nvSpPr>
        <p:spPr>
          <a:xfrm>
            <a:off x="819000" y="2217600"/>
            <a:ext cx="8705880" cy="524160"/>
          </a:xfrm>
          <a:prstGeom prst="rect">
            <a:avLst/>
          </a:prstGeom>
          <a:noFill/>
          <a:ln w="0">
            <a:noFill/>
          </a:ln>
        </p:spPr>
        <p:style>
          <a:lnRef idx="0"/>
          <a:fillRef idx="0"/>
          <a:effectRef idx="0"/>
          <a:fontRef idx="minor"/>
        </p:style>
        <p:txBody>
          <a:bodyPr lIns="90000" rIns="90000" tIns="46800" bIns="46800" anchor="t">
            <a:spAutoFit/>
          </a:bodyPr>
          <a:p>
            <a:pPr marL="343080" indent="-343080">
              <a:lnSpc>
                <a:spcPct val="100000"/>
              </a:lnSpc>
              <a:buClr>
                <a:srgbClr val="000000"/>
              </a:buClr>
              <a:buSzPct val="7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Source Sans Pro"/>
            </a:endParaRPr>
          </a:p>
        </p:txBody>
      </p:sp>
      <p:pic>
        <p:nvPicPr>
          <p:cNvPr id="421" name="Рисунок 92" descr=""/>
          <p:cNvPicPr/>
          <p:nvPr/>
        </p:nvPicPr>
        <p:blipFill>
          <a:blip r:embed="rId1"/>
          <a:stretch/>
        </p:blipFill>
        <p:spPr>
          <a:xfrm>
            <a:off x="7790040" y="198360"/>
            <a:ext cx="3944880" cy="3027600"/>
          </a:xfrm>
          <a:prstGeom prst="rect">
            <a:avLst/>
          </a:prstGeom>
          <a:ln w="0">
            <a:noFill/>
          </a:ln>
        </p:spPr>
      </p:pic>
      <p:pic>
        <p:nvPicPr>
          <p:cNvPr id="422" name="Рисунок 93" descr=""/>
          <p:cNvPicPr/>
          <p:nvPr/>
        </p:nvPicPr>
        <p:blipFill>
          <a:blip r:embed="rId2"/>
          <a:stretch/>
        </p:blipFill>
        <p:spPr>
          <a:xfrm>
            <a:off x="8075520" y="415800"/>
            <a:ext cx="3121200" cy="1951200"/>
          </a:xfrm>
          <a:prstGeom prst="rect">
            <a:avLst/>
          </a:prstGeom>
          <a:ln w="0">
            <a:noFill/>
          </a:ln>
        </p:spPr>
      </p:pic>
      <p:pic>
        <p:nvPicPr>
          <p:cNvPr id="423" name="Рисунок 94" descr=""/>
          <p:cNvPicPr/>
          <p:nvPr/>
        </p:nvPicPr>
        <p:blipFill>
          <a:blip r:embed="rId3"/>
          <a:stretch/>
        </p:blipFill>
        <p:spPr>
          <a:xfrm>
            <a:off x="8502480" y="838080"/>
            <a:ext cx="1194120" cy="1738440"/>
          </a:xfrm>
          <a:prstGeom prst="rect">
            <a:avLst/>
          </a:prstGeom>
          <a:ln w="0">
            <a:noFill/>
          </a:ln>
        </p:spPr>
      </p:pic>
      <p:sp>
        <p:nvSpPr>
          <p:cNvPr id="424" name="Прямоугольник 1"/>
          <p:cNvSpPr/>
          <p:nvPr/>
        </p:nvSpPr>
        <p:spPr>
          <a:xfrm>
            <a:off x="819000" y="2811600"/>
            <a:ext cx="8325000" cy="2655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0000"/>
                </a:solidFill>
                <a:uFillTx/>
                <a:latin typeface="Times New Roman"/>
                <a:ea typeface="Times New Roman"/>
              </a:rPr>
              <a:t>Бекіту тапсырмасы: </a:t>
            </a:r>
            <a:r>
              <a:rPr b="0" lang="kk-KZ" sz="2800" strike="noStrike" u="none">
                <a:solidFill>
                  <a:srgbClr val="000000"/>
                </a:solidFill>
                <a:uFillTx/>
                <a:latin typeface="Times New Roman"/>
                <a:ea typeface="Times New Roman"/>
              </a:rPr>
              <a:t>«3-2-1» әдісі арқылы оқушы сабақтан алған білімін бекітеді.</a:t>
            </a:r>
            <a:endParaRPr b="0" lang="ru-RU" sz="2800" strike="noStrike" u="none">
              <a:solidFill>
                <a:srgbClr val="000000"/>
              </a:solidFill>
              <a:uFillTx/>
              <a:latin typeface="Source Sans Pro"/>
            </a:endParaRPr>
          </a:p>
          <a:p>
            <a:pPr>
              <a:lnSpc>
                <a:spcPct val="100000"/>
              </a:lnSpc>
              <a:buClr>
                <a:srgbClr val="00000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Сабақтан алған 3 маңызды ақпаратты жазамыз;</a:t>
            </a:r>
            <a:endParaRPr b="0" lang="ru-RU" sz="2800" strike="noStrike" u="none">
              <a:solidFill>
                <a:srgbClr val="000000"/>
              </a:solidFill>
              <a:uFillTx/>
              <a:latin typeface="Source Sans Pro"/>
            </a:endParaRPr>
          </a:p>
          <a:p>
            <a:pPr>
              <a:lnSpc>
                <a:spcPct val="100000"/>
              </a:lnSpc>
              <a:buClr>
                <a:srgbClr val="00000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Қиындық келтірген 2 мәселені жазамыз;</a:t>
            </a:r>
            <a:endParaRPr b="0" lang="ru-RU" sz="2800" strike="noStrike" u="none">
              <a:solidFill>
                <a:srgbClr val="000000"/>
              </a:solidFill>
              <a:uFillTx/>
              <a:latin typeface="Source Sans Pro"/>
            </a:endParaRPr>
          </a:p>
          <a:p>
            <a:pPr>
              <a:lnSpc>
                <a:spcPct val="100000"/>
              </a:lnSpc>
              <a:buClr>
                <a:srgbClr val="00000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Сабақта ұнаған 1 аспектіні (тапсырма) жазу.</a:t>
            </a:r>
            <a:endParaRPr b="0" lang="ru-RU" sz="2800" strike="noStrike" u="none">
              <a:solidFill>
                <a:srgbClr val="000000"/>
              </a:solidFill>
              <a:uFillTx/>
              <a:latin typeface="Source Sans Pro"/>
            </a:endParaRPr>
          </a:p>
          <a:p>
            <a:pPr>
              <a:lnSpc>
                <a:spcPct val="100000"/>
              </a:lnSpc>
              <a:buClr>
                <a:srgbClr val="00000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Source Sans Pro"/>
            </a:endParaRPr>
          </a:p>
        </p:txBody>
      </p:sp>
    </p:spTree>
  </p:cSld>
  <p:transition spd="med">
    <p:fade/>
  </p:transition>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5" name="Right Triangle 284"/>
          <p:cNvSpPr/>
          <p:nvPr/>
        </p:nvSpPr>
        <p:spPr>
          <a:xfrm rot="5400000">
            <a:off x="1341000" y="-1341360"/>
            <a:ext cx="1600200" cy="4282920"/>
          </a:xfrm>
          <a:prstGeom prst="rtTriangle">
            <a:avLst/>
          </a:prstGeom>
          <a:solidFill>
            <a:srgbClr val="f0a22e"/>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Source Sans Pro"/>
            </a:endParaRPr>
          </a:p>
        </p:txBody>
      </p:sp>
      <p:pic>
        <p:nvPicPr>
          <p:cNvPr id="426" name="Graphic 3" descr=""/>
          <p:cNvPicPr/>
          <p:nvPr/>
        </p:nvPicPr>
        <p:blipFill>
          <a:blip r:embed="rId1"/>
          <a:stretch/>
        </p:blipFill>
        <p:spPr>
          <a:xfrm>
            <a:off x="10320480" y="3541680"/>
            <a:ext cx="1152360" cy="1420920"/>
          </a:xfrm>
          <a:prstGeom prst="rect">
            <a:avLst/>
          </a:prstGeom>
          <a:ln w="0">
            <a:noFill/>
          </a:ln>
        </p:spPr>
      </p:pic>
      <p:pic>
        <p:nvPicPr>
          <p:cNvPr id="427" name="Рисунок 1" descr=""/>
          <p:cNvPicPr/>
          <p:nvPr/>
        </p:nvPicPr>
        <p:blipFill>
          <a:blip r:embed="rId2"/>
          <a:stretch/>
        </p:blipFill>
        <p:spPr>
          <a:xfrm>
            <a:off x="10836360" y="1433520"/>
            <a:ext cx="722160" cy="1523880"/>
          </a:xfrm>
          <a:prstGeom prst="rect">
            <a:avLst/>
          </a:prstGeom>
          <a:ln w="0">
            <a:noFill/>
          </a:ln>
        </p:spPr>
      </p:pic>
      <p:pic>
        <p:nvPicPr>
          <p:cNvPr id="428" name="Рисунок 5" descr=""/>
          <p:cNvPicPr/>
          <p:nvPr/>
        </p:nvPicPr>
        <p:blipFill>
          <a:blip r:embed="rId3"/>
          <a:stretch/>
        </p:blipFill>
        <p:spPr>
          <a:xfrm>
            <a:off x="6794640" y="2011320"/>
            <a:ext cx="4537080" cy="2836800"/>
          </a:xfrm>
          <a:prstGeom prst="rect">
            <a:avLst/>
          </a:prstGeom>
          <a:ln w="0">
            <a:noFill/>
          </a:ln>
        </p:spPr>
      </p:pic>
      <p:pic>
        <p:nvPicPr>
          <p:cNvPr id="429" name="Рисунок 255" descr=""/>
          <p:cNvPicPr/>
          <p:nvPr/>
        </p:nvPicPr>
        <p:blipFill>
          <a:blip r:embed="rId4"/>
          <a:stretch/>
        </p:blipFill>
        <p:spPr>
          <a:xfrm>
            <a:off x="6885000" y="957240"/>
            <a:ext cx="1425600" cy="1779480"/>
          </a:xfrm>
          <a:prstGeom prst="rect">
            <a:avLst/>
          </a:prstGeom>
          <a:ln w="0">
            <a:noFill/>
          </a:ln>
        </p:spPr>
      </p:pic>
      <p:sp>
        <p:nvSpPr>
          <p:cNvPr id="430" name="Прямоугольник 1"/>
          <p:cNvSpPr/>
          <p:nvPr/>
        </p:nvSpPr>
        <p:spPr>
          <a:xfrm>
            <a:off x="655560" y="2690640"/>
            <a:ext cx="6248520" cy="3082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0000"/>
                </a:solidFill>
                <a:uFillTx/>
                <a:latin typeface="Times New Roman"/>
                <a:ea typeface="Times New Roman"/>
              </a:rPr>
              <a:t>Қосымша тапсырма: </a:t>
            </a:r>
            <a:endParaRPr b="0" lang="ru-RU" sz="2800" strike="noStrike" u="none">
              <a:solidFill>
                <a:srgbClr val="000000"/>
              </a:solidFill>
              <a:uFillTx/>
              <a:latin typeface="Source Sans Pro"/>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-Сабақта алған мәліметтерді қолдана отырып «Біз экстремизм мен терроризмге қарсымыз!» деген тақырыпта слайд дайындаңыздар.</a:t>
            </a:r>
            <a:endParaRPr b="0" lang="ru-RU" sz="2800" strike="noStrike" u="none">
              <a:solidFill>
                <a:srgbClr val="000000"/>
              </a:solidFill>
              <a:uFillTx/>
              <a:latin typeface="Source Sans Pro"/>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-Слайд барысын  жүйелі,сауатты орындаңыздар.</a:t>
            </a:r>
            <a:endParaRPr b="0" lang="ru-RU" sz="2800" strike="noStrike" u="none">
              <a:solidFill>
                <a:srgbClr val="000000"/>
              </a:solidFill>
              <a:uFillTx/>
              <a:latin typeface="Source Sans Pro"/>
            </a:endParaRPr>
          </a:p>
        </p:txBody>
      </p:sp>
    </p:spTree>
  </p:cSld>
  <p:transition spd="med">
    <p:fade/>
  </p:transition>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31" name="Picture 3" descr=""/>
          <p:cNvPicPr/>
          <p:nvPr/>
        </p:nvPicPr>
        <p:blipFill>
          <a:blip r:embed="rId1"/>
          <a:stretch/>
        </p:blipFill>
        <p:spPr>
          <a:xfrm>
            <a:off x="0" y="0"/>
            <a:ext cx="12192120" cy="685800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0" name="TextBox 46"/>
          <p:cNvSpPr/>
          <p:nvPr/>
        </p:nvSpPr>
        <p:spPr>
          <a:xfrm>
            <a:off x="411120" y="1062000"/>
            <a:ext cx="8596440" cy="32043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d2a010"/>
                </a:solidFill>
                <a:uFillTx/>
                <a:latin typeface="Tahoma"/>
                <a:ea typeface="Tahoma"/>
              </a:rPr>
              <a:t>Бөлім тақырыбы: </a:t>
            </a:r>
            <a:r>
              <a:rPr b="1" lang="kk-KZ" sz="2800" strike="noStrike" u="none">
                <a:solidFill>
                  <a:srgbClr val="1f1f1f"/>
                </a:solidFill>
                <a:uFillTx/>
                <a:latin typeface="Tahoma"/>
                <a:ea typeface="Tahoma"/>
              </a:rPr>
              <a:t>Бейбітшілік қауіпсіздік және жаһандық экономика. Шешендік сөздер.</a:t>
            </a:r>
            <a:endParaRPr b="0" lang="ru-RU" sz="2800" strike="noStrike" u="none">
              <a:solidFill>
                <a:srgbClr val="000000"/>
              </a:solidFill>
              <a:uFillTx/>
              <a:latin typeface="Source Sans Pro"/>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Source Sans Pro"/>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Source Sans Pro"/>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d2a010"/>
                </a:solidFill>
                <a:uFillTx/>
                <a:latin typeface="Tahoma"/>
                <a:ea typeface="Tahoma"/>
              </a:rPr>
              <a:t>Сабақтың тақырыбы: </a:t>
            </a:r>
            <a:r>
              <a:rPr b="1" lang="kk-KZ" sz="2800" strike="noStrike" u="none">
                <a:solidFill>
                  <a:srgbClr val="000000"/>
                </a:solidFill>
                <a:uFillTx/>
                <a:latin typeface="Tahoma"/>
                <a:ea typeface="Tahoma"/>
              </a:rPr>
              <a:t>Экстремизм мен терроризм – 21 ғасыр індеті </a:t>
            </a:r>
            <a:endParaRPr b="0" lang="ru-RU" sz="2800" strike="noStrike" u="none">
              <a:solidFill>
                <a:srgbClr val="000000"/>
              </a:solidFill>
              <a:uFillTx/>
              <a:latin typeface="Source Sans Pro"/>
            </a:endParaRPr>
          </a:p>
        </p:txBody>
      </p:sp>
      <p:sp>
        <p:nvSpPr>
          <p:cNvPr id="371" name="Прямоугольный треугольник 3"/>
          <p:cNvSpPr/>
          <p:nvPr/>
        </p:nvSpPr>
        <p:spPr>
          <a:xfrm>
            <a:off x="-15840" y="4754520"/>
            <a:ext cx="8351640" cy="2073240"/>
          </a:xfrm>
          <a:prstGeom prst="rtTriangle">
            <a:avLst/>
          </a:prstGeom>
          <a:solidFill>
            <a:srgbClr val="f0a22e"/>
          </a:solidFill>
          <a:ln w="25560">
            <a:solidFill>
              <a:srgbClr val="b0761f"/>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Source Sans Pro"/>
            </a:endParaRPr>
          </a:p>
        </p:txBody>
      </p:sp>
      <p:pic>
        <p:nvPicPr>
          <p:cNvPr id="372" name="05C72222.wav" descr=""/>
          <p:cNvPicPr/>
          <p:nvPr/>
        </p:nvPicPr>
        <p:blipFill>
          <a:blip r:embed="rId1"/>
          <a:stretch/>
        </p:blipFill>
        <p:spPr>
          <a:xfrm>
            <a:off x="11366640" y="6032520"/>
            <a:ext cx="609480" cy="609480"/>
          </a:xfrm>
          <a:prstGeom prst="rect">
            <a:avLst/>
          </a:prstGeom>
          <a:ln w="0">
            <a:noFill/>
          </a:ln>
        </p:spPr>
      </p:pic>
      <p:pic>
        <p:nvPicPr>
          <p:cNvPr id="373" name="Picture 8" descr=""/>
          <p:cNvPicPr/>
          <p:nvPr/>
        </p:nvPicPr>
        <p:blipFill>
          <a:blip r:embed="rId2"/>
          <a:stretch/>
        </p:blipFill>
        <p:spPr>
          <a:xfrm>
            <a:off x="9247320" y="1700280"/>
            <a:ext cx="2334960" cy="2590560"/>
          </a:xfrm>
          <a:prstGeom prst="rect">
            <a:avLst/>
          </a:prstGeom>
          <a:ln w="0">
            <a:noFill/>
          </a:ln>
        </p:spPr>
      </p:pic>
    </p:spTree>
  </p:cSld>
  <p:transition spd="med" advTm="10000">
    <p:fade/>
  </p:transition>
  <p:timing>
    <p:tnLst>
      <p:par>
        <p:cTn id="1" dur="indefinite" restart="never" nodeType="tmRoot">
          <p:childTnLst>
            <p:seq>
              <p:cTn id="2" dur="indefinite" nodeType="mainSeq">
                <p:childTnLst>
                  <p:par>
                    <p:cTn id="3" nodeType="clickEffect" fill="hold">
                      <p:stCondLst>
                        <p:cond delay="0"/>
                      </p:stCondLst>
                      <p:childTnLst>
                        <p:par>
                          <p:cTn id="4" nodeType="withEffect" fill="hold">
                            <p:stCondLst>
                              <p:cond delay="0"/>
                            </p:stCondLst>
                            <p:childTnLst>
                              <p:par>
                                <p:cTn id="5" nodeType="afterEffect" fill="hold" presetClass="mediacall" presetID="1">
                                  <p:stCondLst>
                                    <p:cond delay="0"/>
                                  </p:stCondLst>
                                  <p:childTnLst>
                                    <p:cmd type="call" cmd="playFrom(0.0)">
                                      <p:cBhvr>
                                        <p:cTn id="6" dur="1" fill="hold"/>
                                        <p:tgtEl>
                                          <p:spTgt spid="372"/>
                                        </p:tgtEl>
                                      </p:cBhvr>
                                    </p:cmd>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4" name="Прямоугольник 147"/>
          <p:cNvSpPr/>
          <p:nvPr/>
        </p:nvSpPr>
        <p:spPr>
          <a:xfrm>
            <a:off x="490680" y="372960"/>
            <a:ext cx="11409120" cy="77169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d2a010"/>
                </a:solidFill>
                <a:uFillTx/>
                <a:latin typeface="Tahoma"/>
                <a:ea typeface="Tahoma"/>
              </a:rPr>
              <a:t>Оқу мақсат(тар)ы</a:t>
            </a:r>
            <a:r>
              <a:rPr b="1" lang="ru-RU" sz="3200" strike="noStrike" u="none">
                <a:solidFill>
                  <a:srgbClr val="d2a010"/>
                </a:solidFill>
                <a:uFillTx/>
                <a:latin typeface="Tahoma"/>
                <a:ea typeface="Tahoma"/>
              </a:rPr>
              <a:t>:</a:t>
            </a:r>
            <a:endParaRPr b="0" lang="ru-RU" sz="3200" strike="noStrike" u="none">
              <a:solidFill>
                <a:srgbClr val="000000"/>
              </a:solidFill>
              <a:uFillTx/>
              <a:latin typeface="Source Sans Pro"/>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Source Sans Pro"/>
            </a:endParaRPr>
          </a:p>
          <a:p>
            <a:pPr>
              <a:lnSpc>
                <a:spcPct val="100000"/>
              </a:lnSpc>
              <a:buClr>
                <a:srgbClr val="000000"/>
              </a:buClr>
              <a:buSzPct val="7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ahoma"/>
                <a:ea typeface="Tahoma"/>
              </a:rPr>
              <a:t>11.2.5.1мәтіндегі негізгі ойды анықтау, берілген мәліметтер мен пікірлерді өңдеу және толықтыру.</a:t>
            </a:r>
            <a:endParaRPr b="0" lang="ru-RU" sz="2800" strike="noStrike" u="none">
              <a:solidFill>
                <a:srgbClr val="000000"/>
              </a:solidFill>
              <a:uFillTx/>
              <a:latin typeface="Source Sans Pro"/>
            </a:endParaRPr>
          </a:p>
          <a:p>
            <a:pPr>
              <a:lnSpc>
                <a:spcPct val="100000"/>
              </a:lnSpc>
              <a:buClr>
                <a:srgbClr val="000000"/>
              </a:buClr>
              <a:buSzPct val="7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Source Sans Pro"/>
            </a:endParaRPr>
          </a:p>
          <a:p>
            <a:pPr>
              <a:lnSpc>
                <a:spcPct val="100000"/>
              </a:lnSpc>
              <a:buClr>
                <a:srgbClr val="000000"/>
              </a:buClr>
              <a:buSzPct val="7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Source Sans Pro"/>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d2a010"/>
                </a:solidFill>
                <a:uFillTx/>
                <a:latin typeface="Tahoma"/>
                <a:ea typeface="Tahoma"/>
              </a:rPr>
              <a:t>Сабақ мақсат(тар)ы:</a:t>
            </a:r>
            <a:endParaRPr b="0" lang="ru-RU" sz="3200" strike="noStrike" u="none">
              <a:solidFill>
                <a:srgbClr val="000000"/>
              </a:solidFill>
              <a:uFillTx/>
              <a:latin typeface="Source Sans Pro"/>
            </a:endParaRPr>
          </a:p>
          <a:p>
            <a:pPr>
              <a:lnSpc>
                <a:spcPct val="100000"/>
              </a:lnSpc>
              <a:buClr>
                <a:srgbClr val="000000"/>
              </a:buClr>
              <a:buSzPct val="7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ahoma"/>
                <a:ea typeface="Tahoma"/>
              </a:rPr>
              <a:t>Мәтіндегі негізгі ойды анықтау арқылы берілген мәліметтер мен пікірлерді өңдеп толықтырады.</a:t>
            </a:r>
            <a:endParaRPr b="0" lang="ru-RU" sz="2800" strike="noStrike" u="none">
              <a:solidFill>
                <a:srgbClr val="000000"/>
              </a:solidFill>
              <a:uFillTx/>
              <a:latin typeface="Source Sans Pro"/>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200" strike="noStrike" u="none">
              <a:solidFill>
                <a:srgbClr val="000000"/>
              </a:solidFill>
              <a:uFillTx/>
              <a:latin typeface="Source Sans Pro"/>
            </a:endParaRPr>
          </a:p>
          <a:p>
            <a:pPr>
              <a:lnSpc>
                <a:spcPct val="100000"/>
              </a:lnSpc>
              <a:buClr>
                <a:srgbClr val="000000"/>
              </a:buClr>
              <a:buSzPct val="7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Source Sans Pro"/>
            </a:endParaRPr>
          </a:p>
          <a:p>
            <a:pPr>
              <a:lnSpc>
                <a:spcPct val="100000"/>
              </a:lnSpc>
              <a:buClr>
                <a:srgbClr val="000000"/>
              </a:buClr>
              <a:buSzPct val="7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Source Sans Pro"/>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200" strike="noStrike" u="none">
              <a:solidFill>
                <a:srgbClr val="000000"/>
              </a:solidFill>
              <a:uFillTx/>
              <a:latin typeface="Source Sans Pro"/>
            </a:endParaRPr>
          </a:p>
          <a:p>
            <a:pPr>
              <a:lnSpc>
                <a:spcPct val="100000"/>
              </a:lnSpc>
              <a:buClr>
                <a:srgbClr val="000000"/>
              </a:buClr>
              <a:buSzPct val="70000"/>
              <a:buFont typeface="Courier New"/>
              <a:buChar char="o"/>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Source Sans Pro"/>
            </a:endParaRPr>
          </a:p>
          <a:p>
            <a:pPr>
              <a:lnSpc>
                <a:spcPct val="100000"/>
              </a:lnSpc>
              <a:buClr>
                <a:srgbClr val="593593"/>
              </a:buClr>
              <a:buSzPct val="7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200" strike="noStrike" u="none">
              <a:solidFill>
                <a:srgbClr val="000000"/>
              </a:solidFill>
              <a:uFillTx/>
              <a:latin typeface="Source Sans Pro"/>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200" strike="noStrike" u="none">
              <a:solidFill>
                <a:srgbClr val="000000"/>
              </a:solidFill>
              <a:uFillTx/>
              <a:latin typeface="Source Sans Pro"/>
            </a:endParaRPr>
          </a:p>
          <a:p>
            <a:pPr>
              <a:lnSpc>
                <a:spcPct val="100000"/>
              </a:lnSpc>
              <a:buClr>
                <a:srgbClr val="593593"/>
              </a:buClr>
              <a:buSzPct val="7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200" strike="noStrike" u="none">
              <a:solidFill>
                <a:srgbClr val="000000"/>
              </a:solidFill>
              <a:uFillTx/>
              <a:latin typeface="Source Sans Pro"/>
            </a:endParaRPr>
          </a:p>
        </p:txBody>
      </p:sp>
      <p:pic>
        <p:nvPicPr>
          <p:cNvPr id="375" name="Рисунок 94" descr=""/>
          <p:cNvPicPr/>
          <p:nvPr/>
        </p:nvPicPr>
        <p:blipFill>
          <a:blip r:embed="rId1"/>
          <a:stretch/>
        </p:blipFill>
        <p:spPr>
          <a:xfrm>
            <a:off x="10888560" y="324000"/>
            <a:ext cx="1193760" cy="1738080"/>
          </a:xfrm>
          <a:prstGeom prst="rect">
            <a:avLst/>
          </a:prstGeom>
          <a:ln w="0">
            <a:noFill/>
          </a:ln>
        </p:spPr>
      </p:pic>
    </p:spTree>
  </p:cSld>
  <p:transition spd="med" advTm="27000">
    <p:fade/>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76" name="Заголовок 1" descr=""/>
          <p:cNvPicPr/>
          <p:nvPr/>
        </p:nvPicPr>
        <p:blipFill>
          <a:blip r:embed="rId1"/>
          <a:stretch/>
        </p:blipFill>
        <p:spPr>
          <a:xfrm>
            <a:off x="1547640" y="1206360"/>
            <a:ext cx="11565000" cy="1360800"/>
          </a:xfrm>
          <a:prstGeom prst="rect">
            <a:avLst/>
          </a:prstGeom>
          <a:ln w="0">
            <a:noFill/>
          </a:ln>
        </p:spPr>
      </p:pic>
      <p:sp>
        <p:nvSpPr>
          <p:cNvPr id="377" name="PlaceHolder 1"/>
          <p:cNvSpPr>
            <a:spLocks noGrp="1"/>
          </p:cNvSpPr>
          <p:nvPr>
            <p:ph type="subTitle"/>
          </p:nvPr>
        </p:nvSpPr>
        <p:spPr>
          <a:xfrm>
            <a:off x="507600" y="2742840"/>
            <a:ext cx="11277720" cy="2027160"/>
          </a:xfrm>
          <a:prstGeom prst="rect">
            <a:avLst/>
          </a:prstGeom>
          <a:noFill/>
          <a:ln w="0">
            <a:noFill/>
          </a:ln>
        </p:spPr>
        <p:txBody>
          <a:bodyPr lIns="91440" rIns="91440" tIns="45720" bIns="45720" anchor="b">
            <a:noAutofit/>
          </a:bodyPr>
          <a:p>
            <a:pPr marL="457200" indent="-457200">
              <a:lnSpc>
                <a:spcPct val="100000"/>
              </a:lnSpc>
              <a:buClr>
                <a:srgbClr val="000000"/>
              </a:buClr>
              <a:buSzPct val="7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0000"/>
                </a:solidFill>
                <a:uFillTx/>
                <a:latin typeface="Times New Roman"/>
                <a:ea typeface="Times New Roman"/>
              </a:rPr>
              <a:t>Мәтіндегі негізгі ойды анықтайды;</a:t>
            </a:r>
            <a:endParaRPr b="0" lang="ru-RU" sz="3200" strike="noStrike" u="none">
              <a:solidFill>
                <a:srgbClr val="4e3b30"/>
              </a:solidFill>
              <a:uFillTx/>
              <a:latin typeface="Franklin Gothic Book"/>
            </a:endParaRPr>
          </a:p>
          <a:p>
            <a:pPr marL="457200" indent="-457200">
              <a:lnSpc>
                <a:spcPct val="100000"/>
              </a:lnSpc>
              <a:buClr>
                <a:srgbClr val="000000"/>
              </a:buClr>
              <a:buSzPct val="7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0000"/>
                </a:solidFill>
                <a:uFillTx/>
                <a:latin typeface="Times New Roman"/>
                <a:ea typeface="Times New Roman"/>
              </a:rPr>
              <a:t>Берілген мәліметтер мен пікірлерді өңдеп,толықтырады.</a:t>
            </a:r>
            <a:endParaRPr b="0" lang="ru-RU" sz="3200" strike="noStrike" u="none">
              <a:solidFill>
                <a:srgbClr val="4e3b30"/>
              </a:solidFill>
              <a:uFillTx/>
              <a:latin typeface="Franklin Gothic Book"/>
            </a:endParaRPr>
          </a:p>
          <a:p>
            <a:pPr marL="457200" indent="-4572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200" strike="noStrike" u="none">
              <a:solidFill>
                <a:srgbClr val="4e3b30"/>
              </a:solidFill>
              <a:uFillTx/>
              <a:latin typeface="Franklin Gothic Book"/>
            </a:endParaRPr>
          </a:p>
        </p:txBody>
      </p:sp>
      <p:pic>
        <p:nvPicPr>
          <p:cNvPr id="378" name="Picture 6" descr=""/>
          <p:cNvPicPr/>
          <p:nvPr/>
        </p:nvPicPr>
        <p:blipFill>
          <a:blip r:embed="rId2"/>
          <a:stretch/>
        </p:blipFill>
        <p:spPr>
          <a:xfrm>
            <a:off x="9070920" y="4557600"/>
            <a:ext cx="3121200" cy="1951200"/>
          </a:xfrm>
          <a:prstGeom prst="rect">
            <a:avLst/>
          </a:prstGeom>
          <a:ln w="0">
            <a:noFill/>
          </a:ln>
        </p:spPr>
      </p:pic>
      <p:pic>
        <p:nvPicPr>
          <p:cNvPr id="379" name="Picture 7" descr=""/>
          <p:cNvPicPr/>
          <p:nvPr/>
        </p:nvPicPr>
        <p:blipFill>
          <a:blip r:embed="rId3"/>
          <a:stretch/>
        </p:blipFill>
        <p:spPr>
          <a:xfrm>
            <a:off x="10024920" y="4824360"/>
            <a:ext cx="1195560" cy="173664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80" name="Заголовок 1" descr=""/>
          <p:cNvPicPr/>
          <p:nvPr/>
        </p:nvPicPr>
        <p:blipFill>
          <a:blip r:embed="rId1"/>
          <a:stretch/>
        </p:blipFill>
        <p:spPr>
          <a:xfrm>
            <a:off x="225360" y="378000"/>
            <a:ext cx="8034480" cy="5810040"/>
          </a:xfrm>
          <a:prstGeom prst="rect">
            <a:avLst/>
          </a:prstGeom>
          <a:ln w="0">
            <a:noFill/>
          </a:ln>
        </p:spPr>
      </p:pic>
      <p:pic>
        <p:nvPicPr>
          <p:cNvPr id="381" name="Picture 3" descr=""/>
          <p:cNvPicPr/>
          <p:nvPr/>
        </p:nvPicPr>
        <p:blipFill>
          <a:blip r:embed="rId2"/>
          <a:stretch/>
        </p:blipFill>
        <p:spPr>
          <a:xfrm>
            <a:off x="8656560" y="1785960"/>
            <a:ext cx="2724120" cy="349884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82" name="28.06.19 Жастар діни экстремизм мен терроризмге қарсы (М).mp4" descr=""/>
          <p:cNvPicPr/>
          <p:nvPr/>
        </p:nvPicPr>
        <p:blipFill>
          <a:blip r:embed="rId1"/>
          <a:stretch/>
        </p:blipFill>
        <p:spPr>
          <a:xfrm>
            <a:off x="0" y="0"/>
            <a:ext cx="12192120" cy="6858000"/>
          </a:xfrm>
          <a:prstGeom prst="rect">
            <a:avLst/>
          </a:prstGeom>
          <a:ln w="0">
            <a:noFill/>
          </a:ln>
        </p:spPr>
      </p:pic>
    </p:spTree>
  </p:cSld>
  <mc:AlternateContent>
    <mc:Choice Requires="p14">
      <p:transition spd="slow" p14:dur="2000"/>
    </mc:Choice>
    <mc:Fallback>
      <p:transition spd="slow"/>
    </mc:Fallback>
  </mc:AlternateContent>
  <p:timing>
    <p:tnLst>
      <p:par>
        <p:cTn id="7" dur="indefinite" restart="never" nodeType="tmRoot">
          <p:childTnLst>
            <p:seq>
              <p:cTn id="8" restart="whenNotActive" nodeType="interactiveSeq" fill="hold">
                <p:stCondLst>
                  <p:cond evt="onClick">
                    <p:tgtEl>
                      <p:spTgt spid="382"/>
                    </p:tgtEl>
                  </p:cond>
                </p:stCondLst>
                <p:childTnLst>
                  <p:par>
                    <p:cTn id="9" nodeType="clickEffect" fill="hold">
                      <p:stCondLst>
                        <p:cond evt="onClick">
                          <p:tgtEl>
                            <p:spTgt spid="382"/>
                          </p:tgtEl>
                        </p:cond>
                      </p:stCondLst>
                      <p:childTnLst>
                        <p:par>
                          <p:cTn id="10" nodeType="withEffect" fill="hold">
                            <p:stCondLst>
                              <p:cond delay="0"/>
                            </p:stCondLst>
                            <p:childTnLst>
                              <p:par>
                                <p:cTn id="11" nodeType="clickEffect" fill="hold" presetClass="mediacall" presetID="2">
                                  <p:stCondLst>
                                    <p:cond delay="0"/>
                                  </p:stCondLst>
                                  <p:childTnLst>
                                    <p:cmd type="call" cmd="togglePause">
                                      <p:cBhvr>
                                        <p:cTn id="12" dur="1" fill="hold"/>
                                        <p:tgtEl>
                                          <p:spTgt spid="382"/>
                                        </p:tgtEl>
                                      </p:cBhvr>
                                    </p:cmd>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3" name="Прямоугольник 1"/>
          <p:cNvSpPr/>
          <p:nvPr/>
        </p:nvSpPr>
        <p:spPr>
          <a:xfrm>
            <a:off x="4946760" y="461880"/>
            <a:ext cx="183960" cy="4618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Source Sans Pro"/>
            </a:endParaRPr>
          </a:p>
        </p:txBody>
      </p:sp>
      <p:sp>
        <p:nvSpPr>
          <p:cNvPr id="384" name="Прямоугольник 54"/>
          <p:cNvSpPr/>
          <p:nvPr/>
        </p:nvSpPr>
        <p:spPr>
          <a:xfrm>
            <a:off x="790560" y="1084320"/>
            <a:ext cx="11131560" cy="5209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Tahoma"/>
                <a:ea typeface="Tahoma"/>
              </a:rPr>
              <a:t>         </a:t>
            </a:r>
            <a:r>
              <a:rPr b="0" lang="kk-KZ" sz="2800" strike="noStrike" u="none">
                <a:solidFill>
                  <a:srgbClr val="1f1f1f"/>
                </a:solidFill>
                <a:uFillTx/>
                <a:latin typeface="Tahoma"/>
                <a:ea typeface="Tahoma"/>
              </a:rPr>
              <a:t>         </a:t>
            </a:r>
            <a:endParaRPr b="0" lang="ru-RU" sz="2800" strike="noStrike" u="none">
              <a:solidFill>
                <a:srgbClr val="000000"/>
              </a:solidFill>
              <a:uFillTx/>
              <a:latin typeface="Source Sans Pro"/>
            </a:endParaRPr>
          </a:p>
        </p:txBody>
      </p:sp>
      <p:sp>
        <p:nvSpPr>
          <p:cNvPr id="385" name="Прямоугольник 2"/>
          <p:cNvSpPr/>
          <p:nvPr/>
        </p:nvSpPr>
        <p:spPr>
          <a:xfrm>
            <a:off x="503280" y="1305000"/>
            <a:ext cx="8442360" cy="5214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Source Sans Pro"/>
              </a:rPr>
              <a:t>Экстремизм </a:t>
            </a:r>
            <a:r>
              <a:rPr b="0" lang="kk-KZ" sz="2400" strike="noStrike" u="none">
                <a:solidFill>
                  <a:srgbClr val="000000"/>
                </a:solidFill>
                <a:uFillTx/>
                <a:latin typeface="Source Sans Pro"/>
              </a:rPr>
              <a:t>деген латын сөзі «шеттеу», яғни орталықтан </a:t>
            </a:r>
            <a:endParaRPr b="0" lang="ru-RU" sz="2400" strike="noStrike" u="none">
              <a:solidFill>
                <a:srgbClr val="000000"/>
              </a:solidFill>
              <a:uFillTx/>
              <a:latin typeface="Source Sans Pro"/>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Source Sans Pro"/>
              </a:rPr>
              <a:t>ауытқу, тәртіпке бағынбау, өз пікірімен ғана іс — әрекет жасаушы деген ұғымды білдіреді. Экстремизмнің пайда болуы надандыққа, көрсоқырлыққа бейімделген көзқарастардан туындайды, яғни олардың ойы «тек қана менің пікірім дұрыс, өзгенікі бұрыс дегенге саяды.</a:t>
            </a:r>
            <a:endParaRPr b="0" lang="ru-RU" sz="2400" strike="noStrike" u="none">
              <a:solidFill>
                <a:srgbClr val="000000"/>
              </a:solidFill>
              <a:uFillTx/>
              <a:latin typeface="Source Sans Pro"/>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Source Sans Pro"/>
              </a:rPr>
              <a:t>    </a:t>
            </a:r>
            <a:r>
              <a:rPr b="0" lang="ru-RU" sz="2400" strike="noStrike" u="none">
                <a:solidFill>
                  <a:srgbClr val="000000"/>
                </a:solidFill>
                <a:uFillTx/>
                <a:latin typeface="Source Sans Pro"/>
              </a:rPr>
              <a:t>Терроризм </a:t>
            </a:r>
            <a:r>
              <a:rPr b="0" lang="kk-KZ" sz="2400" strike="noStrike" u="none">
                <a:solidFill>
                  <a:srgbClr val="000000"/>
                </a:solidFill>
                <a:uFillTx/>
                <a:latin typeface="Source Sans Pro"/>
              </a:rPr>
              <a:t>қазіргі таңда әлем індеті. </a:t>
            </a:r>
            <a:r>
              <a:rPr b="0" lang="ru-RU" sz="2400" strike="noStrike" u="none">
                <a:solidFill>
                  <a:srgbClr val="000000"/>
                </a:solidFill>
                <a:uFillTx/>
                <a:latin typeface="Source Sans Pro"/>
              </a:rPr>
              <a:t>Те</a:t>
            </a:r>
            <a:r>
              <a:rPr b="0" lang="kk-KZ" sz="2400" strike="noStrike" u="none">
                <a:solidFill>
                  <a:srgbClr val="000000"/>
                </a:solidFill>
                <a:uFillTx/>
                <a:latin typeface="Source Sans Pro"/>
              </a:rPr>
              <a:t>rr</a:t>
            </a:r>
            <a:r>
              <a:rPr b="0" lang="ru-RU" sz="2400" strike="noStrike" u="none">
                <a:solidFill>
                  <a:srgbClr val="000000"/>
                </a:solidFill>
                <a:uFillTx/>
                <a:latin typeface="Source Sans Pro"/>
              </a:rPr>
              <a:t>о</a:t>
            </a:r>
            <a:r>
              <a:rPr b="0" lang="en-US" sz="2400" strike="noStrike" u="none">
                <a:solidFill>
                  <a:srgbClr val="000000"/>
                </a:solidFill>
                <a:uFillTx/>
                <a:latin typeface="Source Sans Pro"/>
              </a:rPr>
              <a:t>r </a:t>
            </a:r>
            <a:r>
              <a:rPr b="0" lang="kk-KZ" sz="2400" strike="noStrike" u="none">
                <a:solidFill>
                  <a:srgbClr val="000000"/>
                </a:solidFill>
                <a:uFillTx/>
                <a:latin typeface="Source Sans Pro"/>
              </a:rPr>
              <a:t>латын сөзі қорқыныш, үрей дегенді білдіреді.</a:t>
            </a:r>
            <a:endParaRPr b="0" lang="ru-RU" sz="2400" strike="noStrike" u="none">
              <a:solidFill>
                <a:srgbClr val="000000"/>
              </a:solidFill>
              <a:uFillTx/>
              <a:latin typeface="Source Sans Pro"/>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0000"/>
                </a:solidFill>
                <a:uFillTx/>
                <a:latin typeface="Source Sans Pro"/>
              </a:rPr>
              <a:t>   </a:t>
            </a:r>
            <a:r>
              <a:rPr b="0" lang="kk-KZ" sz="2400" strike="noStrike" u="none">
                <a:solidFill>
                  <a:srgbClr val="000000"/>
                </a:solidFill>
                <a:uFillTx/>
                <a:latin typeface="Source Sans Pro"/>
              </a:rPr>
              <a:t>Терроризмнің мақсаты — мемлекеттердің, халықтардың рационалды түрде ойлауларына, бейбітшілік пен тыныштықта өмір сүрулеріне кедергі жасау. Терроризм - ұйымдасқан топ діттеген мақсатына жету үшін дүрсін - дүрсін күш қолдану арқылы көрініс табатын әдіс.</a:t>
            </a:r>
            <a:endParaRPr b="0" lang="ru-RU" sz="2400" strike="noStrike" u="none">
              <a:solidFill>
                <a:srgbClr val="000000"/>
              </a:solidFill>
              <a:uFillTx/>
              <a:latin typeface="Source Sans Pro"/>
            </a:endParaRPr>
          </a:p>
        </p:txBody>
      </p:sp>
      <p:pic>
        <p:nvPicPr>
          <p:cNvPr id="386" name="Picture 6" descr=""/>
          <p:cNvPicPr/>
          <p:nvPr/>
        </p:nvPicPr>
        <p:blipFill>
          <a:blip r:embed="rId1"/>
          <a:stretch/>
        </p:blipFill>
        <p:spPr>
          <a:xfrm>
            <a:off x="9333000" y="2200320"/>
            <a:ext cx="2468520" cy="2798640"/>
          </a:xfrm>
          <a:prstGeom prst="rect">
            <a:avLst/>
          </a:prstGeom>
          <a:ln w="0">
            <a:noFill/>
          </a:ln>
        </p:spPr>
      </p:pic>
    </p:spTree>
  </p:cSld>
  <p:transition spd="med">
    <p:fade/>
  </p:transition>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87" name="Заголовок 1" descr=""/>
          <p:cNvPicPr/>
          <p:nvPr/>
        </p:nvPicPr>
        <p:blipFill>
          <a:blip r:embed="rId1"/>
          <a:stretch/>
        </p:blipFill>
        <p:spPr>
          <a:xfrm>
            <a:off x="407880" y="109440"/>
            <a:ext cx="11582640" cy="1146240"/>
          </a:xfrm>
          <a:prstGeom prst="rect">
            <a:avLst/>
          </a:prstGeom>
          <a:ln w="0">
            <a:noFill/>
          </a:ln>
        </p:spPr>
      </p:pic>
      <p:sp>
        <p:nvSpPr>
          <p:cNvPr id="388" name=""/>
          <p:cNvSpPr txBox="1"/>
          <p:nvPr/>
        </p:nvSpPr>
        <p:spPr>
          <a:xfrm>
            <a:off x="501480" y="990360"/>
            <a:ext cx="11582640" cy="5761080"/>
          </a:xfrm>
          <a:prstGeom prst="rect">
            <a:avLst/>
          </a:prstGeom>
          <a:noFill/>
          <a:ln w="0">
            <a:noFill/>
          </a:ln>
        </p:spPr>
        <p:txBody>
          <a:bodyPr anchor="t">
            <a:normAutofit/>
          </a:bodyPr>
          <a:p>
            <a:pPr marL="343080" indent="-343080">
              <a:spcBef>
                <a:spcPts val="700"/>
              </a:spcBef>
              <a:buClr>
                <a:srgbClr val="f0a22e"/>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Franklin Gothic Book"/>
              </a:rPr>
              <a:t>Мәтінді оқып, ондағы негізгі ойды анықтаңыздар. </a:t>
            </a:r>
            <a:endParaRPr b="0" lang="ru-RU" sz="2800" strike="noStrike" u="none">
              <a:solidFill>
                <a:srgbClr val="4e3b30"/>
              </a:solidFill>
              <a:uFillTx/>
              <a:latin typeface="Franklin Gothic Book"/>
            </a:endParaRPr>
          </a:p>
          <a:p>
            <a:pPr marL="343080" indent="-343080">
              <a:spcBef>
                <a:spcPts val="700"/>
              </a:spcBef>
              <a:buClr>
                <a:srgbClr val="f0a22e"/>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4e3b30"/>
              </a:solidFill>
              <a:uFillTx/>
              <a:latin typeface="Franklin Gothic Book"/>
            </a:endParaRPr>
          </a:p>
          <a:p>
            <a:pPr marL="343080" indent="-343080">
              <a:spcBef>
                <a:spcPts val="700"/>
              </a:spcBef>
              <a:buClr>
                <a:srgbClr val="f0a22e"/>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4e3b30"/>
              </a:solidFill>
              <a:uFillTx/>
              <a:latin typeface="Franklin Gothic Book"/>
            </a:endParaRPr>
          </a:p>
          <a:p>
            <a:pPr marL="343080" indent="-343080">
              <a:spcBef>
                <a:spcPts val="700"/>
              </a:spcBef>
              <a:buClr>
                <a:srgbClr val="f0a22e"/>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4e3b30"/>
              </a:solidFill>
              <a:uFillTx/>
              <a:latin typeface="Franklin Gothic Book"/>
            </a:endParaRPr>
          </a:p>
          <a:p>
            <a:pPr marL="343080" indent="-343080">
              <a:spcBef>
                <a:spcPts val="700"/>
              </a:spcBef>
              <a:buClr>
                <a:srgbClr val="f0a22e"/>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4e3b30"/>
              </a:solidFill>
              <a:uFillTx/>
              <a:latin typeface="Franklin Gothic Book"/>
            </a:endParaRPr>
          </a:p>
          <a:p>
            <a:pPr marL="343080" indent="-343080">
              <a:spcBef>
                <a:spcPts val="700"/>
              </a:spcBef>
              <a:buClr>
                <a:srgbClr val="f0a22e"/>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4e3b30"/>
              </a:solidFill>
              <a:uFillTx/>
              <a:latin typeface="Franklin Gothic Book"/>
            </a:endParaRPr>
          </a:p>
          <a:p>
            <a:pPr marL="343080" indent="-343080">
              <a:spcBef>
                <a:spcPts val="700"/>
              </a:spcBef>
              <a:buClr>
                <a:srgbClr val="f0a22e"/>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4e3b30"/>
              </a:solidFill>
              <a:uFillTx/>
              <a:latin typeface="Franklin Gothic Book"/>
            </a:endParaRPr>
          </a:p>
          <a:p>
            <a:pPr marL="343080" indent="-343080">
              <a:spcBef>
                <a:spcPts val="700"/>
              </a:spcBef>
              <a:buClr>
                <a:srgbClr val="f0a22e"/>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4e3b30"/>
              </a:solidFill>
              <a:uFillTx/>
              <a:latin typeface="Franklin Gothic Book"/>
            </a:endParaRPr>
          </a:p>
          <a:p>
            <a:pPr marL="343080" indent="-343080">
              <a:lnSpc>
                <a:spcPct val="100000"/>
              </a:lnSpc>
              <a:spcBef>
                <a:spcPts val="700"/>
              </a:spcBef>
              <a:buClr>
                <a:srgbClr val="f0a22e"/>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0000"/>
                </a:solidFill>
                <a:uFillTx/>
                <a:latin typeface="Times New Roman"/>
                <a:ea typeface="Times New Roman"/>
              </a:rPr>
              <a:t>Дескрипторы:</a:t>
            </a:r>
            <a:endParaRPr b="0" lang="ru-RU" sz="2800" strike="noStrike" u="none">
              <a:solidFill>
                <a:srgbClr val="4e3b30"/>
              </a:solidFill>
              <a:uFillTx/>
              <a:latin typeface="Franklin Gothic Book"/>
            </a:endParaRPr>
          </a:p>
          <a:p>
            <a:pPr marL="343080" indent="-343080">
              <a:lnSpc>
                <a:spcPct val="100000"/>
              </a:lnSpc>
              <a:spcBef>
                <a:spcPts val="7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0000"/>
                </a:solidFill>
                <a:uFillTx/>
                <a:latin typeface="Times New Roman"/>
                <a:ea typeface="Times New Roman"/>
              </a:rPr>
              <a:t>• </a:t>
            </a:r>
            <a:r>
              <a:rPr b="0" lang="kk-KZ" sz="2800" strike="noStrike" u="none">
                <a:solidFill>
                  <a:srgbClr val="000000"/>
                </a:solidFill>
                <a:uFillTx/>
                <a:latin typeface="Times New Roman"/>
                <a:ea typeface="Times New Roman"/>
              </a:rPr>
              <a:t>мәтінді тү</a:t>
            </a:r>
            <a:r>
              <a:rPr b="0" lang="en-US" sz="2800" strike="noStrike" u="none">
                <a:solidFill>
                  <a:srgbClr val="000000"/>
                </a:solidFill>
                <a:uFillTx/>
                <a:latin typeface="Times New Roman"/>
                <a:ea typeface="Times New Roman"/>
              </a:rPr>
              <a:t>ci</a:t>
            </a:r>
            <a:r>
              <a:rPr b="0" lang="kk-KZ" sz="2800" strike="noStrike" u="none">
                <a:solidFill>
                  <a:srgbClr val="000000"/>
                </a:solidFill>
                <a:uFillTx/>
                <a:latin typeface="Times New Roman"/>
                <a:ea typeface="Times New Roman"/>
              </a:rPr>
              <a:t>н</a:t>
            </a:r>
            <a:r>
              <a:rPr b="0" lang="en-US" sz="2800" strike="noStrike" u="none">
                <a:solidFill>
                  <a:srgbClr val="000000"/>
                </a:solidFill>
                <a:uFillTx/>
                <a:latin typeface="Times New Roman"/>
                <a:ea typeface="Times New Roman"/>
              </a:rPr>
              <a:t>i</a:t>
            </a:r>
            <a:r>
              <a:rPr b="0" lang="kk-KZ" sz="2800" strike="noStrike" u="none">
                <a:solidFill>
                  <a:srgbClr val="000000"/>
                </a:solidFill>
                <a:uFillTx/>
                <a:latin typeface="Times New Roman"/>
                <a:ea typeface="Times New Roman"/>
              </a:rPr>
              <a:t>п </a:t>
            </a:r>
            <a:r>
              <a:rPr b="0" lang="en-US" sz="2800" strike="noStrike" u="none">
                <a:solidFill>
                  <a:srgbClr val="000000"/>
                </a:solidFill>
                <a:uFillTx/>
                <a:latin typeface="Times New Roman"/>
                <a:ea typeface="Times New Roman"/>
              </a:rPr>
              <a:t>o</a:t>
            </a:r>
            <a:r>
              <a:rPr b="0" lang="kk-KZ" sz="2800" strike="noStrike" u="none">
                <a:solidFill>
                  <a:srgbClr val="000000"/>
                </a:solidFill>
                <a:uFillTx/>
                <a:latin typeface="Times New Roman"/>
                <a:ea typeface="Times New Roman"/>
              </a:rPr>
              <a:t>қиды;</a:t>
            </a:r>
            <a:endParaRPr b="0" lang="ru-RU" sz="2800" strike="noStrike" u="none">
              <a:solidFill>
                <a:srgbClr val="4e3b30"/>
              </a:solidFill>
              <a:uFillTx/>
              <a:latin typeface="Franklin Gothic Book"/>
            </a:endParaRPr>
          </a:p>
          <a:p>
            <a:pPr marL="343080" indent="-343080">
              <a:lnSpc>
                <a:spcPct val="100000"/>
              </a:lnSpc>
              <a:spcBef>
                <a:spcPts val="7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 </a:t>
            </a:r>
            <a:r>
              <a:rPr b="0" lang="kk-KZ" sz="2800" strike="noStrike" u="none">
                <a:solidFill>
                  <a:srgbClr val="000000"/>
                </a:solidFill>
                <a:uFillTx/>
                <a:latin typeface="Times New Roman"/>
                <a:ea typeface="Times New Roman"/>
              </a:rPr>
              <a:t>негізгі ойды анықтайды.</a:t>
            </a:r>
            <a:endParaRPr b="0" lang="ru-RU" sz="2800" strike="noStrike" u="none">
              <a:solidFill>
                <a:srgbClr val="4e3b30"/>
              </a:solidFill>
              <a:uFillTx/>
              <a:latin typeface="Franklin Gothic Book"/>
            </a:endParaRPr>
          </a:p>
          <a:p>
            <a:pPr marL="343080" indent="-343080">
              <a:spcBef>
                <a:spcPts val="700"/>
              </a:spcBef>
              <a:buClr>
                <a:srgbClr val="f0a22e"/>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4e3b30"/>
              </a:solidFill>
              <a:uFillTx/>
              <a:latin typeface="Franklin Gothic Book"/>
            </a:endParaRPr>
          </a:p>
          <a:p>
            <a:pPr marL="343080" indent="-343080">
              <a:spcBef>
                <a:spcPts val="700"/>
              </a:spcBef>
              <a:buClr>
                <a:srgbClr val="f0a22e"/>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4e3b30"/>
              </a:solidFill>
              <a:uFillTx/>
              <a:latin typeface="Franklin Gothic Book"/>
            </a:endParaRPr>
          </a:p>
        </p:txBody>
      </p:sp>
      <p:sp>
        <p:nvSpPr>
          <p:cNvPr id="389" name="Номер слайда 3"/>
          <p:cNvSpPr/>
          <p:nvPr/>
        </p:nvSpPr>
        <p:spPr>
          <a:xfrm>
            <a:off x="10972800" y="6473880"/>
            <a:ext cx="1011240" cy="24768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FD0BE6B-EFE1-4CDC-93B8-3012D2365E0D}" type="slidenum">
              <a:rPr b="0" lang="en-US" sz="1200" strike="noStrike" u="none">
                <a:solidFill>
                  <a:srgbClr val="d38e27"/>
                </a:solidFill>
                <a:uFillTx/>
                <a:latin typeface="Source Sans Pro"/>
              </a:rPr>
              <a:t>&lt;number&gt;</a:t>
            </a:fld>
            <a:endParaRPr b="0" lang="ru-RU" sz="1200" strike="noStrike" u="none">
              <a:solidFill>
                <a:srgbClr val="000000"/>
              </a:solidFill>
              <a:uFillTx/>
              <a:latin typeface="Source Sans Pro"/>
            </a:endParaRPr>
          </a:p>
        </p:txBody>
      </p:sp>
      <p:pic>
        <p:nvPicPr>
          <p:cNvPr id="390" name="Picture 2" descr=""/>
          <p:cNvPicPr/>
          <p:nvPr/>
        </p:nvPicPr>
        <p:blipFill>
          <a:blip r:embed="rId2"/>
          <a:stretch/>
        </p:blipFill>
        <p:spPr>
          <a:xfrm>
            <a:off x="3645000" y="1535040"/>
            <a:ext cx="5635440" cy="346392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91" name="Заголовок 1" descr=""/>
          <p:cNvPicPr/>
          <p:nvPr/>
        </p:nvPicPr>
        <p:blipFill>
          <a:blip r:embed="rId1"/>
          <a:stretch/>
        </p:blipFill>
        <p:spPr>
          <a:xfrm>
            <a:off x="347760" y="353880"/>
            <a:ext cx="11655360" cy="993960"/>
          </a:xfrm>
          <a:prstGeom prst="rect">
            <a:avLst/>
          </a:prstGeom>
          <a:ln w="0">
            <a:noFill/>
          </a:ln>
        </p:spPr>
      </p:pic>
      <p:sp>
        <p:nvSpPr>
          <p:cNvPr id="392" name=""/>
          <p:cNvSpPr txBox="1"/>
          <p:nvPr/>
        </p:nvSpPr>
        <p:spPr>
          <a:xfrm>
            <a:off x="406440" y="1554120"/>
            <a:ext cx="6664320" cy="4525920"/>
          </a:xfrm>
          <a:prstGeom prst="rect">
            <a:avLst/>
          </a:prstGeom>
          <a:noFill/>
          <a:ln w="0">
            <a:noFill/>
          </a:ln>
        </p:spPr>
        <p:txBody>
          <a:bodyPr anchor="t">
            <a:normAutofit/>
          </a:bodyPr>
          <a:p>
            <a:pPr>
              <a:spcBef>
                <a:spcPts val="7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4e3b30"/>
                </a:solidFill>
                <a:uFillTx/>
                <a:latin typeface="Franklin Gothic Book"/>
              </a:rPr>
              <a:t>  </a:t>
            </a:r>
            <a:r>
              <a:rPr b="0" lang="kk-KZ" sz="2800" strike="noStrike" u="none">
                <a:solidFill>
                  <a:srgbClr val="4e3b30"/>
                </a:solidFill>
                <a:uFillTx/>
                <a:latin typeface="Times New Roman"/>
                <a:ea typeface="Times New Roman"/>
              </a:rPr>
              <a:t>Жалпы мәтінде терроризм ұғымының мағынасы туралы хабардар етеді. Оның адам өміріне қалай әсер ететіні, пайда болуы, бүкіл елді үркітетін алып күш екендігі анық  айтылған. Қысқаша айтқанда, терроризм дегеніміз күш қолданамын деп не күш қолданып үрей туғызу арқылы шешім қабылдауға әсер ету болып табылады.</a:t>
            </a:r>
            <a:endParaRPr b="0" lang="ru-RU" sz="2800" strike="noStrike" u="none">
              <a:solidFill>
                <a:srgbClr val="4e3b30"/>
              </a:solidFill>
              <a:uFillTx/>
              <a:latin typeface="Franklin Gothic Book"/>
            </a:endParaRPr>
          </a:p>
        </p:txBody>
      </p:sp>
      <p:sp>
        <p:nvSpPr>
          <p:cNvPr id="393" name="Номер слайда 3"/>
          <p:cNvSpPr/>
          <p:nvPr/>
        </p:nvSpPr>
        <p:spPr>
          <a:xfrm>
            <a:off x="10972800" y="6473880"/>
            <a:ext cx="1011240" cy="24768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A517DD4-E33D-4867-A84E-F222B89D17E7}" type="slidenum">
              <a:rPr b="0" lang="en-US" sz="1200" strike="noStrike" u="none">
                <a:solidFill>
                  <a:srgbClr val="d38e27"/>
                </a:solidFill>
                <a:uFillTx/>
                <a:latin typeface="Source Sans Pro"/>
              </a:rPr>
              <a:t>&lt;number&gt;</a:t>
            </a:fld>
            <a:endParaRPr b="0" lang="ru-RU" sz="1200" strike="noStrike" u="none">
              <a:solidFill>
                <a:srgbClr val="000000"/>
              </a:solidFill>
              <a:uFillTx/>
              <a:latin typeface="Source Sans Pro"/>
            </a:endParaRPr>
          </a:p>
        </p:txBody>
      </p:sp>
      <p:pic>
        <p:nvPicPr>
          <p:cNvPr id="394" name="Picture 2" descr=""/>
          <p:cNvPicPr/>
          <p:nvPr/>
        </p:nvPicPr>
        <p:blipFill>
          <a:blip r:embed="rId2"/>
          <a:stretch/>
        </p:blipFill>
        <p:spPr>
          <a:xfrm>
            <a:off x="8352000" y="1920960"/>
            <a:ext cx="2974680" cy="303516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0.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3.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4.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5.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6.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7.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8.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9.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0.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3.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4.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5.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6.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7.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8.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9.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0.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3.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4.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5.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6.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6.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7.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8.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9.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11015</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2017-01-10T16:09:36Z</dcterms:created>
  <dc:creator>Musedsmh</dc:creator>
  <dc:description/>
  <dc:language>ru-RU</dc:language>
  <cp:lastModifiedBy>user</cp:lastModifiedBy>
  <dcterms:modified xsi:type="dcterms:W3CDTF">2021-01-17T02:08:39Z</dcterms:modified>
  <cp:revision>764</cp:revision>
  <dc:subject/>
  <dc:title>ICONIC</dc:title>
</cp:coreProperties>
</file>