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_rels/presentation.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media/image1.png" ContentType="image/png"/>
  <Override PartName="/ppt/media/image2.png" ContentType="image/png"/>
  <Override PartName="/ppt/media/image3.wmf" ContentType="image/x-wmf"/>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3"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BF3C9E99-EEFD-492A-8D4E-9A82464EF76A}" type="slidenum">
              <a:t>&lt;#&gt;</a:t>
            </a:fld>
          </a:p>
        </p:txBody>
      </p:sp>
      <p:sp>
        <p:nvSpPr>
          <p:cNvPr id="4" name="PlaceHolder 3"/>
          <p:cNvSpPr>
            <a:spLocks noGrp="1"/>
          </p:cNvSpPr>
          <p:nvPr>
            <p:ph type="dt" idx="1"/>
          </p:nvPr>
        </p:nvSpPr>
        <p:spPr/>
        <p:txBody>
          <a:bodyPr/>
          <a:p>
            <a:r>
              <a:rPr lang="ru-RU"/>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1">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C296FF37-FA48-466C-8229-30EF12F68F58}" type="slidenum">
              <a:t>&lt;#&gt;</a:t>
            </a:fld>
          </a:p>
        </p:txBody>
      </p:sp>
      <p:sp>
        <p:nvSpPr>
          <p:cNvPr id="4" name="PlaceHolder 3"/>
          <p:cNvSpPr>
            <a:spLocks noGrp="1"/>
          </p:cNvSpPr>
          <p:nvPr>
            <p:ph type="dt" idx="4"/>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
</Relationships>
</file>

<file path=ppt/slideMasters/_rels/slideMaster4.xml.rels><?xml version="1.0" encoding="UTF-8"?>
<Relationships xmlns="http://schemas.openxmlformats.org/package/2006/relationships"><Relationship Id="rId1" Type="http://schemas.openxmlformats.org/officeDocument/2006/relationships/theme" Target="../theme/theme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0" name="Group 6"/>
          <p:cNvGrpSpPr/>
          <p:nvPr/>
        </p:nvGrpSpPr>
        <p:grpSpPr>
          <a:xfrm>
            <a:off x="0" y="-7920"/>
            <a:ext cx="12192120" cy="6865920"/>
            <a:chOff x="0" y="-7920"/>
            <a:chExt cx="12192120" cy="6865920"/>
          </a:xfrm>
        </p:grpSpPr>
        <p:sp>
          <p:nvSpPr>
            <p:cNvPr id="1" name="Straight Connector 19"/>
            <p:cNvSpPr/>
            <p:nvPr/>
          </p:nvSpPr>
          <p:spPr>
            <a:xfrm>
              <a:off x="9371160" y="0"/>
              <a:ext cx="1218960" cy="6858000"/>
            </a:xfrm>
            <a:prstGeom prst="line">
              <a:avLst/>
            </a:prstGeom>
            <a:ln cap="rnd" w="9360">
              <a:solidFill>
                <a:srgbClr val="bfbfbf"/>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 name="Straight Connector 20"/>
            <p:cNvSpPr/>
            <p:nvPr/>
          </p:nvSpPr>
          <p:spPr>
            <a:xfrm flipH="1">
              <a:off x="7425000" y="3681360"/>
              <a:ext cx="4764240" cy="3176640"/>
            </a:xfrm>
            <a:prstGeom prst="line">
              <a:avLst/>
            </a:prstGeom>
            <a:ln cap="rnd" w="9360">
              <a:solidFill>
                <a:srgbClr val="d9d9d9"/>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 name="Rectangle 23"/>
            <p:cNvSpPr/>
            <p:nvPr/>
          </p:nvSpPr>
          <p:spPr>
            <a:xfrm>
              <a:off x="9182160" y="-7920"/>
              <a:ext cx="3006720" cy="686592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rgbClr val="90c226">
                <a:alpha val="3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4" name="Rectangle 25"/>
            <p:cNvSpPr/>
            <p:nvPr/>
          </p:nvSpPr>
          <p:spPr>
            <a:xfrm>
              <a:off x="9603000" y="-7920"/>
              <a:ext cx="2589120" cy="6865920"/>
            </a:xfrm>
            <a:custGeom>
              <a:avLst/>
              <a:gdLst/>
              <a:ahLst/>
              <a:rect l="l" t="t" r="r" b="b"/>
              <a:pathLst>
                <a:path w="2573311" h="6866467">
                  <a:moveTo>
                    <a:pt x="0" y="0"/>
                  </a:moveTo>
                  <a:lnTo>
                    <a:pt x="2573311" y="0"/>
                  </a:lnTo>
                  <a:lnTo>
                    <a:pt x="2573311" y="6866467"/>
                  </a:lnTo>
                  <a:lnTo>
                    <a:pt x="1202336" y="6866467"/>
                  </a:lnTo>
                  <a:lnTo>
                    <a:pt x="0" y="0"/>
                  </a:lnTo>
                  <a:close/>
                </a:path>
              </a:pathLst>
            </a:custGeom>
            <a:solidFill>
              <a:srgbClr val="90c226">
                <a:alpha val="2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 name="Isosceles Triangle 23"/>
            <p:cNvSpPr/>
            <p:nvPr/>
          </p:nvSpPr>
          <p:spPr>
            <a:xfrm>
              <a:off x="8933040" y="3048120"/>
              <a:ext cx="3259080" cy="3809880"/>
            </a:xfrm>
            <a:prstGeom prst="triangle">
              <a:avLst>
                <a:gd name="adj" fmla="val 100000"/>
              </a:avLst>
            </a:prstGeom>
            <a:solidFill>
              <a:srgbClr val="54a021">
                <a:alpha val="72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6" name="Rectangle 27"/>
            <p:cNvSpPr/>
            <p:nvPr/>
          </p:nvSpPr>
          <p:spPr>
            <a:xfrm>
              <a:off x="9334800" y="-7920"/>
              <a:ext cx="2854080" cy="6865920"/>
            </a:xfrm>
            <a:custGeom>
              <a:avLst/>
              <a:gdLst/>
              <a:ahLst/>
              <a:rect l="l" t="t" r="r" b="b"/>
              <a:pathLst>
                <a:path w="2858013" h="6866467">
                  <a:moveTo>
                    <a:pt x="0" y="0"/>
                  </a:moveTo>
                  <a:lnTo>
                    <a:pt x="2858013" y="0"/>
                  </a:lnTo>
                  <a:lnTo>
                    <a:pt x="2858013" y="6866467"/>
                  </a:lnTo>
                  <a:lnTo>
                    <a:pt x="2473942" y="6866467"/>
                  </a:lnTo>
                  <a:lnTo>
                    <a:pt x="0" y="0"/>
                  </a:lnTo>
                  <a:close/>
                </a:path>
              </a:pathLst>
            </a:custGeom>
            <a:solidFill>
              <a:srgbClr val="3f7819">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7" name="Rectangle 28"/>
            <p:cNvSpPr/>
            <p:nvPr/>
          </p:nvSpPr>
          <p:spPr>
            <a:xfrm>
              <a:off x="10898280" y="-7920"/>
              <a:ext cx="1290600" cy="686592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rgbClr val="c0e474">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8" name="Rectangle 29"/>
            <p:cNvSpPr/>
            <p:nvPr/>
          </p:nvSpPr>
          <p:spPr>
            <a:xfrm>
              <a:off x="10939680" y="-7920"/>
              <a:ext cx="1249200" cy="6865920"/>
            </a:xfrm>
            <a:custGeom>
              <a:avLst/>
              <a:gdLst/>
              <a:ahLst/>
              <a:rect l="l" t="t" r="r" b="b"/>
              <a:pathLst>
                <a:path w="1249825" h="6858000">
                  <a:moveTo>
                    <a:pt x="0" y="0"/>
                  </a:moveTo>
                  <a:lnTo>
                    <a:pt x="1249825" y="0"/>
                  </a:lnTo>
                  <a:lnTo>
                    <a:pt x="1249825" y="6858000"/>
                  </a:lnTo>
                  <a:lnTo>
                    <a:pt x="1109382" y="6858000"/>
                  </a:lnTo>
                  <a:lnTo>
                    <a:pt x="0" y="0"/>
                  </a:lnTo>
                  <a:close/>
                </a:path>
              </a:pathLst>
            </a:custGeom>
            <a:solidFill>
              <a:srgbClr val="90c226">
                <a:alpha val="65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9" name="Isosceles Triangle 27"/>
            <p:cNvSpPr/>
            <p:nvPr/>
          </p:nvSpPr>
          <p:spPr>
            <a:xfrm>
              <a:off x="10371240" y="3589200"/>
              <a:ext cx="1817640" cy="3268800"/>
            </a:xfrm>
            <a:prstGeom prst="triangle">
              <a:avLst>
                <a:gd name="adj" fmla="val 100000"/>
              </a:avLst>
            </a:prstGeom>
            <a:solidFill>
              <a:srgbClr val="90c226">
                <a:alpha val="8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10" name="Isosceles Triangle 28"/>
            <p:cNvSpPr/>
            <p:nvPr/>
          </p:nvSpPr>
          <p:spPr>
            <a:xfrm>
              <a:off x="0" y="4013280"/>
              <a:ext cx="449280" cy="2844720"/>
            </a:xfrm>
            <a:prstGeom prst="triangle">
              <a:avLst>
                <a:gd name="adj" fmla="val 0"/>
              </a:avLst>
            </a:prstGeom>
            <a:solidFill>
              <a:srgbClr val="90c226">
                <a:alpha val="85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grpSp>
      <p:sp>
        <p:nvSpPr>
          <p:cNvPr id="11" name="PlaceHolder 1"/>
          <p:cNvSpPr>
            <a:spLocks noGrp="1"/>
          </p:cNvSpPr>
          <p:nvPr>
            <p:ph type="title"/>
          </p:nvPr>
        </p:nvSpPr>
        <p:spPr>
          <a:xfrm>
            <a:off x="677520" y="609120"/>
            <a:ext cx="8596440" cy="1320840"/>
          </a:xfrm>
          <a:prstGeom prst="rect">
            <a:avLst/>
          </a:prstGeom>
          <a:noFill/>
          <a:ln w="0">
            <a:noFill/>
          </a:ln>
        </p:spPr>
        <p:txBody>
          <a:bodyPr lIns="90000" rIns="90000" tIns="46800" bIns="46800" anchor="t">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600" strike="noStrike" u="none">
                <a:solidFill>
                  <a:srgbClr val="90c226"/>
                </a:solidFill>
                <a:uFillTx/>
                <a:latin typeface="Trebuchet MS"/>
              </a:rPr>
              <a:t>Click to edit the title text format</a:t>
            </a:r>
            <a:endParaRPr b="0" lang="ru-RU" sz="3600" strike="noStrike" u="none">
              <a:solidFill>
                <a:srgbClr val="90c226"/>
              </a:solidFill>
              <a:uFillTx/>
              <a:latin typeface="Trebuchet MS"/>
            </a:endParaRPr>
          </a:p>
        </p:txBody>
      </p:sp>
      <p:sp>
        <p:nvSpPr>
          <p:cNvPr id="12" name="PlaceHolder 2"/>
          <p:cNvSpPr>
            <a:spLocks noGrp="1"/>
          </p:cNvSpPr>
          <p:nvPr>
            <p:ph type="body"/>
          </p:nvPr>
        </p:nvSpPr>
        <p:spPr>
          <a:xfrm>
            <a:off x="677520" y="2160360"/>
            <a:ext cx="8596440" cy="3881160"/>
          </a:xfrm>
          <a:prstGeom prst="rect">
            <a:avLst/>
          </a:prstGeom>
          <a:noFill/>
          <a:ln w="0">
            <a:noFill/>
          </a:ln>
        </p:spPr>
        <p:txBody>
          <a:bodyPr lIns="90000" rIns="90000" tIns="46800" bIns="46800" anchor="t">
            <a:normAutofit/>
          </a:bodyPr>
          <a:p>
            <a:pPr marL="343080" indent="-34308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Click to edit the outline text format</a:t>
            </a:r>
            <a:endParaRPr b="0" lang="ru-RU" sz="1800" strike="noStrike" u="none">
              <a:solidFill>
                <a:srgbClr val="404040"/>
              </a:solidFill>
              <a:uFillTx/>
              <a:latin typeface="Trebuchet MS"/>
            </a:endParaRPr>
          </a:p>
          <a:p>
            <a:pPr lvl="1" marL="743040" indent="-28584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Second Outline Level</a:t>
            </a:r>
            <a:endParaRPr b="0" lang="ru-RU" sz="1800" strike="noStrike" u="none">
              <a:solidFill>
                <a:srgbClr val="404040"/>
              </a:solidFill>
              <a:uFillTx/>
              <a:latin typeface="Trebuchet MS"/>
            </a:endParaRPr>
          </a:p>
          <a:p>
            <a:pPr lvl="2" marL="1143000" indent="-22860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Third Outline Level</a:t>
            </a:r>
            <a:endParaRPr b="0" lang="ru-RU" sz="1800" strike="noStrike" u="none">
              <a:solidFill>
                <a:srgbClr val="404040"/>
              </a:solidFill>
              <a:uFillTx/>
              <a:latin typeface="Trebuchet MS"/>
            </a:endParaRPr>
          </a:p>
          <a:p>
            <a:pPr lvl="3" marL="1600200" indent="-22860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Fourth Outline Level</a:t>
            </a:r>
            <a:endParaRPr b="0" lang="ru-RU" sz="1800" strike="noStrike" u="none">
              <a:solidFill>
                <a:srgbClr val="404040"/>
              </a:solidFill>
              <a:uFillTx/>
              <a:latin typeface="Trebuchet MS"/>
            </a:endParaRPr>
          </a:p>
          <a:p>
            <a:pPr lvl="4" marL="2057400" indent="-22860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Fifth Outline Level</a:t>
            </a:r>
            <a:endParaRPr b="0" lang="ru-RU" sz="1800" strike="noStrike" u="none">
              <a:solidFill>
                <a:srgbClr val="404040"/>
              </a:solidFill>
              <a:uFillTx/>
              <a:latin typeface="Trebuchet MS"/>
            </a:endParaRPr>
          </a:p>
          <a:p>
            <a:pPr lvl="5"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Sixth Outline Level</a:t>
            </a:r>
            <a:endParaRPr b="0" lang="ru-RU" sz="1800" strike="noStrike" u="none">
              <a:solidFill>
                <a:srgbClr val="404040"/>
              </a:solidFill>
              <a:uFillTx/>
              <a:latin typeface="Trebuchet MS"/>
            </a:endParaRPr>
          </a:p>
          <a:p>
            <a:pPr lvl="6"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Seventh Outline Level</a:t>
            </a:r>
            <a:endParaRPr b="0" lang="ru-RU" sz="1800" strike="noStrike" u="none">
              <a:solidFill>
                <a:srgbClr val="404040"/>
              </a:solidFill>
              <a:uFillTx/>
              <a:latin typeface="Trebuchet MS"/>
            </a:endParaRPr>
          </a:p>
        </p:txBody>
      </p:sp>
      <p:sp>
        <p:nvSpPr>
          <p:cNvPr id="13" name="PlaceHolder 3"/>
          <p:cNvSpPr>
            <a:spLocks noGrp="1"/>
          </p:cNvSpPr>
          <p:nvPr>
            <p:ph type="dt" idx="1"/>
          </p:nvPr>
        </p:nvSpPr>
        <p:spPr>
          <a:xfrm>
            <a:off x="7205400" y="6041520"/>
            <a:ext cx="9111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898989"/>
                </a:solidFill>
                <a:uFillTx/>
                <a:latin typeface="Times New Roman"/>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900" strike="noStrike" u="none">
                <a:solidFill>
                  <a:srgbClr val="898989"/>
                </a:solidFill>
                <a:uFillTx/>
                <a:latin typeface="Times New Roman"/>
              </a:rPr>
              <a:t>&lt;date/time&gt;</a:t>
            </a:r>
            <a:endParaRPr b="0" lang="ru-RU" sz="900" strike="noStrike" u="none">
              <a:solidFill>
                <a:srgbClr val="000000"/>
              </a:solidFill>
              <a:uFillTx/>
              <a:latin typeface="Times New Roman"/>
            </a:endParaRPr>
          </a:p>
        </p:txBody>
      </p:sp>
      <p:sp>
        <p:nvSpPr>
          <p:cNvPr id="14" name="PlaceHolder 4"/>
          <p:cNvSpPr>
            <a:spLocks noGrp="1"/>
          </p:cNvSpPr>
          <p:nvPr>
            <p:ph type="ftr" idx="2"/>
          </p:nvPr>
        </p:nvSpPr>
        <p:spPr>
          <a:xfrm>
            <a:off x="677520" y="6041520"/>
            <a:ext cx="6297480" cy="365400"/>
          </a:xfrm>
          <a:prstGeom prst="rect">
            <a:avLst/>
          </a:prstGeom>
          <a:noFill/>
          <a:ln w="0">
            <a:noFill/>
          </a:ln>
        </p:spPr>
        <p:txBody>
          <a:bodyPr lIns="90000" rIns="90000" tIns="46800" bIns="46800" anchor="ctr">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p:txBody>
      </p:sp>
      <p:sp>
        <p:nvSpPr>
          <p:cNvPr id="15" name="PlaceHolder 5"/>
          <p:cNvSpPr>
            <a:spLocks noGrp="1"/>
          </p:cNvSpPr>
          <p:nvPr>
            <p:ph type="sldNum" idx="3"/>
          </p:nvPr>
        </p:nvSpPr>
        <p:spPr>
          <a:xfrm>
            <a:off x="8589600" y="6041520"/>
            <a:ext cx="6843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90c226"/>
                </a:solidFill>
                <a:uFillTx/>
                <a:latin typeface="Times New Roman"/>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fld id="{10A61C1E-A8E6-47DF-A47E-CA7035FC8432}" type="slidenum">
              <a:rPr b="0" lang="ru-RU" sz="900" strike="noStrike" u="none">
                <a:solidFill>
                  <a:srgbClr val="90c226"/>
                </a:solidFill>
                <a:uFillTx/>
                <a:latin typeface="Times New Roman"/>
              </a:rPr>
              <a:t>&lt;number&gt;</a:t>
            </a:fld>
            <a:endParaRPr b="0" lang="ru-RU" sz="9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16" name="Group 6"/>
          <p:cNvGrpSpPr/>
          <p:nvPr/>
        </p:nvGrpSpPr>
        <p:grpSpPr>
          <a:xfrm>
            <a:off x="-360" y="-7920"/>
            <a:ext cx="12192480" cy="6865920"/>
            <a:chOff x="-360" y="-7920"/>
            <a:chExt cx="12192480" cy="6865920"/>
          </a:xfrm>
        </p:grpSpPr>
        <p:sp>
          <p:nvSpPr>
            <p:cNvPr id="17" name="Straight Connector 31"/>
            <p:cNvSpPr/>
            <p:nvPr/>
          </p:nvSpPr>
          <p:spPr>
            <a:xfrm>
              <a:off x="9371160" y="0"/>
              <a:ext cx="1218960" cy="6858000"/>
            </a:xfrm>
            <a:prstGeom prst="line">
              <a:avLst/>
            </a:prstGeom>
            <a:ln cap="rnd" w="9360">
              <a:solidFill>
                <a:srgbClr val="bfbfbf"/>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18" name="Straight Connector 20"/>
            <p:cNvSpPr/>
            <p:nvPr/>
          </p:nvSpPr>
          <p:spPr>
            <a:xfrm flipH="1">
              <a:off x="7425000" y="3681360"/>
              <a:ext cx="4764240" cy="3176640"/>
            </a:xfrm>
            <a:prstGeom prst="line">
              <a:avLst/>
            </a:prstGeom>
            <a:ln cap="rnd" w="9360">
              <a:solidFill>
                <a:srgbClr val="d9d9d9"/>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19" name="Rectangle 23"/>
            <p:cNvSpPr/>
            <p:nvPr/>
          </p:nvSpPr>
          <p:spPr>
            <a:xfrm>
              <a:off x="9182160" y="-7920"/>
              <a:ext cx="3006720" cy="686592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rgbClr val="90c226">
                <a:alpha val="3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0" name="Rectangle 25"/>
            <p:cNvSpPr/>
            <p:nvPr/>
          </p:nvSpPr>
          <p:spPr>
            <a:xfrm>
              <a:off x="9603000" y="-7920"/>
              <a:ext cx="2589120" cy="6865920"/>
            </a:xfrm>
            <a:custGeom>
              <a:avLst/>
              <a:gdLst/>
              <a:ahLst/>
              <a:rect l="l" t="t" r="r" b="b"/>
              <a:pathLst>
                <a:path w="2573311" h="6866467">
                  <a:moveTo>
                    <a:pt x="0" y="0"/>
                  </a:moveTo>
                  <a:lnTo>
                    <a:pt x="2573311" y="0"/>
                  </a:lnTo>
                  <a:lnTo>
                    <a:pt x="2573311" y="6866467"/>
                  </a:lnTo>
                  <a:lnTo>
                    <a:pt x="1202336" y="6866467"/>
                  </a:lnTo>
                  <a:lnTo>
                    <a:pt x="0" y="0"/>
                  </a:lnTo>
                  <a:close/>
                </a:path>
              </a:pathLst>
            </a:custGeom>
            <a:solidFill>
              <a:srgbClr val="90c226">
                <a:alpha val="2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1" name="Isosceles Triangle 26"/>
            <p:cNvSpPr/>
            <p:nvPr/>
          </p:nvSpPr>
          <p:spPr>
            <a:xfrm>
              <a:off x="8933040" y="3048120"/>
              <a:ext cx="3259080" cy="3809880"/>
            </a:xfrm>
            <a:prstGeom prst="triangle">
              <a:avLst>
                <a:gd name="adj" fmla="val 100000"/>
              </a:avLst>
            </a:prstGeom>
            <a:solidFill>
              <a:srgbClr val="54a021">
                <a:alpha val="72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2" name="Rectangle 27"/>
            <p:cNvSpPr/>
            <p:nvPr/>
          </p:nvSpPr>
          <p:spPr>
            <a:xfrm>
              <a:off x="9334800" y="-7920"/>
              <a:ext cx="2854080" cy="6865920"/>
            </a:xfrm>
            <a:custGeom>
              <a:avLst/>
              <a:gdLst/>
              <a:ahLst/>
              <a:rect l="l" t="t" r="r" b="b"/>
              <a:pathLst>
                <a:path w="2858013" h="6866467">
                  <a:moveTo>
                    <a:pt x="0" y="0"/>
                  </a:moveTo>
                  <a:lnTo>
                    <a:pt x="2858013" y="0"/>
                  </a:lnTo>
                  <a:lnTo>
                    <a:pt x="2858013" y="6866467"/>
                  </a:lnTo>
                  <a:lnTo>
                    <a:pt x="2473942" y="6866467"/>
                  </a:lnTo>
                  <a:lnTo>
                    <a:pt x="0" y="0"/>
                  </a:lnTo>
                  <a:close/>
                </a:path>
              </a:pathLst>
            </a:custGeom>
            <a:solidFill>
              <a:srgbClr val="3f7819">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3" name="Rectangle 28"/>
            <p:cNvSpPr/>
            <p:nvPr/>
          </p:nvSpPr>
          <p:spPr>
            <a:xfrm>
              <a:off x="10898280" y="-7920"/>
              <a:ext cx="1290600" cy="686592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rgbClr val="c0e474">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4" name="Rectangle 29"/>
            <p:cNvSpPr/>
            <p:nvPr/>
          </p:nvSpPr>
          <p:spPr>
            <a:xfrm>
              <a:off x="10939680" y="-7920"/>
              <a:ext cx="1249200" cy="6865920"/>
            </a:xfrm>
            <a:custGeom>
              <a:avLst/>
              <a:gdLst/>
              <a:ahLst/>
              <a:rect l="l" t="t" r="r" b="b"/>
              <a:pathLst>
                <a:path w="1249825" h="6858000">
                  <a:moveTo>
                    <a:pt x="0" y="0"/>
                  </a:moveTo>
                  <a:lnTo>
                    <a:pt x="1249825" y="0"/>
                  </a:lnTo>
                  <a:lnTo>
                    <a:pt x="1249825" y="6858000"/>
                  </a:lnTo>
                  <a:lnTo>
                    <a:pt x="1109382" y="6858000"/>
                  </a:lnTo>
                  <a:lnTo>
                    <a:pt x="0" y="0"/>
                  </a:lnTo>
                  <a:close/>
                </a:path>
              </a:pathLst>
            </a:custGeom>
            <a:solidFill>
              <a:srgbClr val="90c226">
                <a:alpha val="65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5" name="Isosceles Triangle 30"/>
            <p:cNvSpPr/>
            <p:nvPr/>
          </p:nvSpPr>
          <p:spPr>
            <a:xfrm>
              <a:off x="10371240" y="3589200"/>
              <a:ext cx="1817640" cy="3268800"/>
            </a:xfrm>
            <a:prstGeom prst="triangle">
              <a:avLst>
                <a:gd name="adj" fmla="val 100000"/>
              </a:avLst>
            </a:prstGeom>
            <a:solidFill>
              <a:srgbClr val="90c226">
                <a:alpha val="8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26" name="Isosceles Triangle 18"/>
            <p:cNvSpPr/>
            <p:nvPr/>
          </p:nvSpPr>
          <p:spPr>
            <a:xfrm rot="10800000">
              <a:off x="0" y="-360"/>
              <a:ext cx="842760" cy="5666040"/>
            </a:xfrm>
            <a:prstGeom prst="triangle">
              <a:avLst>
                <a:gd name="adj" fmla="val 100000"/>
              </a:avLst>
            </a:prstGeom>
            <a:solidFill>
              <a:srgbClr val="90c226">
                <a:alpha val="85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grpSp>
      <p:sp>
        <p:nvSpPr>
          <p:cNvPr id="27" name="PlaceHolder 1"/>
          <p:cNvSpPr>
            <a:spLocks noGrp="1"/>
          </p:cNvSpPr>
          <p:nvPr>
            <p:ph type="title"/>
          </p:nvPr>
        </p:nvSpPr>
        <p:spPr>
          <a:xfrm>
            <a:off x="677520" y="609120"/>
            <a:ext cx="8596440" cy="1320840"/>
          </a:xfrm>
          <a:prstGeom prst="rect">
            <a:avLst/>
          </a:prstGeom>
          <a:noFill/>
          <a:ln w="0">
            <a:noFill/>
          </a:ln>
        </p:spPr>
        <p:txBody>
          <a:bodyPr lIns="90000" rIns="90000" tIns="46800" bIns="46800" anchor="t">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600" strike="noStrike" u="none">
                <a:solidFill>
                  <a:srgbClr val="90c226"/>
                </a:solidFill>
                <a:uFillTx/>
                <a:latin typeface="Trebuchet MS"/>
              </a:rPr>
              <a:t>Click to edit the title text format</a:t>
            </a:r>
            <a:endParaRPr b="0" lang="ru-RU" sz="3600" strike="noStrike" u="none">
              <a:solidFill>
                <a:srgbClr val="90c226"/>
              </a:solidFill>
              <a:uFillTx/>
              <a:latin typeface="Trebuchet MS"/>
            </a:endParaRPr>
          </a:p>
        </p:txBody>
      </p:sp>
      <p:sp>
        <p:nvSpPr>
          <p:cNvPr id="28" name="PlaceHolder 2"/>
          <p:cNvSpPr>
            <a:spLocks noGrp="1"/>
          </p:cNvSpPr>
          <p:nvPr>
            <p:ph type="body"/>
          </p:nvPr>
        </p:nvSpPr>
        <p:spPr>
          <a:xfrm>
            <a:off x="677520" y="2160360"/>
            <a:ext cx="8596440" cy="3881160"/>
          </a:xfrm>
          <a:prstGeom prst="rect">
            <a:avLst/>
          </a:prstGeom>
          <a:noFill/>
          <a:ln w="0">
            <a:noFill/>
          </a:ln>
        </p:spPr>
        <p:txBody>
          <a:bodyPr lIns="90000" rIns="90000" tIns="46800" bIns="46800" anchor="t">
            <a:normAutofit/>
          </a:bodyPr>
          <a:p>
            <a:pPr marL="343080" indent="-34308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Click to edit the outline text format</a:t>
            </a:r>
            <a:endParaRPr b="0" lang="ru-RU" sz="1800" strike="noStrike" u="none">
              <a:solidFill>
                <a:srgbClr val="404040"/>
              </a:solidFill>
              <a:uFillTx/>
              <a:latin typeface="Trebuchet MS"/>
            </a:endParaRPr>
          </a:p>
          <a:p>
            <a:pPr lvl="1" marL="743040" indent="-28584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Second Outline Level</a:t>
            </a:r>
            <a:endParaRPr b="0" lang="ru-RU" sz="1800" strike="noStrike" u="none">
              <a:solidFill>
                <a:srgbClr val="404040"/>
              </a:solidFill>
              <a:uFillTx/>
              <a:latin typeface="Trebuchet MS"/>
            </a:endParaRPr>
          </a:p>
          <a:p>
            <a:pPr lvl="2" marL="1143000" indent="-22860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Third Outline Level</a:t>
            </a:r>
            <a:endParaRPr b="0" lang="ru-RU" sz="1800" strike="noStrike" u="none">
              <a:solidFill>
                <a:srgbClr val="404040"/>
              </a:solidFill>
              <a:uFillTx/>
              <a:latin typeface="Trebuchet MS"/>
            </a:endParaRPr>
          </a:p>
          <a:p>
            <a:pPr lvl="3" marL="1600200" indent="-22860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Fourth Outline Level</a:t>
            </a:r>
            <a:endParaRPr b="0" lang="ru-RU" sz="1800" strike="noStrike" u="none">
              <a:solidFill>
                <a:srgbClr val="404040"/>
              </a:solidFill>
              <a:uFillTx/>
              <a:latin typeface="Trebuchet MS"/>
            </a:endParaRPr>
          </a:p>
          <a:p>
            <a:pPr lvl="4" marL="2057400" indent="-22860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Fifth Outline Level</a:t>
            </a:r>
            <a:endParaRPr b="0" lang="ru-RU" sz="1800" strike="noStrike" u="none">
              <a:solidFill>
                <a:srgbClr val="404040"/>
              </a:solidFill>
              <a:uFillTx/>
              <a:latin typeface="Trebuchet MS"/>
            </a:endParaRPr>
          </a:p>
          <a:p>
            <a:pPr lvl="5"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Sixth Outline Level</a:t>
            </a:r>
            <a:endParaRPr b="0" lang="ru-RU" sz="1800" strike="noStrike" u="none">
              <a:solidFill>
                <a:srgbClr val="404040"/>
              </a:solidFill>
              <a:uFillTx/>
              <a:latin typeface="Trebuchet MS"/>
            </a:endParaRPr>
          </a:p>
          <a:p>
            <a:pPr lvl="6"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Seventh Outline Level</a:t>
            </a:r>
            <a:endParaRPr b="0" lang="ru-RU" sz="1800" strike="noStrike" u="none">
              <a:solidFill>
                <a:srgbClr val="404040"/>
              </a:solidFill>
              <a:uFillTx/>
              <a:latin typeface="Trebuchet MS"/>
            </a:endParaRPr>
          </a:p>
        </p:txBody>
      </p:sp>
      <p:sp>
        <p:nvSpPr>
          <p:cNvPr id="29" name="PlaceHolder 3"/>
          <p:cNvSpPr>
            <a:spLocks noGrp="1"/>
          </p:cNvSpPr>
          <p:nvPr>
            <p:ph type="dt" idx="4"/>
          </p:nvPr>
        </p:nvSpPr>
        <p:spPr>
          <a:xfrm>
            <a:off x="7205400" y="6041520"/>
            <a:ext cx="9111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898989"/>
                </a:solidFill>
                <a:uFillTx/>
                <a:latin typeface="Times New Roman"/>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900" strike="noStrike" u="none">
                <a:solidFill>
                  <a:srgbClr val="898989"/>
                </a:solidFill>
                <a:uFillTx/>
                <a:latin typeface="Times New Roman"/>
              </a:rPr>
              <a:t>&lt;date/time&gt;</a:t>
            </a:r>
            <a:endParaRPr b="0" lang="ru-RU" sz="900" strike="noStrike" u="none">
              <a:solidFill>
                <a:srgbClr val="000000"/>
              </a:solidFill>
              <a:uFillTx/>
              <a:latin typeface="Times New Roman"/>
            </a:endParaRPr>
          </a:p>
        </p:txBody>
      </p:sp>
      <p:sp>
        <p:nvSpPr>
          <p:cNvPr id="30" name="PlaceHolder 4"/>
          <p:cNvSpPr>
            <a:spLocks noGrp="1"/>
          </p:cNvSpPr>
          <p:nvPr>
            <p:ph type="ftr" idx="5"/>
          </p:nvPr>
        </p:nvSpPr>
        <p:spPr>
          <a:xfrm>
            <a:off x="677520" y="6041520"/>
            <a:ext cx="6297480" cy="365400"/>
          </a:xfrm>
          <a:prstGeom prst="rect">
            <a:avLst/>
          </a:prstGeom>
          <a:noFill/>
          <a:ln w="0">
            <a:noFill/>
          </a:ln>
        </p:spPr>
        <p:txBody>
          <a:bodyPr lIns="90000" rIns="90000" tIns="46800" bIns="46800" anchor="ctr">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p:txBody>
      </p:sp>
      <p:sp>
        <p:nvSpPr>
          <p:cNvPr id="31" name="PlaceHolder 5"/>
          <p:cNvSpPr>
            <a:spLocks noGrp="1"/>
          </p:cNvSpPr>
          <p:nvPr>
            <p:ph type="sldNum" idx="6"/>
          </p:nvPr>
        </p:nvSpPr>
        <p:spPr>
          <a:xfrm>
            <a:off x="8589600" y="6041520"/>
            <a:ext cx="6843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90c226"/>
                </a:solidFill>
                <a:uFillTx/>
                <a:latin typeface="Times New Roman"/>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fld id="{5B59984A-B27D-49AD-A422-E18C9516B65E}" type="slidenum">
              <a:rPr b="0" lang="ru-RU" sz="900" strike="noStrike" u="none">
                <a:solidFill>
                  <a:srgbClr val="90c226"/>
                </a:solidFill>
                <a:uFillTx/>
                <a:latin typeface="Times New Roman"/>
              </a:rPr>
              <a:t>&lt;number&gt;</a:t>
            </a:fld>
            <a:endParaRPr b="0" lang="ru-RU" sz="9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32" name="Group 6"/>
          <p:cNvGrpSpPr/>
          <p:nvPr/>
        </p:nvGrpSpPr>
        <p:grpSpPr>
          <a:xfrm>
            <a:off x="0" y="-7920"/>
            <a:ext cx="12192120" cy="6865920"/>
            <a:chOff x="0" y="-7920"/>
            <a:chExt cx="12192120" cy="6865920"/>
          </a:xfrm>
        </p:grpSpPr>
        <p:sp>
          <p:nvSpPr>
            <p:cNvPr id="33" name="Straight Connector 19"/>
            <p:cNvSpPr/>
            <p:nvPr/>
          </p:nvSpPr>
          <p:spPr>
            <a:xfrm>
              <a:off x="9371160" y="0"/>
              <a:ext cx="1218960" cy="6858000"/>
            </a:xfrm>
            <a:prstGeom prst="line">
              <a:avLst/>
            </a:prstGeom>
            <a:ln cap="rnd" w="9360">
              <a:solidFill>
                <a:srgbClr val="bfbfbf"/>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4" name="Straight Connector 20"/>
            <p:cNvSpPr/>
            <p:nvPr/>
          </p:nvSpPr>
          <p:spPr>
            <a:xfrm flipH="1">
              <a:off x="7425000" y="3681360"/>
              <a:ext cx="4764240" cy="3176640"/>
            </a:xfrm>
            <a:prstGeom prst="line">
              <a:avLst/>
            </a:prstGeom>
            <a:ln cap="rnd" w="9360">
              <a:solidFill>
                <a:srgbClr val="d9d9d9"/>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5" name="Rectangle 23"/>
            <p:cNvSpPr/>
            <p:nvPr/>
          </p:nvSpPr>
          <p:spPr>
            <a:xfrm>
              <a:off x="9182160" y="-7920"/>
              <a:ext cx="3006720" cy="686592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rgbClr val="90c226">
                <a:alpha val="3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6" name="Rectangle 25"/>
            <p:cNvSpPr/>
            <p:nvPr/>
          </p:nvSpPr>
          <p:spPr>
            <a:xfrm>
              <a:off x="9603000" y="-7920"/>
              <a:ext cx="2589120" cy="6865920"/>
            </a:xfrm>
            <a:custGeom>
              <a:avLst/>
              <a:gdLst/>
              <a:ahLst/>
              <a:rect l="l" t="t" r="r" b="b"/>
              <a:pathLst>
                <a:path w="2573311" h="6866467">
                  <a:moveTo>
                    <a:pt x="0" y="0"/>
                  </a:moveTo>
                  <a:lnTo>
                    <a:pt x="2573311" y="0"/>
                  </a:lnTo>
                  <a:lnTo>
                    <a:pt x="2573311" y="6866467"/>
                  </a:lnTo>
                  <a:lnTo>
                    <a:pt x="1202336" y="6866467"/>
                  </a:lnTo>
                  <a:lnTo>
                    <a:pt x="0" y="0"/>
                  </a:lnTo>
                  <a:close/>
                </a:path>
              </a:pathLst>
            </a:custGeom>
            <a:solidFill>
              <a:srgbClr val="90c226">
                <a:alpha val="2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7" name="Isosceles Triangle 23"/>
            <p:cNvSpPr/>
            <p:nvPr/>
          </p:nvSpPr>
          <p:spPr>
            <a:xfrm>
              <a:off x="8933040" y="3048120"/>
              <a:ext cx="3259080" cy="3809880"/>
            </a:xfrm>
            <a:prstGeom prst="triangle">
              <a:avLst>
                <a:gd name="adj" fmla="val 100000"/>
              </a:avLst>
            </a:prstGeom>
            <a:solidFill>
              <a:srgbClr val="54a021">
                <a:alpha val="72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8" name="Rectangle 27"/>
            <p:cNvSpPr/>
            <p:nvPr/>
          </p:nvSpPr>
          <p:spPr>
            <a:xfrm>
              <a:off x="9334800" y="-7920"/>
              <a:ext cx="2854080" cy="6865920"/>
            </a:xfrm>
            <a:custGeom>
              <a:avLst/>
              <a:gdLst/>
              <a:ahLst/>
              <a:rect l="l" t="t" r="r" b="b"/>
              <a:pathLst>
                <a:path w="2858013" h="6866467">
                  <a:moveTo>
                    <a:pt x="0" y="0"/>
                  </a:moveTo>
                  <a:lnTo>
                    <a:pt x="2858013" y="0"/>
                  </a:lnTo>
                  <a:lnTo>
                    <a:pt x="2858013" y="6866467"/>
                  </a:lnTo>
                  <a:lnTo>
                    <a:pt x="2473942" y="6866467"/>
                  </a:lnTo>
                  <a:lnTo>
                    <a:pt x="0" y="0"/>
                  </a:lnTo>
                  <a:close/>
                </a:path>
              </a:pathLst>
            </a:custGeom>
            <a:solidFill>
              <a:srgbClr val="3f7819">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39" name="Rectangle 28"/>
            <p:cNvSpPr/>
            <p:nvPr/>
          </p:nvSpPr>
          <p:spPr>
            <a:xfrm>
              <a:off x="10898280" y="-7920"/>
              <a:ext cx="1290600" cy="686592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rgbClr val="c0e474">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40" name="Rectangle 29"/>
            <p:cNvSpPr/>
            <p:nvPr/>
          </p:nvSpPr>
          <p:spPr>
            <a:xfrm>
              <a:off x="10939680" y="-7920"/>
              <a:ext cx="1249200" cy="6865920"/>
            </a:xfrm>
            <a:custGeom>
              <a:avLst/>
              <a:gdLst/>
              <a:ahLst/>
              <a:rect l="l" t="t" r="r" b="b"/>
              <a:pathLst>
                <a:path w="1249825" h="6858000">
                  <a:moveTo>
                    <a:pt x="0" y="0"/>
                  </a:moveTo>
                  <a:lnTo>
                    <a:pt x="1249825" y="0"/>
                  </a:lnTo>
                  <a:lnTo>
                    <a:pt x="1249825" y="6858000"/>
                  </a:lnTo>
                  <a:lnTo>
                    <a:pt x="1109382" y="6858000"/>
                  </a:lnTo>
                  <a:lnTo>
                    <a:pt x="0" y="0"/>
                  </a:lnTo>
                  <a:close/>
                </a:path>
              </a:pathLst>
            </a:custGeom>
            <a:solidFill>
              <a:srgbClr val="90c226">
                <a:alpha val="65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41" name="Isosceles Triangle 27"/>
            <p:cNvSpPr/>
            <p:nvPr/>
          </p:nvSpPr>
          <p:spPr>
            <a:xfrm>
              <a:off x="10371240" y="3589200"/>
              <a:ext cx="1817640" cy="3268800"/>
            </a:xfrm>
            <a:prstGeom prst="triangle">
              <a:avLst>
                <a:gd name="adj" fmla="val 100000"/>
              </a:avLst>
            </a:prstGeom>
            <a:solidFill>
              <a:srgbClr val="90c226">
                <a:alpha val="8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42" name="Isosceles Triangle 28"/>
            <p:cNvSpPr/>
            <p:nvPr/>
          </p:nvSpPr>
          <p:spPr>
            <a:xfrm>
              <a:off x="0" y="4013280"/>
              <a:ext cx="449280" cy="2844720"/>
            </a:xfrm>
            <a:prstGeom prst="triangle">
              <a:avLst>
                <a:gd name="adj" fmla="val 0"/>
              </a:avLst>
            </a:prstGeom>
            <a:solidFill>
              <a:srgbClr val="90c226">
                <a:alpha val="85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grpSp>
      <p:sp>
        <p:nvSpPr>
          <p:cNvPr id="43" name="TextBox 17"/>
          <p:cNvSpPr/>
          <p:nvPr/>
        </p:nvSpPr>
        <p:spPr>
          <a:xfrm>
            <a:off x="541440" y="790560"/>
            <a:ext cx="609480" cy="584280"/>
          </a:xfrm>
          <a:prstGeom prst="rect">
            <a:avLst/>
          </a:prstGeom>
          <a:noFill/>
          <a:ln w="0">
            <a:noFill/>
          </a:ln>
        </p:spPr>
        <p:style>
          <a:lnRef idx="0"/>
          <a:fillRef idx="0"/>
          <a:effectRef idx="0"/>
          <a:fontRef idx="minor"/>
        </p:style>
        <p:txBody>
          <a:bodyPr lIns="90000" rIns="90000" tIns="46800" bIns="46800" anchor="ctr">
            <a:no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en-US" sz="8000" strike="noStrike" u="none">
                <a:solidFill>
                  <a:srgbClr val="c0e474"/>
                </a:solidFill>
                <a:uFillTx/>
                <a:latin typeface="Arial"/>
              </a:rPr>
              <a:t>“</a:t>
            </a:r>
            <a:endParaRPr b="0" lang="ru-RU" sz="8000" strike="noStrike" u="none">
              <a:solidFill>
                <a:srgbClr val="000000"/>
              </a:solidFill>
              <a:uFillTx/>
              <a:latin typeface="Trebuchet MS"/>
            </a:endParaRPr>
          </a:p>
        </p:txBody>
      </p:sp>
      <p:sp>
        <p:nvSpPr>
          <p:cNvPr id="44" name="TextBox 18"/>
          <p:cNvSpPr/>
          <p:nvPr/>
        </p:nvSpPr>
        <p:spPr>
          <a:xfrm>
            <a:off x="8893080" y="2886120"/>
            <a:ext cx="609840" cy="585720"/>
          </a:xfrm>
          <a:prstGeom prst="rect">
            <a:avLst/>
          </a:prstGeom>
          <a:noFill/>
          <a:ln w="0">
            <a:noFill/>
          </a:ln>
        </p:spPr>
        <p:style>
          <a:lnRef idx="0"/>
          <a:fillRef idx="0"/>
          <a:effectRef idx="0"/>
          <a:fontRef idx="minor"/>
        </p:style>
        <p:txBody>
          <a:bodyPr lIns="90000" rIns="90000" tIns="46800" bIns="46800" anchor="ctr">
            <a:no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en-US" sz="8000" strike="noStrike" u="none">
                <a:solidFill>
                  <a:srgbClr val="c0e474"/>
                </a:solidFill>
                <a:uFillTx/>
                <a:latin typeface="Arial"/>
              </a:rPr>
              <a:t>”</a:t>
            </a:r>
            <a:endParaRPr b="0" lang="ru-RU" sz="8000" strike="noStrike" u="none">
              <a:solidFill>
                <a:srgbClr val="000000"/>
              </a:solidFill>
              <a:uFillTx/>
              <a:latin typeface="Trebuchet MS"/>
            </a:endParaRPr>
          </a:p>
        </p:txBody>
      </p:sp>
      <p:sp>
        <p:nvSpPr>
          <p:cNvPr id="45" name="PlaceHolder 1"/>
          <p:cNvSpPr>
            <a:spLocks noGrp="1"/>
          </p:cNvSpPr>
          <p:nvPr>
            <p:ph type="title"/>
          </p:nvPr>
        </p:nvSpPr>
        <p:spPr>
          <a:xfrm>
            <a:off x="677520" y="609120"/>
            <a:ext cx="8596440" cy="1320840"/>
          </a:xfrm>
          <a:prstGeom prst="rect">
            <a:avLst/>
          </a:prstGeom>
          <a:noFill/>
          <a:ln w="0">
            <a:noFill/>
          </a:ln>
        </p:spPr>
        <p:txBody>
          <a:bodyPr lIns="90000" rIns="90000" tIns="46800" bIns="46800" anchor="t">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600" strike="noStrike" u="none">
                <a:solidFill>
                  <a:srgbClr val="90c226"/>
                </a:solidFill>
                <a:uFillTx/>
                <a:latin typeface="Trebuchet MS"/>
              </a:rPr>
              <a:t>Click to edit the title text format</a:t>
            </a:r>
            <a:endParaRPr b="0" lang="ru-RU" sz="3600" strike="noStrike" u="none">
              <a:solidFill>
                <a:srgbClr val="90c226"/>
              </a:solidFill>
              <a:uFillTx/>
              <a:latin typeface="Trebuchet MS"/>
            </a:endParaRPr>
          </a:p>
        </p:txBody>
      </p:sp>
      <p:sp>
        <p:nvSpPr>
          <p:cNvPr id="46" name="PlaceHolder 2"/>
          <p:cNvSpPr>
            <a:spLocks noGrp="1"/>
          </p:cNvSpPr>
          <p:nvPr>
            <p:ph type="body"/>
          </p:nvPr>
        </p:nvSpPr>
        <p:spPr>
          <a:xfrm>
            <a:off x="677520" y="2160360"/>
            <a:ext cx="8596440" cy="3881160"/>
          </a:xfrm>
          <a:prstGeom prst="rect">
            <a:avLst/>
          </a:prstGeom>
          <a:noFill/>
          <a:ln w="0">
            <a:noFill/>
          </a:ln>
        </p:spPr>
        <p:txBody>
          <a:bodyPr lIns="90000" rIns="90000" tIns="46800" bIns="46800" anchor="t">
            <a:normAutofit/>
          </a:bodyPr>
          <a:p>
            <a:pPr marL="343080" indent="-34308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Click to edit the outline text format</a:t>
            </a:r>
            <a:endParaRPr b="0" lang="ru-RU" sz="1800" strike="noStrike" u="none">
              <a:solidFill>
                <a:srgbClr val="404040"/>
              </a:solidFill>
              <a:uFillTx/>
              <a:latin typeface="Trebuchet MS"/>
            </a:endParaRPr>
          </a:p>
          <a:p>
            <a:pPr lvl="1" marL="743040" indent="-28584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Second Outline Level</a:t>
            </a:r>
            <a:endParaRPr b="0" lang="ru-RU" sz="1800" strike="noStrike" u="none">
              <a:solidFill>
                <a:srgbClr val="404040"/>
              </a:solidFill>
              <a:uFillTx/>
              <a:latin typeface="Trebuchet MS"/>
            </a:endParaRPr>
          </a:p>
          <a:p>
            <a:pPr lvl="2" marL="1143000" indent="-22860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Third Outline Level</a:t>
            </a:r>
            <a:endParaRPr b="0" lang="ru-RU" sz="1800" strike="noStrike" u="none">
              <a:solidFill>
                <a:srgbClr val="404040"/>
              </a:solidFill>
              <a:uFillTx/>
              <a:latin typeface="Trebuchet MS"/>
            </a:endParaRPr>
          </a:p>
          <a:p>
            <a:pPr lvl="3" marL="1600200" indent="-22860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Fourth Outline Level</a:t>
            </a:r>
            <a:endParaRPr b="0" lang="ru-RU" sz="1800" strike="noStrike" u="none">
              <a:solidFill>
                <a:srgbClr val="404040"/>
              </a:solidFill>
              <a:uFillTx/>
              <a:latin typeface="Trebuchet MS"/>
            </a:endParaRPr>
          </a:p>
          <a:p>
            <a:pPr lvl="4" marL="2057400" indent="-22860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Fifth Outline Level</a:t>
            </a:r>
            <a:endParaRPr b="0" lang="ru-RU" sz="1800" strike="noStrike" u="none">
              <a:solidFill>
                <a:srgbClr val="404040"/>
              </a:solidFill>
              <a:uFillTx/>
              <a:latin typeface="Trebuchet MS"/>
            </a:endParaRPr>
          </a:p>
          <a:p>
            <a:pPr lvl="5"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Sixth Outline Level</a:t>
            </a:r>
            <a:endParaRPr b="0" lang="ru-RU" sz="1800" strike="noStrike" u="none">
              <a:solidFill>
                <a:srgbClr val="404040"/>
              </a:solidFill>
              <a:uFillTx/>
              <a:latin typeface="Trebuchet MS"/>
            </a:endParaRPr>
          </a:p>
          <a:p>
            <a:pPr lvl="6"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Seventh Outline Level</a:t>
            </a:r>
            <a:endParaRPr b="0" lang="ru-RU" sz="1800" strike="noStrike" u="none">
              <a:solidFill>
                <a:srgbClr val="404040"/>
              </a:solidFill>
              <a:uFillTx/>
              <a:latin typeface="Trebuchet MS"/>
            </a:endParaRPr>
          </a:p>
        </p:txBody>
      </p:sp>
      <p:sp>
        <p:nvSpPr>
          <p:cNvPr id="47" name="PlaceHolder 3"/>
          <p:cNvSpPr>
            <a:spLocks noGrp="1"/>
          </p:cNvSpPr>
          <p:nvPr>
            <p:ph type="dt" idx="7"/>
          </p:nvPr>
        </p:nvSpPr>
        <p:spPr>
          <a:xfrm>
            <a:off x="7205400" y="6041520"/>
            <a:ext cx="9111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898989"/>
                </a:solidFill>
                <a:uFillTx/>
                <a:latin typeface="Times New Roman"/>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900" strike="noStrike" u="none">
                <a:solidFill>
                  <a:srgbClr val="898989"/>
                </a:solidFill>
                <a:uFillTx/>
                <a:latin typeface="Times New Roman"/>
              </a:rPr>
              <a:t>&lt;date/time&gt;</a:t>
            </a:r>
            <a:endParaRPr b="0" lang="ru-RU" sz="900" strike="noStrike" u="none">
              <a:solidFill>
                <a:srgbClr val="000000"/>
              </a:solidFill>
              <a:uFillTx/>
              <a:latin typeface="Times New Roman"/>
            </a:endParaRPr>
          </a:p>
        </p:txBody>
      </p:sp>
      <p:sp>
        <p:nvSpPr>
          <p:cNvPr id="48" name="PlaceHolder 4"/>
          <p:cNvSpPr>
            <a:spLocks noGrp="1"/>
          </p:cNvSpPr>
          <p:nvPr>
            <p:ph type="ftr" idx="8"/>
          </p:nvPr>
        </p:nvSpPr>
        <p:spPr>
          <a:xfrm>
            <a:off x="677520" y="6041520"/>
            <a:ext cx="6297480" cy="365400"/>
          </a:xfrm>
          <a:prstGeom prst="rect">
            <a:avLst/>
          </a:prstGeom>
          <a:noFill/>
          <a:ln w="0">
            <a:noFill/>
          </a:ln>
        </p:spPr>
        <p:txBody>
          <a:bodyPr lIns="90000" rIns="90000" tIns="46800" bIns="46800" anchor="ctr">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p:txBody>
      </p:sp>
      <p:sp>
        <p:nvSpPr>
          <p:cNvPr id="49" name="PlaceHolder 5"/>
          <p:cNvSpPr>
            <a:spLocks noGrp="1"/>
          </p:cNvSpPr>
          <p:nvPr>
            <p:ph type="sldNum" idx="9"/>
          </p:nvPr>
        </p:nvSpPr>
        <p:spPr>
          <a:xfrm>
            <a:off x="8589600" y="6041520"/>
            <a:ext cx="6843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90c226"/>
                </a:solidFill>
                <a:uFillTx/>
                <a:latin typeface="Times New Roman"/>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fld id="{90D7A20D-1169-4305-A703-DF86F33250AA}" type="slidenum">
              <a:rPr b="0" lang="ru-RU" sz="900" strike="noStrike" u="none">
                <a:solidFill>
                  <a:srgbClr val="90c226"/>
                </a:solidFill>
                <a:uFillTx/>
                <a:latin typeface="Times New Roman"/>
              </a:rPr>
              <a:t>&lt;number&gt;</a:t>
            </a:fld>
            <a:endParaRPr b="0" lang="ru-RU" sz="9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50" name="Group 6"/>
          <p:cNvGrpSpPr/>
          <p:nvPr/>
        </p:nvGrpSpPr>
        <p:grpSpPr>
          <a:xfrm>
            <a:off x="0" y="-7920"/>
            <a:ext cx="12192120" cy="6865920"/>
            <a:chOff x="0" y="-7920"/>
            <a:chExt cx="12192120" cy="6865920"/>
          </a:xfrm>
        </p:grpSpPr>
        <p:sp>
          <p:nvSpPr>
            <p:cNvPr id="51" name="Straight Connector 19"/>
            <p:cNvSpPr/>
            <p:nvPr/>
          </p:nvSpPr>
          <p:spPr>
            <a:xfrm>
              <a:off x="9371160" y="0"/>
              <a:ext cx="1218960" cy="6858000"/>
            </a:xfrm>
            <a:prstGeom prst="line">
              <a:avLst/>
            </a:prstGeom>
            <a:ln cap="rnd" w="9360">
              <a:solidFill>
                <a:srgbClr val="bfbfbf"/>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2" name="Straight Connector 20"/>
            <p:cNvSpPr/>
            <p:nvPr/>
          </p:nvSpPr>
          <p:spPr>
            <a:xfrm flipH="1">
              <a:off x="7425000" y="3681360"/>
              <a:ext cx="4764240" cy="3176640"/>
            </a:xfrm>
            <a:prstGeom prst="line">
              <a:avLst/>
            </a:prstGeom>
            <a:ln cap="rnd" w="9360">
              <a:solidFill>
                <a:srgbClr val="d9d9d9"/>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3" name="Rectangle 23"/>
            <p:cNvSpPr/>
            <p:nvPr/>
          </p:nvSpPr>
          <p:spPr>
            <a:xfrm>
              <a:off x="9182160" y="-7920"/>
              <a:ext cx="3006720" cy="686592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rgbClr val="90c226">
                <a:alpha val="3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4" name="Rectangle 25"/>
            <p:cNvSpPr/>
            <p:nvPr/>
          </p:nvSpPr>
          <p:spPr>
            <a:xfrm>
              <a:off x="9603000" y="-7920"/>
              <a:ext cx="2589120" cy="6865920"/>
            </a:xfrm>
            <a:custGeom>
              <a:avLst/>
              <a:gdLst/>
              <a:ahLst/>
              <a:rect l="l" t="t" r="r" b="b"/>
              <a:pathLst>
                <a:path w="2573311" h="6866467">
                  <a:moveTo>
                    <a:pt x="0" y="0"/>
                  </a:moveTo>
                  <a:lnTo>
                    <a:pt x="2573311" y="0"/>
                  </a:lnTo>
                  <a:lnTo>
                    <a:pt x="2573311" y="6866467"/>
                  </a:lnTo>
                  <a:lnTo>
                    <a:pt x="1202336" y="6866467"/>
                  </a:lnTo>
                  <a:lnTo>
                    <a:pt x="0" y="0"/>
                  </a:lnTo>
                  <a:close/>
                </a:path>
              </a:pathLst>
            </a:custGeom>
            <a:solidFill>
              <a:srgbClr val="90c226">
                <a:alpha val="2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5" name="Isosceles Triangle 23"/>
            <p:cNvSpPr/>
            <p:nvPr/>
          </p:nvSpPr>
          <p:spPr>
            <a:xfrm>
              <a:off x="8933040" y="3048120"/>
              <a:ext cx="3259080" cy="3809880"/>
            </a:xfrm>
            <a:prstGeom prst="triangle">
              <a:avLst>
                <a:gd name="adj" fmla="val 100000"/>
              </a:avLst>
            </a:prstGeom>
            <a:solidFill>
              <a:srgbClr val="54a021">
                <a:alpha val="72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6" name="Rectangle 27"/>
            <p:cNvSpPr/>
            <p:nvPr/>
          </p:nvSpPr>
          <p:spPr>
            <a:xfrm>
              <a:off x="9334800" y="-7920"/>
              <a:ext cx="2854080" cy="6865920"/>
            </a:xfrm>
            <a:custGeom>
              <a:avLst/>
              <a:gdLst/>
              <a:ahLst/>
              <a:rect l="l" t="t" r="r" b="b"/>
              <a:pathLst>
                <a:path w="2858013" h="6866467">
                  <a:moveTo>
                    <a:pt x="0" y="0"/>
                  </a:moveTo>
                  <a:lnTo>
                    <a:pt x="2858013" y="0"/>
                  </a:lnTo>
                  <a:lnTo>
                    <a:pt x="2858013" y="6866467"/>
                  </a:lnTo>
                  <a:lnTo>
                    <a:pt x="2473942" y="6866467"/>
                  </a:lnTo>
                  <a:lnTo>
                    <a:pt x="0" y="0"/>
                  </a:lnTo>
                  <a:close/>
                </a:path>
              </a:pathLst>
            </a:custGeom>
            <a:solidFill>
              <a:srgbClr val="3f7819">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7" name="Rectangle 28"/>
            <p:cNvSpPr/>
            <p:nvPr/>
          </p:nvSpPr>
          <p:spPr>
            <a:xfrm>
              <a:off x="10898280" y="-7920"/>
              <a:ext cx="1290600" cy="686592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rgbClr val="c0e474">
                <a:alpha val="7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8" name="Rectangle 29"/>
            <p:cNvSpPr/>
            <p:nvPr/>
          </p:nvSpPr>
          <p:spPr>
            <a:xfrm>
              <a:off x="10939680" y="-7920"/>
              <a:ext cx="1249200" cy="6865920"/>
            </a:xfrm>
            <a:custGeom>
              <a:avLst/>
              <a:gdLst/>
              <a:ahLst/>
              <a:rect l="l" t="t" r="r" b="b"/>
              <a:pathLst>
                <a:path w="1249825" h="6858000">
                  <a:moveTo>
                    <a:pt x="0" y="0"/>
                  </a:moveTo>
                  <a:lnTo>
                    <a:pt x="1249825" y="0"/>
                  </a:lnTo>
                  <a:lnTo>
                    <a:pt x="1249825" y="6858000"/>
                  </a:lnTo>
                  <a:lnTo>
                    <a:pt x="1109382" y="6858000"/>
                  </a:lnTo>
                  <a:lnTo>
                    <a:pt x="0" y="0"/>
                  </a:lnTo>
                  <a:close/>
                </a:path>
              </a:pathLst>
            </a:custGeom>
            <a:solidFill>
              <a:srgbClr val="90c226">
                <a:alpha val="65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59" name="Isosceles Triangle 27"/>
            <p:cNvSpPr/>
            <p:nvPr/>
          </p:nvSpPr>
          <p:spPr>
            <a:xfrm>
              <a:off x="10371240" y="3589200"/>
              <a:ext cx="1817640" cy="3268800"/>
            </a:xfrm>
            <a:prstGeom prst="triangle">
              <a:avLst>
                <a:gd name="adj" fmla="val 100000"/>
              </a:avLst>
            </a:prstGeom>
            <a:solidFill>
              <a:srgbClr val="90c226">
                <a:alpha val="8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sp>
          <p:nvSpPr>
            <p:cNvPr id="60" name="Isosceles Triangle 28"/>
            <p:cNvSpPr/>
            <p:nvPr/>
          </p:nvSpPr>
          <p:spPr>
            <a:xfrm>
              <a:off x="0" y="4013280"/>
              <a:ext cx="449280" cy="2844720"/>
            </a:xfrm>
            <a:prstGeom prst="triangle">
              <a:avLst>
                <a:gd name="adj" fmla="val 0"/>
              </a:avLst>
            </a:prstGeom>
            <a:solidFill>
              <a:srgbClr val="90c226">
                <a:alpha val="85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Trebuchet MS"/>
              </a:endParaRPr>
            </a:p>
          </p:txBody>
        </p:sp>
      </p:grpSp>
      <p:sp>
        <p:nvSpPr>
          <p:cNvPr id="61" name="TextBox 17"/>
          <p:cNvSpPr/>
          <p:nvPr/>
        </p:nvSpPr>
        <p:spPr>
          <a:xfrm>
            <a:off x="541440" y="790560"/>
            <a:ext cx="609480" cy="584280"/>
          </a:xfrm>
          <a:prstGeom prst="rect">
            <a:avLst/>
          </a:prstGeom>
          <a:noFill/>
          <a:ln w="0">
            <a:noFill/>
          </a:ln>
        </p:spPr>
        <p:style>
          <a:lnRef idx="0"/>
          <a:fillRef idx="0"/>
          <a:effectRef idx="0"/>
          <a:fontRef idx="minor"/>
        </p:style>
        <p:txBody>
          <a:bodyPr lIns="90000" rIns="90000" tIns="46800" bIns="46800" anchor="ctr">
            <a:no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en-US" sz="8000" strike="noStrike" u="none">
                <a:solidFill>
                  <a:srgbClr val="c0e474"/>
                </a:solidFill>
                <a:uFillTx/>
                <a:latin typeface="Arial"/>
              </a:rPr>
              <a:t>“</a:t>
            </a:r>
            <a:endParaRPr b="0" lang="ru-RU" sz="8000" strike="noStrike" u="none">
              <a:solidFill>
                <a:srgbClr val="000000"/>
              </a:solidFill>
              <a:uFillTx/>
              <a:latin typeface="Trebuchet MS"/>
            </a:endParaRPr>
          </a:p>
        </p:txBody>
      </p:sp>
      <p:sp>
        <p:nvSpPr>
          <p:cNvPr id="62" name="TextBox 18"/>
          <p:cNvSpPr/>
          <p:nvPr/>
        </p:nvSpPr>
        <p:spPr>
          <a:xfrm>
            <a:off x="8893080" y="2886120"/>
            <a:ext cx="609840" cy="585720"/>
          </a:xfrm>
          <a:prstGeom prst="rect">
            <a:avLst/>
          </a:prstGeom>
          <a:noFill/>
          <a:ln w="0">
            <a:noFill/>
          </a:ln>
        </p:spPr>
        <p:style>
          <a:lnRef idx="0"/>
          <a:fillRef idx="0"/>
          <a:effectRef idx="0"/>
          <a:fontRef idx="minor"/>
        </p:style>
        <p:txBody>
          <a:bodyPr lIns="90000" rIns="90000" tIns="46800" bIns="46800" anchor="ctr">
            <a:no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en-US" sz="8000" strike="noStrike" u="none">
                <a:solidFill>
                  <a:srgbClr val="c0e474"/>
                </a:solidFill>
                <a:uFillTx/>
                <a:latin typeface="Arial"/>
              </a:rPr>
              <a:t>”</a:t>
            </a:r>
            <a:endParaRPr b="0" lang="ru-RU" sz="8000" strike="noStrike" u="none">
              <a:solidFill>
                <a:srgbClr val="000000"/>
              </a:solidFill>
              <a:uFillTx/>
              <a:latin typeface="Trebuchet MS"/>
            </a:endParaRPr>
          </a:p>
        </p:txBody>
      </p:sp>
      <p:sp>
        <p:nvSpPr>
          <p:cNvPr id="63" name="PlaceHolder 1"/>
          <p:cNvSpPr>
            <a:spLocks noGrp="1"/>
          </p:cNvSpPr>
          <p:nvPr>
            <p:ph type="title"/>
          </p:nvPr>
        </p:nvSpPr>
        <p:spPr>
          <a:xfrm>
            <a:off x="677520" y="609120"/>
            <a:ext cx="8596440" cy="1320840"/>
          </a:xfrm>
          <a:prstGeom prst="rect">
            <a:avLst/>
          </a:prstGeom>
          <a:noFill/>
          <a:ln w="0">
            <a:noFill/>
          </a:ln>
        </p:spPr>
        <p:txBody>
          <a:bodyPr lIns="90000" rIns="90000" tIns="46800" bIns="46800" anchor="t">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3600" strike="noStrike" u="none">
                <a:solidFill>
                  <a:srgbClr val="90c226"/>
                </a:solidFill>
                <a:uFillTx/>
                <a:latin typeface="Trebuchet MS"/>
              </a:rPr>
              <a:t>Click to edit the title text format</a:t>
            </a:r>
            <a:endParaRPr b="0" lang="ru-RU" sz="3600" strike="noStrike" u="none">
              <a:solidFill>
                <a:srgbClr val="90c226"/>
              </a:solidFill>
              <a:uFillTx/>
              <a:latin typeface="Trebuchet MS"/>
            </a:endParaRPr>
          </a:p>
        </p:txBody>
      </p:sp>
      <p:sp>
        <p:nvSpPr>
          <p:cNvPr id="64" name="PlaceHolder 2"/>
          <p:cNvSpPr>
            <a:spLocks noGrp="1"/>
          </p:cNvSpPr>
          <p:nvPr>
            <p:ph type="body"/>
          </p:nvPr>
        </p:nvSpPr>
        <p:spPr>
          <a:xfrm>
            <a:off x="677520" y="2160360"/>
            <a:ext cx="8596440" cy="3881160"/>
          </a:xfrm>
          <a:prstGeom prst="rect">
            <a:avLst/>
          </a:prstGeom>
          <a:noFill/>
          <a:ln w="0">
            <a:noFill/>
          </a:ln>
        </p:spPr>
        <p:txBody>
          <a:bodyPr lIns="90000" rIns="90000" tIns="46800" bIns="46800" anchor="t">
            <a:normAutofit/>
          </a:bodyPr>
          <a:p>
            <a:pPr marL="343080" indent="-34308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Click to edit the outline text format</a:t>
            </a:r>
            <a:endParaRPr b="0" lang="ru-RU" sz="1800" strike="noStrike" u="none">
              <a:solidFill>
                <a:srgbClr val="404040"/>
              </a:solidFill>
              <a:uFillTx/>
              <a:latin typeface="Trebuchet MS"/>
            </a:endParaRPr>
          </a:p>
          <a:p>
            <a:pPr lvl="1" marL="743040" indent="-28584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Second Outline Level</a:t>
            </a:r>
            <a:endParaRPr b="0" lang="ru-RU" sz="1800" strike="noStrike" u="none">
              <a:solidFill>
                <a:srgbClr val="404040"/>
              </a:solidFill>
              <a:uFillTx/>
              <a:latin typeface="Trebuchet MS"/>
            </a:endParaRPr>
          </a:p>
          <a:p>
            <a:pPr lvl="2" marL="1143000" indent="-22860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Third Outline Level</a:t>
            </a:r>
            <a:endParaRPr b="0" lang="ru-RU" sz="1800" strike="noStrike" u="none">
              <a:solidFill>
                <a:srgbClr val="404040"/>
              </a:solidFill>
              <a:uFillTx/>
              <a:latin typeface="Trebuchet MS"/>
            </a:endParaRPr>
          </a:p>
          <a:p>
            <a:pPr lvl="3" marL="1600200" indent="-22860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Fourth Outline Level</a:t>
            </a:r>
            <a:endParaRPr b="0" lang="ru-RU" sz="1800" strike="noStrike" u="none">
              <a:solidFill>
                <a:srgbClr val="404040"/>
              </a:solidFill>
              <a:uFillTx/>
              <a:latin typeface="Trebuchet MS"/>
            </a:endParaRPr>
          </a:p>
          <a:p>
            <a:pPr lvl="4" marL="2057400" indent="-228600">
              <a:spcBef>
                <a:spcPts val="1001"/>
              </a:spcBef>
              <a:buClr>
                <a:srgbClr val="90c226"/>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Fifth Outline Level</a:t>
            </a:r>
            <a:endParaRPr b="0" lang="ru-RU" sz="1800" strike="noStrike" u="none">
              <a:solidFill>
                <a:srgbClr val="404040"/>
              </a:solidFill>
              <a:uFillTx/>
              <a:latin typeface="Trebuchet MS"/>
            </a:endParaRPr>
          </a:p>
          <a:p>
            <a:pPr lvl="5"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Sixth Outline Level</a:t>
            </a:r>
            <a:endParaRPr b="0" lang="ru-RU" sz="1800" strike="noStrike" u="none">
              <a:solidFill>
                <a:srgbClr val="404040"/>
              </a:solidFill>
              <a:uFillTx/>
              <a:latin typeface="Trebuchet MS"/>
            </a:endParaRPr>
          </a:p>
          <a:p>
            <a:pPr lvl="6" marL="2057400" indent="-228600">
              <a:spcBef>
                <a:spcPts val="1001"/>
              </a:spcBef>
              <a:buClr>
                <a:srgbClr val="000000"/>
              </a:buClr>
              <a:buSzPct val="80000"/>
              <a:buFont typeface="Wingdings 3"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404040"/>
                </a:solidFill>
                <a:uFillTx/>
                <a:latin typeface="Trebuchet MS"/>
              </a:rPr>
              <a:t>Seventh Outline Level</a:t>
            </a:r>
            <a:endParaRPr b="0" lang="ru-RU" sz="1800" strike="noStrike" u="none">
              <a:solidFill>
                <a:srgbClr val="404040"/>
              </a:solidFill>
              <a:uFillTx/>
              <a:latin typeface="Trebuchet MS"/>
            </a:endParaRPr>
          </a:p>
        </p:txBody>
      </p:sp>
      <p:sp>
        <p:nvSpPr>
          <p:cNvPr id="65" name="PlaceHolder 3"/>
          <p:cNvSpPr>
            <a:spLocks noGrp="1"/>
          </p:cNvSpPr>
          <p:nvPr>
            <p:ph type="dt" idx="10"/>
          </p:nvPr>
        </p:nvSpPr>
        <p:spPr>
          <a:xfrm>
            <a:off x="7205400" y="6041520"/>
            <a:ext cx="9111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898989"/>
                </a:solidFill>
                <a:uFillTx/>
                <a:latin typeface="Times New Roman"/>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900" strike="noStrike" u="none">
                <a:solidFill>
                  <a:srgbClr val="898989"/>
                </a:solidFill>
                <a:uFillTx/>
                <a:latin typeface="Times New Roman"/>
              </a:rPr>
              <a:t>&lt;date/time&gt;</a:t>
            </a:r>
            <a:endParaRPr b="0" lang="ru-RU" sz="900" strike="noStrike" u="none">
              <a:solidFill>
                <a:srgbClr val="000000"/>
              </a:solidFill>
              <a:uFillTx/>
              <a:latin typeface="Times New Roman"/>
            </a:endParaRPr>
          </a:p>
        </p:txBody>
      </p:sp>
      <p:sp>
        <p:nvSpPr>
          <p:cNvPr id="66" name="PlaceHolder 4"/>
          <p:cNvSpPr>
            <a:spLocks noGrp="1"/>
          </p:cNvSpPr>
          <p:nvPr>
            <p:ph type="ftr" idx="11"/>
          </p:nvPr>
        </p:nvSpPr>
        <p:spPr>
          <a:xfrm>
            <a:off x="677520" y="6041520"/>
            <a:ext cx="6297480" cy="365400"/>
          </a:xfrm>
          <a:prstGeom prst="rect">
            <a:avLst/>
          </a:prstGeom>
          <a:noFill/>
          <a:ln w="0">
            <a:noFill/>
          </a:ln>
        </p:spPr>
        <p:txBody>
          <a:bodyPr lIns="90000" rIns="90000" tIns="46800" bIns="46800" anchor="ctr">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p:txBody>
      </p:sp>
      <p:sp>
        <p:nvSpPr>
          <p:cNvPr id="67" name="PlaceHolder 5"/>
          <p:cNvSpPr>
            <a:spLocks noGrp="1"/>
          </p:cNvSpPr>
          <p:nvPr>
            <p:ph type="sldNum" idx="12"/>
          </p:nvPr>
        </p:nvSpPr>
        <p:spPr>
          <a:xfrm>
            <a:off x="8589600" y="6041520"/>
            <a:ext cx="684360" cy="36540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900" strike="noStrike" u="none">
                <a:solidFill>
                  <a:srgbClr val="90c226"/>
                </a:solidFill>
                <a:uFillTx/>
                <a:latin typeface="Times New Roman"/>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fld id="{B8685A46-DB03-48BF-BC6F-0F82555BADDD}" type="slidenum">
              <a:rPr b="0" lang="ru-RU" sz="900" strike="noStrike" u="none">
                <a:solidFill>
                  <a:srgbClr val="90c226"/>
                </a:solidFill>
                <a:uFillTx/>
                <a:latin typeface="Times New Roman"/>
              </a:rPr>
              <a:t>&lt;number&gt;</a:t>
            </a:fld>
            <a:endParaRPr b="0" lang="ru-RU" sz="9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wmf"/><Relationship Id="rId3"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8" name="Рисунок 48" descr=""/>
          <p:cNvPicPr/>
          <p:nvPr/>
        </p:nvPicPr>
        <p:blipFill>
          <a:blip r:embed="rId1"/>
          <a:stretch/>
        </p:blipFill>
        <p:spPr>
          <a:xfrm>
            <a:off x="652320" y="7978680"/>
            <a:ext cx="200160" cy="203400"/>
          </a:xfrm>
          <a:prstGeom prst="rect">
            <a:avLst/>
          </a:prstGeom>
          <a:ln w="0">
            <a:noFill/>
          </a:ln>
        </p:spPr>
      </p:pic>
      <p:sp>
        <p:nvSpPr>
          <p:cNvPr id="69" name="object 2"/>
          <p:cNvSpPr/>
          <p:nvPr/>
        </p:nvSpPr>
        <p:spPr>
          <a:xfrm>
            <a:off x="0" y="1440"/>
            <a:ext cx="12190320" cy="978120"/>
          </a:xfrm>
          <a:custGeom>
            <a:avLst/>
            <a:gdLst>
              <a:gd name="textAreaLeft" fmla="*/ 0 w 12190320"/>
              <a:gd name="textAreaRight" fmla="*/ 12190680 w 12190320"/>
              <a:gd name="textAreaTop" fmla="*/ 0 h 978120"/>
              <a:gd name="textAreaBottom" fmla="*/ 978480 h 97812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Trebuchet MS"/>
            </a:endParaRPr>
          </a:p>
        </p:txBody>
      </p:sp>
      <p:cxnSp>
        <p:nvCxnSpPr>
          <p:cNvPr id="70" name="Google Shape;77;p1"/>
          <p:cNvCxnSpPr/>
          <p:nvPr/>
        </p:nvCxnSpPr>
        <p:spPr>
          <a:xfrm>
            <a:off x="212400" y="6621120"/>
            <a:ext cx="11729160" cy="26280"/>
          </a:xfrm>
          <a:prstGeom prst="straightConnector1">
            <a:avLst/>
          </a:prstGeom>
          <a:ln cap="rnd" w="57240">
            <a:solidFill>
              <a:srgbClr val="33cccc"/>
            </a:solidFill>
            <a:miter/>
          </a:ln>
        </p:spPr>
      </p:cxnSp>
      <p:cxnSp>
        <p:nvCxnSpPr>
          <p:cNvPr id="71" name="Google Shape;78;p1"/>
          <p:cNvCxnSpPr/>
          <p:nvPr/>
        </p:nvCxnSpPr>
        <p:spPr>
          <a:xfrm>
            <a:off x="757080" y="3716280"/>
            <a:ext cx="10694160" cy="37440"/>
          </a:xfrm>
          <a:prstGeom prst="straightConnector1">
            <a:avLst/>
          </a:prstGeom>
          <a:ln cap="rnd" w="57240">
            <a:solidFill>
              <a:srgbClr val="c42f1a"/>
            </a:solidFill>
            <a:miter/>
          </a:ln>
        </p:spPr>
      </p:cxnSp>
      <p:sp>
        <p:nvSpPr>
          <p:cNvPr id="72" name="TextBox 25"/>
          <p:cNvSpPr/>
          <p:nvPr/>
        </p:nvSpPr>
        <p:spPr>
          <a:xfrm>
            <a:off x="577800" y="3844800"/>
            <a:ext cx="9721800" cy="13748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400" strike="noStrike" u="none">
                <a:solidFill>
                  <a:srgbClr val="002060"/>
                </a:solidFill>
                <a:uFillTx/>
                <a:latin typeface="Tahoma"/>
                <a:ea typeface="Tahoma"/>
              </a:rPr>
              <a:t> </a:t>
            </a:r>
            <a:r>
              <a:rPr b="1" i="1" lang="ru-RU" sz="2800" strike="noStrike" u="none">
                <a:solidFill>
                  <a:srgbClr val="002060"/>
                </a:solidFill>
                <a:uFillTx/>
                <a:latin typeface="Times New Roman"/>
                <a:ea typeface="Times New Roman"/>
              </a:rPr>
              <a:t>Сабақтың  тақырыбы:  </a:t>
            </a:r>
            <a:endParaRPr b="0" lang="ru-RU" sz="2800" strike="noStrike" u="none">
              <a:solidFill>
                <a:srgbClr val="000000"/>
              </a:solidFill>
              <a:uFillTx/>
              <a:latin typeface="Trebuchet MS"/>
            </a:endParaRPr>
          </a:p>
          <a:p>
            <a:pPr algn="ct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800" strike="noStrike" u="none">
                <a:solidFill>
                  <a:srgbClr val="7030a0"/>
                </a:solidFill>
                <a:uFillTx/>
                <a:latin typeface="Times New Roman"/>
                <a:ea typeface="Times New Roman"/>
              </a:rPr>
              <a:t>Әлемнің  бейбітшілік   пен  тұрақтылық  ісіне Қазақстанның  үлесі</a:t>
            </a:r>
            <a:endParaRPr b="0" lang="ru-RU" sz="2800" strike="noStrike" u="none">
              <a:solidFill>
                <a:srgbClr val="000000"/>
              </a:solidFill>
              <a:uFillTx/>
              <a:latin typeface="Trebuchet MS"/>
            </a:endParaRPr>
          </a:p>
        </p:txBody>
      </p:sp>
      <p:sp>
        <p:nvSpPr>
          <p:cNvPr id="73" name="TextBox 9"/>
          <p:cNvSpPr/>
          <p:nvPr/>
        </p:nvSpPr>
        <p:spPr>
          <a:xfrm>
            <a:off x="8491680" y="196920"/>
            <a:ext cx="333036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1800" strike="noStrike" u="none">
                <a:solidFill>
                  <a:srgbClr val="ffffff"/>
                </a:solidFill>
                <a:uFillTx/>
                <a:latin typeface="Times New Roman"/>
                <a:ea typeface="Times New Roman"/>
              </a:rPr>
              <a:t>ҚАЗАҚ ТІЛІ (Т1)</a:t>
            </a:r>
            <a:endParaRPr b="0" lang="ru-RU" sz="1800" strike="noStrike" u="none">
              <a:solidFill>
                <a:srgbClr val="000000"/>
              </a:solidFill>
              <a:uFillTx/>
              <a:latin typeface="Trebuchet MS"/>
            </a:endParaRPr>
          </a:p>
          <a:p>
            <a:pPr algn="ct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1800" strike="noStrike" u="none">
                <a:solidFill>
                  <a:srgbClr val="ffffff"/>
                </a:solidFill>
                <a:uFillTx/>
                <a:latin typeface="Times New Roman"/>
                <a:ea typeface="Times New Roman"/>
              </a:rPr>
              <a:t>11-СЫНЫП</a:t>
            </a:r>
            <a:endParaRPr b="0" lang="ru-RU" sz="1800" strike="noStrike" u="none">
              <a:solidFill>
                <a:srgbClr val="000000"/>
              </a:solidFill>
              <a:uFillTx/>
              <a:latin typeface="Trebuchet MS"/>
            </a:endParaRPr>
          </a:p>
        </p:txBody>
      </p:sp>
      <p:sp>
        <p:nvSpPr>
          <p:cNvPr id="74" name="TextBox 1"/>
          <p:cNvSpPr/>
          <p:nvPr/>
        </p:nvSpPr>
        <p:spPr>
          <a:xfrm>
            <a:off x="652320" y="1101600"/>
            <a:ext cx="8856720" cy="13748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kk-KZ" sz="2800" strike="noStrike" u="none">
                <a:solidFill>
                  <a:srgbClr val="002060"/>
                </a:solidFill>
                <a:uFillTx/>
                <a:latin typeface="Times New Roman"/>
                <a:ea typeface="Times New Roman"/>
              </a:rPr>
              <a:t>Бөлім тақырыбы:   </a:t>
            </a:r>
            <a:endParaRPr b="0" lang="ru-RU" sz="2800" strike="noStrike" u="none">
              <a:solidFill>
                <a:srgbClr val="000000"/>
              </a:solidFill>
              <a:uFillTx/>
              <a:latin typeface="Trebuchet MS"/>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kk-KZ" sz="2800" strike="noStrike" u="none">
                <a:solidFill>
                  <a:srgbClr val="002060"/>
                </a:solidFill>
                <a:uFillTx/>
                <a:latin typeface="Times New Roman"/>
                <a:ea typeface="Times New Roman"/>
              </a:rPr>
              <a:t>       </a:t>
            </a:r>
            <a:r>
              <a:rPr b="1" i="1" lang="kk-KZ" sz="2800" strike="noStrike" u="none">
                <a:solidFill>
                  <a:srgbClr val="7030a0"/>
                </a:solidFill>
                <a:uFillTx/>
                <a:latin typeface="Times New Roman"/>
                <a:ea typeface="Times New Roman"/>
              </a:rPr>
              <a:t>Бейбітшілік қауіпсіздік және жаһандық </a:t>
            </a:r>
            <a:endParaRPr b="0" lang="ru-RU" sz="2800" strike="noStrike" u="none">
              <a:solidFill>
                <a:srgbClr val="000000"/>
              </a:solidFill>
              <a:uFillTx/>
              <a:latin typeface="Trebuchet MS"/>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kk-KZ" sz="2800" strike="noStrike" u="none">
                <a:solidFill>
                  <a:srgbClr val="7030a0"/>
                </a:solidFill>
                <a:uFillTx/>
                <a:latin typeface="Times New Roman"/>
                <a:ea typeface="Times New Roman"/>
              </a:rPr>
              <a:t>             </a:t>
            </a:r>
            <a:r>
              <a:rPr b="1" i="1" lang="kk-KZ" sz="2800" strike="noStrike" u="none">
                <a:solidFill>
                  <a:srgbClr val="7030a0"/>
                </a:solidFill>
                <a:uFillTx/>
                <a:latin typeface="Times New Roman"/>
                <a:ea typeface="Times New Roman"/>
              </a:rPr>
              <a:t>экономика. Шешендік сөздер</a:t>
            </a:r>
            <a:endParaRPr b="0" lang="ru-RU" sz="2800" strike="noStrike" u="none">
              <a:solidFill>
                <a:srgbClr val="000000"/>
              </a:solidFill>
              <a:uFillTx/>
              <a:latin typeface="Trebuchet MS"/>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9" name="Рисунок 48" descr=""/>
          <p:cNvPicPr/>
          <p:nvPr/>
        </p:nvPicPr>
        <p:blipFill>
          <a:blip r:embed="rId1"/>
          <a:stretch/>
        </p:blipFill>
        <p:spPr>
          <a:xfrm>
            <a:off x="652320" y="7978680"/>
            <a:ext cx="200160" cy="203400"/>
          </a:xfrm>
          <a:prstGeom prst="rect">
            <a:avLst/>
          </a:prstGeom>
          <a:ln w="0">
            <a:noFill/>
          </a:ln>
        </p:spPr>
      </p:pic>
      <p:sp>
        <p:nvSpPr>
          <p:cNvPr id="130"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Trebuchet MS"/>
            </a:endParaRPr>
          </a:p>
        </p:txBody>
      </p:sp>
      <p:sp>
        <p:nvSpPr>
          <p:cNvPr id="131"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Trebuchet MS"/>
            </a:endParaRPr>
          </a:p>
        </p:txBody>
      </p:sp>
      <p:sp>
        <p:nvSpPr>
          <p:cNvPr id="132"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Trebuchet MS"/>
            </a:endParaRPr>
          </a:p>
        </p:txBody>
      </p:sp>
      <p:cxnSp>
        <p:nvCxnSpPr>
          <p:cNvPr id="133" name="Google Shape;77;p1"/>
          <p:cNvCxnSpPr/>
          <p:nvPr/>
        </p:nvCxnSpPr>
        <p:spPr>
          <a:xfrm>
            <a:off x="212400" y="6621120"/>
            <a:ext cx="11729160" cy="26280"/>
          </a:xfrm>
          <a:prstGeom prst="straightConnector1">
            <a:avLst/>
          </a:prstGeom>
          <a:ln cap="rnd" w="57240">
            <a:solidFill>
              <a:srgbClr val="33cccc"/>
            </a:solidFill>
            <a:miter/>
          </a:ln>
        </p:spPr>
      </p:cxnSp>
      <p:cxnSp>
        <p:nvCxnSpPr>
          <p:cNvPr id="134" name="Google Shape;78;p1"/>
          <p:cNvCxnSpPr/>
          <p:nvPr/>
        </p:nvCxnSpPr>
        <p:spPr>
          <a:xfrm>
            <a:off x="757080" y="6364080"/>
            <a:ext cx="10694160" cy="37080"/>
          </a:xfrm>
          <a:prstGeom prst="straightConnector1">
            <a:avLst/>
          </a:prstGeom>
          <a:ln cap="rnd" w="38160">
            <a:solidFill>
              <a:srgbClr val="c42f1a"/>
            </a:solidFill>
            <a:miter/>
          </a:ln>
        </p:spPr>
      </p:cxnSp>
      <p:sp>
        <p:nvSpPr>
          <p:cNvPr id="135" name="TextBox 8"/>
          <p:cNvSpPr/>
          <p:nvPr/>
        </p:nvSpPr>
        <p:spPr>
          <a:xfrm>
            <a:off x="1127160" y="1582560"/>
            <a:ext cx="8729640" cy="37530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000" strike="noStrike" u="none">
                <a:solidFill>
                  <a:srgbClr val="0070c0"/>
                </a:solidFill>
                <a:uFillTx/>
                <a:latin typeface="Calibri"/>
              </a:rPr>
              <a:t>Ассонанс </a:t>
            </a:r>
            <a:r>
              <a:rPr b="0" i="1" lang="ru-RU" sz="2000" strike="noStrike" u="none">
                <a:solidFill>
                  <a:srgbClr val="0070c0"/>
                </a:solidFill>
                <a:uFillTx/>
                <a:latin typeface="Calibri"/>
              </a:rPr>
              <a:t>(үн қату)  - дауысты дыбыстардың үндесе қайталануынан тұратын стилистикалық айшықтаудың түрі. Ассонанс шешендік сөздерде , мақал- мәтелдерде, көркем шығармаларда жиі ұшырасады. Мысалы: Өзім дегенде өгіз қара күшім бар. </a:t>
            </a:r>
            <a:endParaRPr b="0" lang="ru-RU" sz="2000" strike="noStrike" u="none">
              <a:solidFill>
                <a:srgbClr val="000000"/>
              </a:solidFill>
              <a:uFillTx/>
              <a:latin typeface="Trebuchet MS"/>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000" strike="noStrike" u="none">
                <a:solidFill>
                  <a:srgbClr val="0070c0"/>
                </a:solidFill>
                <a:uFillTx/>
                <a:latin typeface="Calibri"/>
              </a:rPr>
              <a:t>Аллитерация </a:t>
            </a:r>
            <a:r>
              <a:rPr b="0" i="1" lang="ru-RU" sz="2000" strike="noStrike" u="none">
                <a:solidFill>
                  <a:srgbClr val="0070c0"/>
                </a:solidFill>
                <a:uFillTx/>
                <a:latin typeface="Calibri"/>
              </a:rPr>
              <a:t>– дауыссыз дыбыстардың бірыңғай қайталануы. Шешендік сөзді ажарлап, сөздің реңін келтіретін көркемдік тәсіл. Алиттерация  - қазақ мақал-мәтелдерінің ұтымды тәсілдерінің бірі: Бейнет , бейнет түбі – зейнет. Аллтитерация прозалық, драмалық шығармаларда да, шешендік сөздерде де қолданылады: Арғы атаңа орнықты орда болған, бергі атаңа қайыспас қара қанжар болған, берік түйінді берен сауыт болған – мына біз едік.....( Томан Би</a:t>
            </a:r>
            <a:r>
              <a:rPr b="0" lang="ru-RU" sz="2000" strike="noStrike" u="none">
                <a:solidFill>
                  <a:srgbClr val="0070c0"/>
                </a:solidFill>
                <a:uFillTx/>
                <a:latin typeface="Calibri"/>
              </a:rPr>
              <a:t>) </a:t>
            </a:r>
            <a:endParaRPr b="0" lang="ru-RU" sz="2000" strike="noStrike" u="none">
              <a:solidFill>
                <a:srgbClr val="000000"/>
              </a:solidFill>
              <a:uFillTx/>
              <a:latin typeface="Trebuchet MS"/>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Trebuchet MS"/>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TextBox 3"/>
          <p:cNvSpPr/>
          <p:nvPr/>
        </p:nvSpPr>
        <p:spPr>
          <a:xfrm>
            <a:off x="982800" y="293760"/>
            <a:ext cx="5029200" cy="45972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kk-KZ" sz="2400" strike="noStrike" u="none">
                <a:solidFill>
                  <a:srgbClr val="0070c0"/>
                </a:solidFill>
                <a:uFillTx/>
                <a:latin typeface="Trebuchet MS"/>
              </a:rPr>
              <a:t>3-тапсырма</a:t>
            </a:r>
            <a:endParaRPr b="0" lang="ru-RU" sz="2400" strike="noStrike" u="none">
              <a:solidFill>
                <a:srgbClr val="000000"/>
              </a:solidFill>
              <a:uFillTx/>
              <a:latin typeface="Trebuchet MS"/>
            </a:endParaRPr>
          </a:p>
        </p:txBody>
      </p:sp>
      <p:sp>
        <p:nvSpPr>
          <p:cNvPr id="137" name="TextBox 5"/>
          <p:cNvSpPr/>
          <p:nvPr/>
        </p:nvSpPr>
        <p:spPr>
          <a:xfrm>
            <a:off x="371520" y="1028880"/>
            <a:ext cx="5640480" cy="475740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0000"/>
                </a:solidFill>
                <a:uFillTx/>
                <a:latin typeface="Trebuchet MS"/>
              </a:rPr>
              <a:t>    </a:t>
            </a:r>
            <a:r>
              <a:rPr b="1" i="1" lang="ru-RU" sz="1800" strike="noStrike" u="none">
                <a:solidFill>
                  <a:srgbClr val="000000"/>
                </a:solidFill>
                <a:uFillTx/>
                <a:latin typeface="Trebuchet MS"/>
              </a:rPr>
              <a:t>Мәтінді тыңдандар. Автордың негізгі айтпақ ойын анықтаңдар. Мәтінде кездескен ассонанс пен аллитреацияны жазып алыңдар. </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Еңсегей бойлы Ер Есім,</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Есім, сені есірткен</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Есіл де менім кеңесім.</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Ес білгеннен, Есім хан,</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Қолыңа болдым сүйесін,</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Қолтығыңа болдым демесін.</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Ертеңгі күн болғанда,</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Елің кеңес құрғанда,</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Айналып ақыл табарға</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Есіктегі ебесін,</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Сонда, ханым, не десін?!</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                                 </a:t>
            </a:r>
            <a:r>
              <a:rPr b="1" i="1" lang="ru-RU" sz="1800" strike="noStrike" u="none">
                <a:solidFill>
                  <a:srgbClr val="0070c0"/>
                </a:solidFill>
                <a:uFillTx/>
                <a:latin typeface="Trebuchet MS"/>
              </a:rPr>
              <a:t>Жиембет жырау</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p:txBody>
      </p:sp>
      <p:sp>
        <p:nvSpPr>
          <p:cNvPr id="138" name="TextBox 6"/>
          <p:cNvSpPr/>
          <p:nvPr/>
        </p:nvSpPr>
        <p:spPr>
          <a:xfrm>
            <a:off x="6095880" y="2165400"/>
            <a:ext cx="4089600" cy="228852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Түніменен түйіндік,</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Таң атқанша тарандық.</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Таң ағарып атқан соң</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Төңірек жаққа қарандық.</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Қарап тұрсақ, әр жерден</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Жау бір өрттей қайнайды,</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Қайнағанмен қоймайды .</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                            </a:t>
            </a:r>
            <a:r>
              <a:rPr b="1" i="1" lang="ru-RU" sz="1800" strike="noStrike" u="none">
                <a:solidFill>
                  <a:srgbClr val="0070c0"/>
                </a:solidFill>
                <a:uFillTx/>
                <a:latin typeface="Trebuchet MS"/>
              </a:rPr>
              <a:t>М.Өтемісұлы</a:t>
            </a:r>
            <a:endParaRPr b="0" lang="ru-RU" sz="1800" strike="noStrike" u="none">
              <a:solidFill>
                <a:srgbClr val="000000"/>
              </a:solidFill>
              <a:uFillTx/>
              <a:latin typeface="Trebuchet MS"/>
            </a:endParaRPr>
          </a:p>
        </p:txBody>
      </p:sp>
      <p:sp>
        <p:nvSpPr>
          <p:cNvPr id="139" name="TextBox 7"/>
          <p:cNvSpPr/>
          <p:nvPr/>
        </p:nvSpPr>
        <p:spPr>
          <a:xfrm>
            <a:off x="698400" y="5657760"/>
            <a:ext cx="5857920" cy="119124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0000"/>
                </a:solidFill>
                <a:uFillTx/>
                <a:latin typeface="Trebuchet MS"/>
              </a:rPr>
              <a:t>Дескрипторы:</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0000"/>
                </a:solidFill>
                <a:uFillTx/>
                <a:latin typeface="Trebuchet MS"/>
              </a:rPr>
              <a:t>•</a:t>
            </a:r>
            <a:r>
              <a:rPr b="1" i="1" lang="ru-RU" sz="1800" strike="noStrike" u="none">
                <a:solidFill>
                  <a:srgbClr val="000000"/>
                </a:solidFill>
                <a:uFillTx/>
                <a:latin typeface="Trebuchet MS"/>
              </a:rPr>
              <a:t>	</a:t>
            </a:r>
            <a:r>
              <a:rPr b="1" i="1" lang="ru-RU" sz="1800" strike="noStrike" u="none">
                <a:solidFill>
                  <a:srgbClr val="000000"/>
                </a:solidFill>
                <a:uFillTx/>
                <a:latin typeface="Trebuchet MS"/>
              </a:rPr>
              <a:t>Автордың ойын анықтайды, ассонанс пен алллитерацияны табады; </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560160" y="177480"/>
            <a:ext cx="4213080" cy="4653000"/>
          </a:xfrm>
          <a:prstGeom prst="rect">
            <a:avLst/>
          </a:prstGeom>
          <a:noFill/>
          <a:ln w="0">
            <a:noFill/>
          </a:ln>
        </p:spPr>
        <p:txBody>
          <a:bodyPr lIns="91440" rIns="91440" tIns="45720" bIns="45720" anchor="t">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200" strike="noStrike" u="none">
                <a:solidFill>
                  <a:srgbClr val="000000"/>
                </a:solidFill>
                <a:uFillTx/>
                <a:latin typeface="Trebuchet MS"/>
              </a:rPr>
              <a:t>Өзіңді тексер:</a:t>
            </a:r>
            <a:br>
              <a:rPr sz="2200"/>
            </a:br>
            <a:br>
              <a:rPr sz="2000"/>
            </a:br>
            <a:r>
              <a:rPr b="0" lang="ru-RU" sz="2000" strike="noStrike" u="none">
                <a:solidFill>
                  <a:srgbClr val="002060"/>
                </a:solidFill>
                <a:uFillTx/>
                <a:latin typeface="Trebuchet MS"/>
              </a:rPr>
              <a:t>Ассонанс:</a:t>
            </a:r>
            <a:br>
              <a:rPr sz="2000"/>
            </a:br>
            <a:br>
              <a:rPr sz="2000"/>
            </a:br>
            <a:r>
              <a:rPr b="0" lang="ru-RU" sz="2400" strike="noStrike" u="none">
                <a:solidFill>
                  <a:srgbClr val="90c226"/>
                </a:solidFill>
                <a:uFillTx/>
                <a:latin typeface="Times New Roman"/>
                <a:ea typeface="Times New Roman"/>
              </a:rPr>
              <a:t>          Еңсегей бойлы Ер Есім,</a:t>
            </a:r>
            <a:br>
              <a:rPr sz="2400"/>
            </a:br>
            <a:r>
              <a:rPr b="0" lang="ru-RU" sz="2400" strike="noStrike" u="none">
                <a:solidFill>
                  <a:srgbClr val="90c226"/>
                </a:solidFill>
                <a:uFillTx/>
                <a:latin typeface="Times New Roman"/>
                <a:ea typeface="Times New Roman"/>
              </a:rPr>
              <a:t>          Есім, сені есірткен</a:t>
            </a:r>
            <a:br>
              <a:rPr sz="2400"/>
            </a:br>
            <a:r>
              <a:rPr b="0" lang="ru-RU" sz="2400" strike="noStrike" u="none">
                <a:solidFill>
                  <a:srgbClr val="90c226"/>
                </a:solidFill>
                <a:uFillTx/>
                <a:latin typeface="Times New Roman"/>
                <a:ea typeface="Times New Roman"/>
              </a:rPr>
              <a:t>          Есіл де менім кеңесім.</a:t>
            </a:r>
            <a:br>
              <a:rPr sz="2400"/>
            </a:br>
            <a:r>
              <a:rPr b="0" lang="ru-RU" sz="2400" strike="noStrike" u="none">
                <a:solidFill>
                  <a:srgbClr val="90c226"/>
                </a:solidFill>
                <a:uFillTx/>
                <a:latin typeface="Times New Roman"/>
                <a:ea typeface="Times New Roman"/>
              </a:rPr>
              <a:t>          Ес білгеннен, Есім хан</a:t>
            </a:r>
            <a:r>
              <a:rPr b="0" lang="ru-RU" sz="2000" strike="noStrike" u="none">
                <a:solidFill>
                  <a:srgbClr val="90c226"/>
                </a:solidFill>
                <a:uFillTx/>
                <a:latin typeface="Trebuchet MS"/>
              </a:rPr>
              <a:t>,   </a:t>
            </a:r>
            <a:br>
              <a:rPr sz="2000"/>
            </a:br>
            <a:br>
              <a:rPr sz="2000"/>
            </a:br>
            <a:r>
              <a:rPr b="0" lang="ru-RU" sz="2000" strike="noStrike" u="none">
                <a:solidFill>
                  <a:srgbClr val="90c226"/>
                </a:solidFill>
                <a:uFillTx/>
                <a:latin typeface="Trebuchet MS"/>
              </a:rPr>
              <a:t>          </a:t>
            </a:r>
            <a:br>
              <a:rPr sz="2000"/>
            </a:br>
            <a:r>
              <a:rPr b="0" lang="ru-RU" sz="2000" strike="noStrike" u="none">
                <a:solidFill>
                  <a:srgbClr val="90c226"/>
                </a:solidFill>
                <a:uFillTx/>
                <a:latin typeface="Trebuchet MS"/>
              </a:rPr>
              <a:t>      </a:t>
            </a:r>
            <a:endParaRPr b="0" lang="ru-RU" sz="2000" strike="noStrike" u="none">
              <a:solidFill>
                <a:srgbClr val="90c226"/>
              </a:solidFill>
              <a:uFillTx/>
              <a:latin typeface="Trebuchet MS"/>
            </a:endParaRPr>
          </a:p>
        </p:txBody>
      </p:sp>
      <p:sp>
        <p:nvSpPr>
          <p:cNvPr id="141" name="TextBox 3"/>
          <p:cNvSpPr/>
          <p:nvPr/>
        </p:nvSpPr>
        <p:spPr>
          <a:xfrm>
            <a:off x="5211720" y="787320"/>
            <a:ext cx="4924440" cy="484884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2060"/>
                </a:solidFill>
                <a:uFillTx/>
                <a:latin typeface="Trebuchet MS"/>
              </a:rPr>
              <a:t>Аллитерация:</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br>
              <a:rPr sz="1800"/>
            </a:br>
            <a:r>
              <a:rPr b="1" i="1" lang="ru-RU" sz="1800" strike="noStrike" u="none">
                <a:solidFill>
                  <a:srgbClr val="94de61"/>
                </a:solidFill>
                <a:uFillTx/>
                <a:latin typeface="Trebuchet MS"/>
              </a:rPr>
              <a:t>       </a:t>
            </a:r>
            <a:r>
              <a:rPr b="1" i="1" lang="ru-RU" sz="2400" strike="noStrike" u="none">
                <a:solidFill>
                  <a:srgbClr val="94de61"/>
                </a:solidFill>
                <a:uFillTx/>
                <a:latin typeface="Times New Roman"/>
                <a:ea typeface="Times New Roman"/>
              </a:rPr>
              <a:t>Қолыңа болдым сүйесін,</a:t>
            </a:r>
            <a:br>
              <a:rPr sz="2400"/>
            </a:br>
            <a:r>
              <a:rPr b="1" i="1" lang="ru-RU" sz="2400" strike="noStrike" u="none">
                <a:solidFill>
                  <a:srgbClr val="94de61"/>
                </a:solidFill>
                <a:uFillTx/>
                <a:latin typeface="Times New Roman"/>
                <a:ea typeface="Times New Roman"/>
              </a:rPr>
              <a:t>      Қолтығыңа болдым демесін.</a:t>
            </a:r>
            <a:br>
              <a:rPr sz="2400"/>
            </a:br>
            <a:r>
              <a:rPr b="1" i="1" lang="ru-RU" sz="2400" strike="noStrike" u="none">
                <a:solidFill>
                  <a:srgbClr val="94de61"/>
                </a:solidFill>
                <a:uFillTx/>
                <a:latin typeface="Times New Roman"/>
                <a:ea typeface="Times New Roman"/>
              </a:rPr>
              <a:t>      Жау бір өрттей қайнайды,</a:t>
            </a:r>
            <a:br>
              <a:rPr sz="2400"/>
            </a:br>
            <a:r>
              <a:rPr b="1" i="1" lang="ru-RU" sz="2400" strike="noStrike" u="none">
                <a:solidFill>
                  <a:srgbClr val="94de61"/>
                </a:solidFill>
                <a:uFillTx/>
                <a:latin typeface="Times New Roman"/>
                <a:ea typeface="Times New Roman"/>
              </a:rPr>
              <a:t>      Қайнағанмен қоймайды</a:t>
            </a:r>
            <a:endParaRPr b="0" lang="ru-RU" sz="2400" strike="noStrike" u="none">
              <a:solidFill>
                <a:srgbClr val="000000"/>
              </a:solidFill>
              <a:uFillTx/>
              <a:latin typeface="Trebuchet MS"/>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Trebuchet MS"/>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400" strike="noStrike" u="none">
                <a:solidFill>
                  <a:srgbClr val="94de61"/>
                </a:solidFill>
                <a:uFillTx/>
                <a:latin typeface="Times New Roman"/>
                <a:ea typeface="Times New Roman"/>
              </a:rPr>
              <a:t>      </a:t>
            </a:r>
            <a:r>
              <a:rPr b="1" i="1" lang="ru-RU" sz="2400" strike="noStrike" u="none">
                <a:solidFill>
                  <a:srgbClr val="94de61"/>
                </a:solidFill>
                <a:uFillTx/>
                <a:latin typeface="Times New Roman"/>
                <a:ea typeface="Times New Roman"/>
              </a:rPr>
              <a:t>Түніменен түйіндік,</a:t>
            </a:r>
            <a:br>
              <a:rPr sz="2400"/>
            </a:br>
            <a:r>
              <a:rPr b="1" i="1" lang="ru-RU" sz="2400" strike="noStrike" u="none">
                <a:solidFill>
                  <a:srgbClr val="94de61"/>
                </a:solidFill>
                <a:uFillTx/>
                <a:latin typeface="Times New Roman"/>
                <a:ea typeface="Times New Roman"/>
              </a:rPr>
              <a:t>      Таң атқанша тарандық.</a:t>
            </a:r>
            <a:br>
              <a:rPr sz="2400"/>
            </a:br>
            <a:r>
              <a:rPr b="1" i="1" lang="ru-RU" sz="2400" strike="noStrike" u="none">
                <a:solidFill>
                  <a:srgbClr val="94de61"/>
                </a:solidFill>
                <a:uFillTx/>
                <a:latin typeface="Times New Roman"/>
                <a:ea typeface="Times New Roman"/>
              </a:rPr>
              <a:t>      Таң ағарып атқан соң</a:t>
            </a:r>
            <a:br>
              <a:rPr sz="2400"/>
            </a:br>
            <a:r>
              <a:rPr b="1" i="1" lang="ru-RU" sz="2400" strike="noStrike" u="none">
                <a:solidFill>
                  <a:srgbClr val="94de61"/>
                </a:solidFill>
                <a:uFillTx/>
                <a:latin typeface="Times New Roman"/>
                <a:ea typeface="Times New Roman"/>
              </a:rPr>
              <a:t>      Төңірек жаққа қарандық. </a:t>
            </a:r>
            <a:br>
              <a:rPr sz="2400"/>
            </a:br>
            <a:r>
              <a:rPr b="1" i="1" lang="ru-RU" sz="2400" strike="noStrike" u="none">
                <a:solidFill>
                  <a:srgbClr val="94de61"/>
                </a:solidFill>
                <a:uFillTx/>
                <a:latin typeface="Times New Roman"/>
                <a:ea typeface="Times New Roman"/>
              </a:rPr>
              <a:t> </a:t>
            </a:r>
            <a:endParaRPr b="0" lang="ru-RU" sz="24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br>
              <a:rPr sz="1800"/>
            </a:br>
            <a:endParaRPr b="0" lang="ru-RU" sz="1800" strike="noStrike" u="none">
              <a:solidFill>
                <a:srgbClr val="000000"/>
              </a:solidFill>
              <a:uFillTx/>
              <a:latin typeface="Trebuchet M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860040" y="884160"/>
            <a:ext cx="8596440" cy="3625920"/>
          </a:xfrm>
          <a:prstGeom prst="rect">
            <a:avLst/>
          </a:prstGeom>
          <a:noFill/>
          <a:ln w="0">
            <a:noFill/>
          </a:ln>
        </p:spPr>
        <p:txBody>
          <a:bodyPr lIns="91440" rIns="91440" tIns="45720" bIns="45720" anchor="t">
            <a:noAutofit/>
          </a:bodyPr>
          <a:p>
            <a:pPr indent="0">
              <a:lnSpc>
                <a:spcPct val="100000"/>
              </a:lnSpc>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800" strike="noStrike" u="none">
                <a:solidFill>
                  <a:srgbClr val="002060"/>
                </a:solidFill>
                <a:uFillTx/>
                <a:latin typeface="Times New Roman"/>
                <a:ea typeface="Times New Roman"/>
              </a:rPr>
              <a:t>Бекіту сұрақтары:</a:t>
            </a:r>
            <a:br>
              <a:rPr sz="2800"/>
            </a:br>
            <a:br>
              <a:rPr sz="2800"/>
            </a:br>
            <a:r>
              <a:rPr b="1" i="1" lang="ru-RU" sz="2800" strike="noStrike" u="none">
                <a:solidFill>
                  <a:srgbClr val="2e77e2"/>
                </a:solidFill>
                <a:uFillTx/>
                <a:latin typeface="Times New Roman"/>
                <a:ea typeface="Times New Roman"/>
              </a:rPr>
              <a:t>1.</a:t>
            </a:r>
            <a:r>
              <a:rPr b="1" i="1" lang="ru-RU" sz="2800" strike="noStrike" u="none">
                <a:solidFill>
                  <a:srgbClr val="2e77e2"/>
                </a:solidFill>
                <a:uFillTx/>
                <a:latin typeface="Times New Roman"/>
                <a:ea typeface="Times New Roman"/>
              </a:rPr>
              <a:t>	</a:t>
            </a:r>
            <a:r>
              <a:rPr b="1" i="1" lang="ru-RU" sz="2800" strike="noStrike" u="none">
                <a:solidFill>
                  <a:srgbClr val="2e77e2"/>
                </a:solidFill>
                <a:uFillTx/>
                <a:latin typeface="Times New Roman"/>
                <a:ea typeface="Times New Roman"/>
              </a:rPr>
              <a:t>БҰҰ Қауіпсіздік кеңесі туралы мәлімет алдыңыздар;</a:t>
            </a:r>
            <a:br>
              <a:rPr sz="2800"/>
            </a:br>
            <a:r>
              <a:rPr b="1" i="1" lang="ru-RU" sz="2800" strike="noStrike" u="none">
                <a:solidFill>
                  <a:srgbClr val="2e77e2"/>
                </a:solidFill>
                <a:uFillTx/>
                <a:latin typeface="Times New Roman"/>
                <a:ea typeface="Times New Roman"/>
              </a:rPr>
              <a:t>2.</a:t>
            </a:r>
            <a:r>
              <a:rPr b="1" i="1" lang="ru-RU" sz="2800" strike="noStrike" u="none">
                <a:solidFill>
                  <a:srgbClr val="2e77e2"/>
                </a:solidFill>
                <a:uFillTx/>
                <a:latin typeface="Times New Roman"/>
                <a:ea typeface="Times New Roman"/>
              </a:rPr>
              <a:t>	</a:t>
            </a:r>
            <a:r>
              <a:rPr b="1" i="1" lang="ru-RU" sz="2800" strike="noStrike" u="none">
                <a:solidFill>
                  <a:srgbClr val="2e77e2"/>
                </a:solidFill>
                <a:uFillTx/>
                <a:latin typeface="Times New Roman"/>
                <a:ea typeface="Times New Roman"/>
              </a:rPr>
              <a:t>Мәтіннің астарлы ойын білдіңіздер;</a:t>
            </a:r>
            <a:br>
              <a:rPr sz="2800"/>
            </a:br>
            <a:r>
              <a:rPr b="1" i="1" lang="ru-RU" sz="2800" strike="noStrike" u="none">
                <a:solidFill>
                  <a:srgbClr val="2e77e2"/>
                </a:solidFill>
                <a:uFillTx/>
                <a:latin typeface="Times New Roman"/>
                <a:ea typeface="Times New Roman"/>
              </a:rPr>
              <a:t>3.</a:t>
            </a:r>
            <a:r>
              <a:rPr b="1" i="1" lang="ru-RU" sz="2800" strike="noStrike" u="none">
                <a:solidFill>
                  <a:srgbClr val="2e77e2"/>
                </a:solidFill>
                <a:uFillTx/>
                <a:latin typeface="Times New Roman"/>
                <a:ea typeface="Times New Roman"/>
              </a:rPr>
              <a:t>	</a:t>
            </a:r>
            <a:r>
              <a:rPr b="1" i="1" lang="ru-RU" sz="2800" strike="noStrike" u="none">
                <a:solidFill>
                  <a:srgbClr val="2e77e2"/>
                </a:solidFill>
                <a:uFillTx/>
                <a:latin typeface="Times New Roman"/>
                <a:ea typeface="Times New Roman"/>
              </a:rPr>
              <a:t>Жанрлық ерекшеліктеріне талдай алдыңыздар.</a:t>
            </a:r>
            <a:br>
              <a:rPr sz="2800"/>
            </a:br>
            <a:br>
              <a:rPr sz="2800"/>
            </a:br>
            <a:endParaRPr b="0" lang="ru-RU" sz="2800" strike="noStrike" u="none">
              <a:solidFill>
                <a:srgbClr val="90c226"/>
              </a:solidFill>
              <a:uFillTx/>
              <a:latin typeface="Trebuchet M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TextBox 3"/>
          <p:cNvSpPr/>
          <p:nvPr/>
        </p:nvSpPr>
        <p:spPr>
          <a:xfrm>
            <a:off x="888840" y="853920"/>
            <a:ext cx="7988400" cy="253332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000" strike="noStrike" u="none">
                <a:solidFill>
                  <a:srgbClr val="0070c0"/>
                </a:solidFill>
                <a:uFillTx/>
                <a:latin typeface="Trebuchet MS"/>
              </a:rPr>
              <a:t>Қосымша тапсырма</a:t>
            </a:r>
            <a:r>
              <a:rPr b="0" lang="ru-RU" sz="2000" strike="noStrike" u="none">
                <a:solidFill>
                  <a:srgbClr val="000000"/>
                </a:solidFill>
                <a:uFillTx/>
                <a:latin typeface="Trebuchet MS"/>
              </a:rPr>
              <a:t>: </a:t>
            </a:r>
            <a:endParaRPr b="0" lang="ru-RU" sz="20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2000" strike="noStrike" u="none">
                <a:solidFill>
                  <a:srgbClr val="000000"/>
                </a:solidFill>
                <a:uFillTx/>
                <a:latin typeface="Trebuchet MS"/>
              </a:rPr>
              <a:t> </a:t>
            </a:r>
            <a:endParaRPr b="0" lang="ru-RU" sz="20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000" strike="noStrike" u="none">
                <a:solidFill>
                  <a:srgbClr val="000000"/>
                </a:solidFill>
                <a:uFillTx/>
                <a:latin typeface="Trebuchet MS"/>
              </a:rPr>
              <a:t>«Қазақстан болашағы менің қолымда»  тақырыбында шағын эссе жазыңыздар</a:t>
            </a:r>
            <a:endParaRPr b="0" lang="ru-RU" sz="20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000" strike="noStrike" u="none">
                <a:solidFill>
                  <a:srgbClr val="0070c0"/>
                </a:solidFill>
                <a:uFillTx/>
                <a:latin typeface="Trebuchet MS"/>
              </a:rPr>
              <a:t>Дескрипторы:</a:t>
            </a:r>
            <a:endParaRPr b="0" lang="ru-RU" sz="20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000" strike="noStrike" u="none">
                <a:solidFill>
                  <a:srgbClr val="000000"/>
                </a:solidFill>
                <a:uFillTx/>
                <a:latin typeface="Trebuchet MS"/>
              </a:rPr>
              <a:t>•</a:t>
            </a:r>
            <a:r>
              <a:rPr b="1" i="1" lang="ru-RU" sz="2000" strike="noStrike" u="none">
                <a:solidFill>
                  <a:srgbClr val="000000"/>
                </a:solidFill>
                <a:uFillTx/>
                <a:latin typeface="Trebuchet MS"/>
              </a:rPr>
              <a:t>	</a:t>
            </a:r>
            <a:r>
              <a:rPr b="1" i="1" lang="ru-RU" sz="2000" strike="noStrike" u="none">
                <a:solidFill>
                  <a:srgbClr val="000000"/>
                </a:solidFill>
                <a:uFillTx/>
                <a:latin typeface="Trebuchet MS"/>
              </a:rPr>
              <a:t>Тақырып бойынша шағын эссе жазады;</a:t>
            </a:r>
            <a:endParaRPr b="0" lang="ru-RU" sz="20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000" strike="noStrike" u="none">
                <a:solidFill>
                  <a:srgbClr val="000000"/>
                </a:solidFill>
                <a:uFillTx/>
                <a:latin typeface="Trebuchet MS"/>
              </a:rPr>
              <a:t>Ойын жүйелі жеткізеді.</a:t>
            </a:r>
            <a:endParaRPr b="0" lang="ru-RU" sz="2000" strike="noStrike" u="none">
              <a:solidFill>
                <a:srgbClr val="000000"/>
              </a:solidFill>
              <a:uFillTx/>
              <a:latin typeface="Trebuchet M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5" name="Рисунок 48" descr=""/>
          <p:cNvPicPr/>
          <p:nvPr/>
        </p:nvPicPr>
        <p:blipFill>
          <a:blip r:embed="rId1"/>
          <a:stretch/>
        </p:blipFill>
        <p:spPr>
          <a:xfrm>
            <a:off x="652320" y="7978680"/>
            <a:ext cx="200160" cy="203400"/>
          </a:xfrm>
          <a:prstGeom prst="rect">
            <a:avLst/>
          </a:prstGeom>
          <a:ln w="0">
            <a:noFill/>
          </a:ln>
        </p:spPr>
      </p:pic>
      <p:sp>
        <p:nvSpPr>
          <p:cNvPr id="7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Trebuchet MS"/>
            </a:endParaRPr>
          </a:p>
        </p:txBody>
      </p:sp>
      <p:sp>
        <p:nvSpPr>
          <p:cNvPr id="7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Trebuchet MS"/>
            </a:endParaRPr>
          </a:p>
        </p:txBody>
      </p:sp>
      <p:sp>
        <p:nvSpPr>
          <p:cNvPr id="7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Trebuchet MS"/>
            </a:endParaRPr>
          </a:p>
        </p:txBody>
      </p:sp>
      <p:cxnSp>
        <p:nvCxnSpPr>
          <p:cNvPr id="79" name="Google Shape;77;p1"/>
          <p:cNvCxnSpPr/>
          <p:nvPr/>
        </p:nvCxnSpPr>
        <p:spPr>
          <a:xfrm>
            <a:off x="212400" y="6621120"/>
            <a:ext cx="11729160" cy="26280"/>
          </a:xfrm>
          <a:prstGeom prst="straightConnector1">
            <a:avLst/>
          </a:prstGeom>
          <a:ln cap="rnd" w="57240">
            <a:solidFill>
              <a:srgbClr val="33cccc"/>
            </a:solidFill>
            <a:miter/>
          </a:ln>
        </p:spPr>
      </p:cxnSp>
      <p:cxnSp>
        <p:nvCxnSpPr>
          <p:cNvPr id="80" name="Google Shape;78;p1"/>
          <p:cNvCxnSpPr/>
          <p:nvPr/>
        </p:nvCxnSpPr>
        <p:spPr>
          <a:xfrm>
            <a:off x="652320" y="3363840"/>
            <a:ext cx="10694160" cy="37440"/>
          </a:xfrm>
          <a:prstGeom prst="straightConnector1">
            <a:avLst/>
          </a:prstGeom>
          <a:ln cap="rnd" w="38160">
            <a:solidFill>
              <a:srgbClr val="c42f1a"/>
            </a:solidFill>
            <a:miter/>
          </a:ln>
        </p:spPr>
      </p:cxnSp>
      <p:sp>
        <p:nvSpPr>
          <p:cNvPr id="81" name="TextBox 8"/>
          <p:cNvSpPr/>
          <p:nvPr/>
        </p:nvSpPr>
        <p:spPr>
          <a:xfrm>
            <a:off x="465120" y="258840"/>
            <a:ext cx="4915080" cy="520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800" strike="noStrike" u="none">
                <a:solidFill>
                  <a:srgbClr val="ffffff"/>
                </a:solidFill>
                <a:uFillTx/>
                <a:latin typeface="Tahoma"/>
                <a:ea typeface="Tahoma"/>
              </a:rPr>
              <a:t>Оқу мақсаттары</a:t>
            </a:r>
            <a:endParaRPr b="0" lang="ru-RU" sz="2800" strike="noStrike" u="none">
              <a:solidFill>
                <a:srgbClr val="000000"/>
              </a:solidFill>
              <a:uFillTx/>
              <a:latin typeface="Trebuchet MS"/>
            </a:endParaRPr>
          </a:p>
        </p:txBody>
      </p:sp>
      <p:sp>
        <p:nvSpPr>
          <p:cNvPr id="82" name="TextBox 1"/>
          <p:cNvSpPr/>
          <p:nvPr/>
        </p:nvSpPr>
        <p:spPr>
          <a:xfrm>
            <a:off x="1003320" y="3921120"/>
            <a:ext cx="9374040" cy="2228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kk-KZ" sz="2800" strike="noStrike" u="none">
                <a:solidFill>
                  <a:srgbClr val="000000"/>
                </a:solidFill>
                <a:uFillTx/>
                <a:latin typeface="Times New Roman"/>
                <a:ea typeface="Times New Roman"/>
              </a:rPr>
              <a:t>     </a:t>
            </a:r>
            <a:r>
              <a:rPr b="1" i="1" lang="kk-KZ" sz="2800" strike="noStrike" u="none">
                <a:solidFill>
                  <a:srgbClr val="0070c0"/>
                </a:solidFill>
                <a:uFillTx/>
                <a:latin typeface="Times New Roman"/>
                <a:ea typeface="Times New Roman"/>
              </a:rPr>
              <a:t>Мәтінге талдау жүргізіп, автор ойын анықайды, жанрлық ерекшеліктеріне қарай талдайды. Негізгі ақпараттарды іріктеп, қай тілден енген сөздер екенін табады. Мәтін мазмұны бойынша өзіндік пікір ұсынады. Жазба жұмыстарында ерекше қабілетті көрініс табады.</a:t>
            </a:r>
            <a:endParaRPr b="0" lang="ru-RU" sz="2800" strike="noStrike" u="none">
              <a:solidFill>
                <a:srgbClr val="000000"/>
              </a:solidFill>
              <a:uFillTx/>
              <a:latin typeface="Trebuchet MS"/>
            </a:endParaRPr>
          </a:p>
        </p:txBody>
      </p:sp>
      <p:sp>
        <p:nvSpPr>
          <p:cNvPr id="83" name="TextBox 1"/>
          <p:cNvSpPr/>
          <p:nvPr/>
        </p:nvSpPr>
        <p:spPr>
          <a:xfrm>
            <a:off x="393840" y="3322800"/>
            <a:ext cx="5227560" cy="52092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kk-KZ" sz="2800" strike="noStrike" u="none">
                <a:solidFill>
                  <a:srgbClr val="0070c0"/>
                </a:solidFill>
                <a:uFillTx/>
                <a:latin typeface="Trebuchet MS"/>
              </a:rPr>
              <a:t>Сабақ мақсаттары:</a:t>
            </a:r>
            <a:endParaRPr b="0" lang="ru-RU" sz="2800" strike="noStrike" u="none">
              <a:solidFill>
                <a:srgbClr val="000000"/>
              </a:solidFill>
              <a:uFillTx/>
              <a:latin typeface="Trebuchet MS"/>
            </a:endParaRPr>
          </a:p>
        </p:txBody>
      </p:sp>
      <p:sp>
        <p:nvSpPr>
          <p:cNvPr id="84" name="TextBox 2"/>
          <p:cNvSpPr/>
          <p:nvPr/>
        </p:nvSpPr>
        <p:spPr>
          <a:xfrm>
            <a:off x="852480" y="1236600"/>
            <a:ext cx="8628120" cy="13748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800" strike="noStrike" u="none">
                <a:solidFill>
                  <a:srgbClr val="0070c0"/>
                </a:solidFill>
                <a:uFillTx/>
                <a:latin typeface="Times New Roman"/>
                <a:ea typeface="Times New Roman"/>
              </a:rPr>
              <a:t>11.2.3.1 таза ғылыми стильдегі баяндаманың құрылымы мен рәсімделуін білу, жанрлық ерекшеліктерін талдау</a:t>
            </a:r>
            <a:endParaRPr b="0" lang="ru-RU" sz="2800" strike="noStrike" u="none">
              <a:solidFill>
                <a:srgbClr val="000000"/>
              </a:solidFill>
              <a:uFillTx/>
              <a:latin typeface="Trebuchet MS"/>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5" name="Рисунок 48" descr=""/>
          <p:cNvPicPr/>
          <p:nvPr/>
        </p:nvPicPr>
        <p:blipFill>
          <a:blip r:embed="rId1"/>
          <a:stretch/>
        </p:blipFill>
        <p:spPr>
          <a:xfrm>
            <a:off x="652320" y="7978680"/>
            <a:ext cx="200160" cy="203400"/>
          </a:xfrm>
          <a:prstGeom prst="rect">
            <a:avLst/>
          </a:prstGeom>
          <a:ln w="0">
            <a:noFill/>
          </a:ln>
        </p:spPr>
      </p:pic>
      <p:sp>
        <p:nvSpPr>
          <p:cNvPr id="8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Trebuchet MS"/>
            </a:endParaRPr>
          </a:p>
        </p:txBody>
      </p:sp>
      <p:cxnSp>
        <p:nvCxnSpPr>
          <p:cNvPr id="87" name="Google Shape;77;p1"/>
          <p:cNvCxnSpPr/>
          <p:nvPr/>
        </p:nvCxnSpPr>
        <p:spPr>
          <a:xfrm>
            <a:off x="212400" y="6621120"/>
            <a:ext cx="11729160" cy="26280"/>
          </a:xfrm>
          <a:prstGeom prst="straightConnector1">
            <a:avLst/>
          </a:prstGeom>
          <a:ln cap="rnd" w="57240">
            <a:solidFill>
              <a:srgbClr val="33cccc"/>
            </a:solidFill>
            <a:miter/>
          </a:ln>
        </p:spPr>
      </p:cxnSp>
      <p:cxnSp>
        <p:nvCxnSpPr>
          <p:cNvPr id="88" name="Google Shape;78;p1"/>
          <p:cNvCxnSpPr/>
          <p:nvPr/>
        </p:nvCxnSpPr>
        <p:spPr>
          <a:xfrm>
            <a:off x="757080" y="6364080"/>
            <a:ext cx="10694160" cy="37080"/>
          </a:xfrm>
          <a:prstGeom prst="straightConnector1">
            <a:avLst/>
          </a:prstGeom>
          <a:ln cap="rnd" w="38160">
            <a:solidFill>
              <a:srgbClr val="c42f1a"/>
            </a:solidFill>
            <a:miter/>
          </a:ln>
        </p:spPr>
      </p:cxnSp>
      <p:sp>
        <p:nvSpPr>
          <p:cNvPr id="89" name="TextBox 8"/>
          <p:cNvSpPr/>
          <p:nvPr/>
        </p:nvSpPr>
        <p:spPr>
          <a:xfrm>
            <a:off x="1203480" y="1450800"/>
            <a:ext cx="18396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p:txBody>
      </p:sp>
      <p:sp>
        <p:nvSpPr>
          <p:cNvPr id="90" name="TextBox 9"/>
          <p:cNvSpPr/>
          <p:nvPr/>
        </p:nvSpPr>
        <p:spPr>
          <a:xfrm>
            <a:off x="113364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2400" strike="noStrike" u="none">
                <a:solidFill>
                  <a:srgbClr val="ffffff"/>
                </a:solidFill>
                <a:uFillTx/>
                <a:latin typeface="Tahoma"/>
                <a:ea typeface="Tahoma"/>
              </a:rPr>
              <a:t>Бағалау </a:t>
            </a:r>
            <a:r>
              <a:rPr b="1" lang="kk-KZ" sz="2400" strike="noStrike" u="none">
                <a:solidFill>
                  <a:srgbClr val="ffffff"/>
                </a:solidFill>
                <a:uFillTx/>
                <a:latin typeface="Tahoma"/>
                <a:ea typeface="Tahoma"/>
              </a:rPr>
              <a:t>критерийлері: </a:t>
            </a:r>
            <a:endParaRPr b="0" lang="ru-RU" sz="2400" strike="noStrike" u="none">
              <a:solidFill>
                <a:srgbClr val="000000"/>
              </a:solidFill>
              <a:uFillTx/>
              <a:latin typeface="Trebuchet MS"/>
            </a:endParaRPr>
          </a:p>
        </p:txBody>
      </p:sp>
      <p:sp>
        <p:nvSpPr>
          <p:cNvPr id="91" name="TextBox 1"/>
          <p:cNvSpPr/>
          <p:nvPr/>
        </p:nvSpPr>
        <p:spPr>
          <a:xfrm>
            <a:off x="752400" y="1820880"/>
            <a:ext cx="9480600" cy="204516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3200" strike="noStrike" u="none">
                <a:solidFill>
                  <a:srgbClr val="000000"/>
                </a:solidFill>
                <a:uFillTx/>
                <a:latin typeface="Trebuchet MS"/>
              </a:rPr>
              <a:t>•</a:t>
            </a:r>
            <a:r>
              <a:rPr b="1" i="1" lang="ru-RU" sz="3200" strike="noStrike" u="none">
                <a:solidFill>
                  <a:srgbClr val="000000"/>
                </a:solidFill>
                <a:uFillTx/>
                <a:latin typeface="Trebuchet MS"/>
              </a:rPr>
              <a:t>	</a:t>
            </a:r>
            <a:r>
              <a:rPr b="1" i="1" lang="ru-RU" sz="3200" strike="noStrike" u="none">
                <a:solidFill>
                  <a:srgbClr val="002060"/>
                </a:solidFill>
                <a:uFillTx/>
                <a:latin typeface="Times New Roman"/>
                <a:ea typeface="Times New Roman"/>
              </a:rPr>
              <a:t>тыңдалған мәтін мазмұнын түсінеді;</a:t>
            </a:r>
            <a:endParaRPr b="0" lang="ru-RU" sz="3200" strike="noStrike" u="none">
              <a:solidFill>
                <a:srgbClr val="000000"/>
              </a:solidFill>
              <a:uFillTx/>
              <a:latin typeface="Trebuchet MS"/>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3200" strike="noStrike" u="none">
                <a:solidFill>
                  <a:srgbClr val="002060"/>
                </a:solidFill>
                <a:uFillTx/>
                <a:latin typeface="Times New Roman"/>
                <a:ea typeface="Times New Roman"/>
              </a:rPr>
              <a:t>•</a:t>
            </a:r>
            <a:r>
              <a:rPr b="1" i="1" lang="ru-RU" sz="3200" strike="noStrike" u="none">
                <a:solidFill>
                  <a:srgbClr val="002060"/>
                </a:solidFill>
                <a:uFillTx/>
                <a:latin typeface="Times New Roman"/>
                <a:ea typeface="Times New Roman"/>
              </a:rPr>
              <a:t>	</a:t>
            </a:r>
            <a:r>
              <a:rPr b="1" i="1" lang="ru-RU" sz="3200" strike="noStrike" u="none">
                <a:solidFill>
                  <a:srgbClr val="002060"/>
                </a:solidFill>
                <a:uFillTx/>
                <a:latin typeface="Times New Roman"/>
                <a:ea typeface="Times New Roman"/>
              </a:rPr>
              <a:t>автордың негізгі айтпақ ойын анықтайды;</a:t>
            </a:r>
            <a:endParaRPr b="0" lang="ru-RU" sz="3200" strike="noStrike" u="none">
              <a:solidFill>
                <a:srgbClr val="000000"/>
              </a:solidFill>
              <a:uFillTx/>
              <a:latin typeface="Trebuchet MS"/>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3200" strike="noStrike" u="none">
                <a:solidFill>
                  <a:srgbClr val="002060"/>
                </a:solidFill>
                <a:uFillTx/>
                <a:latin typeface="Times New Roman"/>
                <a:ea typeface="Times New Roman"/>
              </a:rPr>
              <a:t>•</a:t>
            </a:r>
            <a:r>
              <a:rPr b="1" i="1" lang="ru-RU" sz="3200" strike="noStrike" u="none">
                <a:solidFill>
                  <a:srgbClr val="002060"/>
                </a:solidFill>
                <a:uFillTx/>
                <a:latin typeface="Times New Roman"/>
                <a:ea typeface="Times New Roman"/>
              </a:rPr>
              <a:t>	</a:t>
            </a:r>
            <a:r>
              <a:rPr b="1" i="1" lang="ru-RU" sz="3200" strike="noStrike" u="none">
                <a:solidFill>
                  <a:srgbClr val="002060"/>
                </a:solidFill>
                <a:uFillTx/>
                <a:latin typeface="Times New Roman"/>
                <a:ea typeface="Times New Roman"/>
              </a:rPr>
              <a:t>мәтінде қолданылған көркемдегіш құралдарды табады.</a:t>
            </a:r>
            <a:endParaRPr b="0" lang="ru-RU" sz="3200" strike="noStrike" u="none">
              <a:solidFill>
                <a:srgbClr val="000000"/>
              </a:solidFill>
              <a:uFillTx/>
              <a:latin typeface="Trebuchet MS"/>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2" name="Рисунок 48" descr=""/>
          <p:cNvPicPr/>
          <p:nvPr/>
        </p:nvPicPr>
        <p:blipFill>
          <a:blip r:embed="rId1"/>
          <a:stretch/>
        </p:blipFill>
        <p:spPr>
          <a:xfrm>
            <a:off x="652320" y="7978680"/>
            <a:ext cx="200160" cy="203400"/>
          </a:xfrm>
          <a:prstGeom prst="rect">
            <a:avLst/>
          </a:prstGeom>
          <a:ln w="0">
            <a:noFill/>
          </a:ln>
        </p:spPr>
      </p:pic>
      <p:sp>
        <p:nvSpPr>
          <p:cNvPr id="93"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Trebuchet MS"/>
            </a:endParaRPr>
          </a:p>
        </p:txBody>
      </p:sp>
      <p:cxnSp>
        <p:nvCxnSpPr>
          <p:cNvPr id="94" name="Google Shape;77;p1"/>
          <p:cNvCxnSpPr/>
          <p:nvPr/>
        </p:nvCxnSpPr>
        <p:spPr>
          <a:xfrm>
            <a:off x="212400" y="6621120"/>
            <a:ext cx="11729160" cy="26280"/>
          </a:xfrm>
          <a:prstGeom prst="straightConnector1">
            <a:avLst/>
          </a:prstGeom>
          <a:ln cap="rnd" w="57240">
            <a:solidFill>
              <a:srgbClr val="33cccc"/>
            </a:solidFill>
            <a:miter/>
          </a:ln>
        </p:spPr>
      </p:cxnSp>
      <p:cxnSp>
        <p:nvCxnSpPr>
          <p:cNvPr id="95" name="Google Shape;78;p1"/>
          <p:cNvCxnSpPr/>
          <p:nvPr/>
        </p:nvCxnSpPr>
        <p:spPr>
          <a:xfrm>
            <a:off x="757080" y="6364080"/>
            <a:ext cx="10694160" cy="37080"/>
          </a:xfrm>
          <a:prstGeom prst="straightConnector1">
            <a:avLst/>
          </a:prstGeom>
          <a:ln cap="rnd" w="38160">
            <a:solidFill>
              <a:srgbClr val="c42f1a"/>
            </a:solidFill>
            <a:miter/>
          </a:ln>
        </p:spPr>
      </p:cxnSp>
      <p:pic>
        <p:nvPicPr>
          <p:cNvPr id="96" name="Рисунок 2" descr=""/>
          <p:cNvPicPr/>
          <p:nvPr/>
        </p:nvPicPr>
        <p:blipFill>
          <a:blip r:embed="rId2"/>
          <a:stretch/>
        </p:blipFill>
        <p:spPr>
          <a:xfrm>
            <a:off x="1925640" y="2639880"/>
            <a:ext cx="9523440" cy="652680"/>
          </a:xfrm>
          <a:prstGeom prst="rect">
            <a:avLst/>
          </a:prstGeom>
          <a:ln w="0">
            <a:noFill/>
          </a:ln>
        </p:spPr>
      </p:pic>
      <p:sp>
        <p:nvSpPr>
          <p:cNvPr id="97" name="TextBox 11"/>
          <p:cNvSpPr/>
          <p:nvPr/>
        </p:nvSpPr>
        <p:spPr>
          <a:xfrm>
            <a:off x="512640" y="977760"/>
            <a:ext cx="10937880" cy="52776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000" strike="noStrike" u="none">
                <a:solidFill>
                  <a:srgbClr val="2e77e2"/>
                </a:solidFill>
                <a:uFillTx/>
                <a:latin typeface="Times New Roman"/>
                <a:ea typeface="Times New Roman"/>
              </a:rPr>
              <a:t>    </a:t>
            </a:r>
            <a:r>
              <a:rPr b="1" i="1" lang="ru-RU" sz="2000" strike="noStrike" u="none">
                <a:solidFill>
                  <a:srgbClr val="002060"/>
                </a:solidFill>
                <a:uFillTx/>
                <a:latin typeface="Times New Roman"/>
                <a:ea typeface="Times New Roman"/>
              </a:rPr>
              <a:t>Қазақстанның Біріккен Ұлттар Ұйымының Қауіпсіздік кеңесіне </a:t>
            </a:r>
            <a:endParaRPr b="0" lang="ru-RU" sz="2000" strike="noStrike" u="none">
              <a:solidFill>
                <a:srgbClr val="000000"/>
              </a:solidFill>
              <a:uFillTx/>
              <a:latin typeface="Trebuchet MS"/>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000" strike="noStrike" u="none">
                <a:solidFill>
                  <a:srgbClr val="002060"/>
                </a:solidFill>
                <a:uFillTx/>
                <a:latin typeface="Times New Roman"/>
                <a:ea typeface="Times New Roman"/>
              </a:rPr>
              <a:t>(БҰҰ ҚК) тұрақты емес мүше болып сайлануы – мемлекет тәуелсіздігінің тарихында жеткен ең бір бірегей жетістіктерінің бірі. Қазақстан 2017 жылы іргелі ұйым құрамында болса, 2018 жылдың қаңтар айында Кеңеске төрағалық еткен болатны. БҰҰ Қауіпсіздік кеңесінің құрамы соңғы рет 2014 жылдың 16 қазанында жаңартылған. Ол кездері 2015-2016 жылдардағы тұрақты емес мүшелікке Ангола, Малайзия, Венесуэлла,  Жаңа Зеландия және Испания сайланған еді. Негізінен, Қауіпсіздік кеңесіне 15 мемлекет мүше саналды. Олардың ішінде тек бес мемлекет , яғни АҚШ, Қытай, Ресей, Ұлыбритания және Франция – тұрақты мүшелер. Ал қалған он мемлекет БҰҰ ассамблеясы арқылы сайланып отырады. Кеңестің тұрақты емес мүшелері екі жылдық мерзімге тағайындалды. </a:t>
            </a:r>
            <a:endParaRPr b="0" lang="ru-RU" sz="2000" strike="noStrike" u="none">
              <a:solidFill>
                <a:srgbClr val="000000"/>
              </a:solidFill>
              <a:uFillTx/>
              <a:latin typeface="Trebuchet MS"/>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000" strike="noStrike" u="none">
                <a:solidFill>
                  <a:srgbClr val="002060"/>
                </a:solidFill>
                <a:uFillTx/>
                <a:latin typeface="Times New Roman"/>
                <a:ea typeface="Times New Roman"/>
              </a:rPr>
              <a:t>          </a:t>
            </a:r>
            <a:r>
              <a:rPr b="1" i="1" lang="ru-RU" sz="2000" strike="noStrike" u="none">
                <a:solidFill>
                  <a:srgbClr val="002060"/>
                </a:solidFill>
                <a:uFillTx/>
                <a:latin typeface="Times New Roman"/>
                <a:ea typeface="Times New Roman"/>
              </a:rPr>
              <a:t>БҰҰ Қауіпсіздік кеңесі әлемде бейбітшілік пен қауіпсіздікті сақтауды, бітімгерлік миссиясын атқаруды көздейді. Сондай – ақ ұйым халықаралық санкциялар салу және Қауіпсіздік кеңесінің қарарлары арқылы әскери іс -қимыл мәселелерін шешумен айналысады. Негізінен, қауіпсіздік кеңесінің күн тәртібіне көбінісіне Таяу Шығыс мәселесі, Палестина – Израиль қақтығысы, КХДР -дың атом бомбасын сынақтан өткізуі секілді проблемалар кірген. Статистикалық деректерге сенсек, Қауіпсіздік Кеңесінің  көтерілген мәселелердің үштен екісі африкадағы қақтығыстарға арналағн екен. </a:t>
            </a:r>
            <a:endParaRPr b="0" lang="ru-RU" sz="2000" strike="noStrike" u="none">
              <a:solidFill>
                <a:srgbClr val="000000"/>
              </a:solidFill>
              <a:uFillTx/>
              <a:latin typeface="Trebuchet MS"/>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8" name="Рисунок 48" descr=""/>
          <p:cNvPicPr/>
          <p:nvPr/>
        </p:nvPicPr>
        <p:blipFill>
          <a:blip r:embed="rId1"/>
          <a:stretch/>
        </p:blipFill>
        <p:spPr>
          <a:xfrm>
            <a:off x="652320" y="7978680"/>
            <a:ext cx="200160" cy="203400"/>
          </a:xfrm>
          <a:prstGeom prst="rect">
            <a:avLst/>
          </a:prstGeom>
          <a:ln w="0">
            <a:noFill/>
          </a:ln>
        </p:spPr>
      </p:pic>
      <p:sp>
        <p:nvSpPr>
          <p:cNvPr id="99"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Trebuchet MS"/>
            </a:endParaRPr>
          </a:p>
        </p:txBody>
      </p:sp>
      <p:cxnSp>
        <p:nvCxnSpPr>
          <p:cNvPr id="100" name="Google Shape;77;p1"/>
          <p:cNvCxnSpPr/>
          <p:nvPr/>
        </p:nvCxnSpPr>
        <p:spPr>
          <a:xfrm>
            <a:off x="212400" y="6621120"/>
            <a:ext cx="11729160" cy="26280"/>
          </a:xfrm>
          <a:prstGeom prst="straightConnector1">
            <a:avLst/>
          </a:prstGeom>
          <a:ln cap="rnd" w="57240">
            <a:solidFill>
              <a:srgbClr val="33cccc"/>
            </a:solidFill>
            <a:miter/>
          </a:ln>
        </p:spPr>
      </p:cxnSp>
      <p:cxnSp>
        <p:nvCxnSpPr>
          <p:cNvPr id="101" name="Google Shape;78;p1"/>
          <p:cNvCxnSpPr/>
          <p:nvPr/>
        </p:nvCxnSpPr>
        <p:spPr>
          <a:xfrm>
            <a:off x="757080" y="6364080"/>
            <a:ext cx="10694160" cy="37080"/>
          </a:xfrm>
          <a:prstGeom prst="straightConnector1">
            <a:avLst/>
          </a:prstGeom>
          <a:ln cap="rnd" w="38160">
            <a:solidFill>
              <a:srgbClr val="c42f1a"/>
            </a:solidFill>
            <a:miter/>
          </a:ln>
        </p:spPr>
      </p:cxnSp>
      <p:sp>
        <p:nvSpPr>
          <p:cNvPr id="102" name="TextBox 1"/>
          <p:cNvSpPr/>
          <p:nvPr/>
        </p:nvSpPr>
        <p:spPr>
          <a:xfrm>
            <a:off x="652320" y="1343160"/>
            <a:ext cx="10222200" cy="466776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000000"/>
                </a:solidFill>
                <a:uFillTx/>
                <a:latin typeface="Trebuchet MS"/>
              </a:rPr>
              <a:t>         </a:t>
            </a:r>
            <a:r>
              <a:rPr b="1" i="1" lang="ru-RU" sz="2000" strike="noStrike" u="none">
                <a:solidFill>
                  <a:srgbClr val="0070c0"/>
                </a:solidFill>
                <a:uFillTx/>
                <a:latin typeface="Trebuchet MS"/>
              </a:rPr>
              <a:t>Қазақстанның БҰҰ Қауіпсіздік кеңесіндегі бастамаларының негізі – Елбасы Нұрсұлтан Назарбаевтың Кеңеске жолдаған саяси үндеуі. Онда Елбасы БҰҰ – ның 100 жылдық мерейтойына орай ядролық қарусыз әлем құру мақсатында халықаралық қауіпсіздікті нығайтып, бейбітшілікті арттыру; жер шарын соғыстар мен қақтығыстардан арылту үшін күш-жігерді біріктіру қажеттіліктеріне баса назар аударған. Үндеуде БҰҰ Қауіпсізік Кеңесі  тұрақты емес мүшесі ретіндегі қазақстан жұмысының басымдықтары ретінде ядролық қарусыз әлемге ұмтылу, Орталық Азияда бейбітшіліктің өңірлік аймағын қалыптастыру, Ауғанстандағы бейбітшіліккке ықпалдасу, жаһандық соғыс қатерін болдырмау, Африканың бейбіт дамуына жәрдемдесу секілді мәселелер айтылған. Сонымен қатар қазақстанның БҰҰ қамқорлығымен жаһандық лаңкестікке қарсы коалиция құруға, БҰҰ – ның орнықты даму мақсаттарын, бейьітшілік, қауіпсіздік және даму арасындағы ажырамас байланысты ілгерілетуге мүдделі екені атап өтілген.  </a:t>
            </a:r>
            <a:endParaRPr b="0" lang="ru-RU" sz="2000" strike="noStrike" u="none">
              <a:solidFill>
                <a:srgbClr val="000000"/>
              </a:solidFill>
              <a:uFillTx/>
              <a:latin typeface="Trebuchet MS"/>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3" name="Рисунок 48" descr=""/>
          <p:cNvPicPr/>
          <p:nvPr/>
        </p:nvPicPr>
        <p:blipFill>
          <a:blip r:embed="rId1"/>
          <a:stretch/>
        </p:blipFill>
        <p:spPr>
          <a:xfrm>
            <a:off x="652320" y="7978680"/>
            <a:ext cx="200160" cy="203400"/>
          </a:xfrm>
          <a:prstGeom prst="rect">
            <a:avLst/>
          </a:prstGeom>
          <a:ln w="0">
            <a:noFill/>
          </a:ln>
        </p:spPr>
      </p:pic>
      <p:sp>
        <p:nvSpPr>
          <p:cNvPr id="10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Trebuchet MS"/>
            </a:endParaRPr>
          </a:p>
        </p:txBody>
      </p:sp>
      <p:sp>
        <p:nvSpPr>
          <p:cNvPr id="10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Trebuchet MS"/>
            </a:endParaRPr>
          </a:p>
        </p:txBody>
      </p:sp>
      <p:sp>
        <p:nvSpPr>
          <p:cNvPr id="10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Trebuchet MS"/>
            </a:endParaRPr>
          </a:p>
        </p:txBody>
      </p:sp>
      <p:cxnSp>
        <p:nvCxnSpPr>
          <p:cNvPr id="107" name="Google Shape;77;p1"/>
          <p:cNvCxnSpPr/>
          <p:nvPr/>
        </p:nvCxnSpPr>
        <p:spPr>
          <a:xfrm>
            <a:off x="212400" y="6621120"/>
            <a:ext cx="11729160" cy="26280"/>
          </a:xfrm>
          <a:prstGeom prst="straightConnector1">
            <a:avLst/>
          </a:prstGeom>
          <a:ln cap="rnd" w="57240">
            <a:solidFill>
              <a:srgbClr val="33cccc"/>
            </a:solidFill>
            <a:miter/>
          </a:ln>
        </p:spPr>
      </p:cxnSp>
      <p:cxnSp>
        <p:nvCxnSpPr>
          <p:cNvPr id="108" name="Google Shape;78;p1"/>
          <p:cNvCxnSpPr/>
          <p:nvPr/>
        </p:nvCxnSpPr>
        <p:spPr>
          <a:xfrm>
            <a:off x="757080" y="6364080"/>
            <a:ext cx="10694160" cy="37080"/>
          </a:xfrm>
          <a:prstGeom prst="straightConnector1">
            <a:avLst/>
          </a:prstGeom>
          <a:ln cap="rnd" w="38160">
            <a:solidFill>
              <a:srgbClr val="c42f1a"/>
            </a:solidFill>
            <a:miter/>
          </a:ln>
        </p:spPr>
      </p:cxnSp>
      <p:sp>
        <p:nvSpPr>
          <p:cNvPr id="109"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2400" strike="noStrike" u="none">
                <a:solidFill>
                  <a:srgbClr val="ffffff"/>
                </a:solidFill>
                <a:uFillTx/>
                <a:latin typeface="Tahoma"/>
                <a:ea typeface="Tahoma"/>
              </a:rPr>
              <a:t>1-т</a:t>
            </a:r>
            <a:r>
              <a:rPr b="1" lang="kk-KZ" sz="2400" strike="noStrike" u="none">
                <a:solidFill>
                  <a:srgbClr val="ffffff"/>
                </a:solidFill>
                <a:uFillTx/>
                <a:latin typeface="Tahoma"/>
                <a:ea typeface="Tahoma"/>
              </a:rPr>
              <a:t>апсырма</a:t>
            </a:r>
            <a:endParaRPr b="0" lang="ru-RU" sz="2400" strike="noStrike" u="none">
              <a:solidFill>
                <a:srgbClr val="000000"/>
              </a:solidFill>
              <a:uFillTx/>
              <a:latin typeface="Trebuchet MS"/>
            </a:endParaRPr>
          </a:p>
        </p:txBody>
      </p:sp>
      <p:sp>
        <p:nvSpPr>
          <p:cNvPr id="110" name="TextBox 2"/>
          <p:cNvSpPr/>
          <p:nvPr/>
        </p:nvSpPr>
        <p:spPr>
          <a:xfrm>
            <a:off x="1233360" y="1357200"/>
            <a:ext cx="7980480" cy="514440"/>
          </a:xfrm>
          <a:prstGeom prst="rect">
            <a:avLst/>
          </a:prstGeom>
          <a:noFill/>
          <a:ln w="0">
            <a:noFill/>
          </a:ln>
        </p:spPr>
        <p:style>
          <a:lnRef idx="0"/>
          <a:fillRef idx="0"/>
          <a:effectRef idx="0"/>
          <a:fontRef idx="minor"/>
        </p:style>
        <p:txBody>
          <a:bodyPr lIns="90000" rIns="90000" tIns="46800" bIns="46800" anchor="t">
            <a:spAutoFit/>
          </a:bodyPr>
          <a:p>
            <a:pPr>
              <a:lnSpc>
                <a:spcPct val="115000"/>
              </a:lnSpc>
              <a:spcAft>
                <a:spcPts val="1001"/>
              </a:spcAft>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kk-KZ" sz="2400" strike="noStrike" u="none">
                <a:solidFill>
                  <a:srgbClr val="002060"/>
                </a:solidFill>
                <a:uFillTx/>
                <a:latin typeface="Times New Roman"/>
                <a:ea typeface="Calibri"/>
              </a:rPr>
              <a:t>Мәтін  қай стильде жазылғанын анықтаңыздар. </a:t>
            </a:r>
            <a:endParaRPr b="0" lang="ru-RU" sz="2400" strike="noStrike" u="none">
              <a:solidFill>
                <a:srgbClr val="000000"/>
              </a:solidFill>
              <a:uFillTx/>
              <a:latin typeface="Trebuchet MS"/>
            </a:endParaRPr>
          </a:p>
        </p:txBody>
      </p:sp>
      <p:pic>
        <p:nvPicPr>
          <p:cNvPr id="111" name="Рисунок 4" descr=""/>
          <p:cNvPicPr/>
          <p:nvPr/>
        </p:nvPicPr>
        <p:blipFill>
          <a:blip r:embed="rId2"/>
          <a:stretch/>
        </p:blipFill>
        <p:spPr>
          <a:xfrm>
            <a:off x="1103400" y="2443320"/>
            <a:ext cx="8302680" cy="2481120"/>
          </a:xfrm>
          <a:prstGeom prst="rect">
            <a:avLst/>
          </a:prstGeom>
          <a:ln w="0">
            <a:noFill/>
          </a:ln>
        </p:spPr>
      </p:pic>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2" name="Рисунок 48" descr=""/>
          <p:cNvPicPr/>
          <p:nvPr/>
        </p:nvPicPr>
        <p:blipFill>
          <a:blip r:embed="rId1"/>
          <a:stretch/>
        </p:blipFill>
        <p:spPr>
          <a:xfrm>
            <a:off x="652320" y="7978680"/>
            <a:ext cx="200160" cy="203400"/>
          </a:xfrm>
          <a:prstGeom prst="rect">
            <a:avLst/>
          </a:prstGeom>
          <a:ln w="0">
            <a:noFill/>
          </a:ln>
        </p:spPr>
      </p:pic>
      <p:sp>
        <p:nvSpPr>
          <p:cNvPr id="11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Trebuchet MS"/>
            </a:endParaRPr>
          </a:p>
        </p:txBody>
      </p:sp>
      <p:sp>
        <p:nvSpPr>
          <p:cNvPr id="11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Trebuchet MS"/>
            </a:endParaRPr>
          </a:p>
        </p:txBody>
      </p:sp>
      <p:sp>
        <p:nvSpPr>
          <p:cNvPr id="11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Trebuchet MS"/>
            </a:endParaRPr>
          </a:p>
        </p:txBody>
      </p:sp>
      <p:cxnSp>
        <p:nvCxnSpPr>
          <p:cNvPr id="116" name="Google Shape;77;p1"/>
          <p:cNvCxnSpPr/>
          <p:nvPr/>
        </p:nvCxnSpPr>
        <p:spPr>
          <a:xfrm>
            <a:off x="212400" y="6621120"/>
            <a:ext cx="11729160" cy="26280"/>
          </a:xfrm>
          <a:prstGeom prst="straightConnector1">
            <a:avLst/>
          </a:prstGeom>
          <a:ln cap="rnd" w="57240">
            <a:solidFill>
              <a:srgbClr val="33cccc"/>
            </a:solidFill>
            <a:miter/>
          </a:ln>
        </p:spPr>
      </p:cxnSp>
      <p:cxnSp>
        <p:nvCxnSpPr>
          <p:cNvPr id="117" name="Google Shape;78;p1"/>
          <p:cNvCxnSpPr/>
          <p:nvPr/>
        </p:nvCxnSpPr>
        <p:spPr>
          <a:xfrm>
            <a:off x="757080" y="6364080"/>
            <a:ext cx="10694160" cy="37080"/>
          </a:xfrm>
          <a:prstGeom prst="straightConnector1">
            <a:avLst/>
          </a:prstGeom>
          <a:ln cap="rnd" w="57240">
            <a:solidFill>
              <a:srgbClr val="0070c0"/>
            </a:solidFill>
            <a:miter/>
          </a:ln>
        </p:spPr>
      </p:cxnSp>
      <p:sp>
        <p:nvSpPr>
          <p:cNvPr id="118" name="TextBox 8"/>
          <p:cNvSpPr/>
          <p:nvPr/>
        </p:nvSpPr>
        <p:spPr>
          <a:xfrm>
            <a:off x="1133640" y="272880"/>
            <a:ext cx="4246560" cy="520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kk-KZ" sz="2800" strike="noStrike" u="none">
                <a:solidFill>
                  <a:srgbClr val="ffffff"/>
                </a:solidFill>
                <a:uFillTx/>
                <a:latin typeface="Tahoma"/>
                <a:ea typeface="Tahoma"/>
              </a:rPr>
              <a:t>2- тапсырма</a:t>
            </a:r>
            <a:endParaRPr b="0" lang="ru-RU" sz="2800" strike="noStrike" u="none">
              <a:solidFill>
                <a:srgbClr val="000000"/>
              </a:solidFill>
              <a:uFillTx/>
              <a:latin typeface="Trebuchet MS"/>
            </a:endParaRPr>
          </a:p>
        </p:txBody>
      </p:sp>
      <p:sp>
        <p:nvSpPr>
          <p:cNvPr id="119" name="TextBox 10"/>
          <p:cNvSpPr/>
          <p:nvPr/>
        </p:nvSpPr>
        <p:spPr>
          <a:xfrm>
            <a:off x="852480" y="1582560"/>
            <a:ext cx="8645400" cy="15570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400" strike="noStrike" u="none">
                <a:solidFill>
                  <a:srgbClr val="000000"/>
                </a:solidFill>
                <a:uFillTx/>
                <a:latin typeface="Calibri"/>
              </a:rPr>
              <a:t>Мәтіндегі негізгі ақпараттарды іріктеп , конспектілендер және ядро, ассамблея, миссия, санккция коалиция, атом, статистика сөздері қай тілден енгенін табыңдар;</a:t>
            </a:r>
            <a:endParaRPr b="0" lang="ru-RU" sz="2400" strike="noStrike" u="none">
              <a:solidFill>
                <a:srgbClr val="000000"/>
              </a:solidFill>
              <a:uFillTx/>
              <a:latin typeface="Trebuchet MS"/>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Trebuchet MS"/>
            </a:endParaRPr>
          </a:p>
        </p:txBody>
      </p:sp>
      <p:sp>
        <p:nvSpPr>
          <p:cNvPr id="120" name="TextBox 1"/>
          <p:cNvSpPr/>
          <p:nvPr/>
        </p:nvSpPr>
        <p:spPr>
          <a:xfrm>
            <a:off x="752400" y="4060800"/>
            <a:ext cx="5816520" cy="146556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Дескрипторы:</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1800" strike="noStrike" u="none">
                <a:solidFill>
                  <a:srgbClr val="0070c0"/>
                </a:solidFill>
                <a:uFillTx/>
                <a:latin typeface="Trebuchet MS"/>
              </a:rPr>
              <a:t>•</a:t>
            </a:r>
            <a:r>
              <a:rPr b="1" i="1" lang="ru-RU" sz="1800" strike="noStrike" u="none">
                <a:solidFill>
                  <a:srgbClr val="0070c0"/>
                </a:solidFill>
                <a:uFillTx/>
                <a:latin typeface="Trebuchet MS"/>
              </a:rPr>
              <a:t>	</a:t>
            </a:r>
            <a:r>
              <a:rPr b="1" i="1" lang="ru-RU" sz="1800" strike="noStrike" u="none">
                <a:solidFill>
                  <a:srgbClr val="0070c0"/>
                </a:solidFill>
                <a:uFillTx/>
                <a:latin typeface="Trebuchet MS"/>
              </a:rPr>
              <a:t>Негізгі ақпараттарды іріктейді, қай тілден енгенін табады;</a:t>
            </a:r>
            <a:endParaRPr b="0" lang="ru-RU" sz="1800" strike="noStrike" u="none">
              <a:solidFill>
                <a:srgbClr val="000000"/>
              </a:solidFill>
              <a:uFillTx/>
              <a:latin typeface="Trebuchet MS"/>
            </a:endParaRPr>
          </a:p>
          <a:p>
            <a:pPr>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Trebuchet MS"/>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type="title"/>
          </p:nvPr>
        </p:nvSpPr>
        <p:spPr>
          <a:xfrm>
            <a:off x="669960" y="609120"/>
            <a:ext cx="8956800" cy="5621400"/>
          </a:xfrm>
          <a:prstGeom prst="rect">
            <a:avLst/>
          </a:prstGeom>
          <a:noFill/>
          <a:ln w="0">
            <a:noFill/>
          </a:ln>
        </p:spPr>
        <p:txBody>
          <a:bodyPr lIns="91440" rIns="91440" tIns="45720" bIns="45720" anchor="t">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ru-RU" sz="2800" strike="noStrike" u="none">
                <a:solidFill>
                  <a:srgbClr val="000000"/>
                </a:solidFill>
                <a:uFillTx/>
                <a:latin typeface="Trebuchet MS"/>
              </a:rPr>
              <a:t>  </a:t>
            </a:r>
            <a:r>
              <a:rPr b="1" i="1" lang="ru-RU" sz="2800" strike="noStrike" u="none">
                <a:solidFill>
                  <a:srgbClr val="002060"/>
                </a:solidFill>
                <a:uFillTx/>
                <a:latin typeface="Trebuchet MS"/>
              </a:rPr>
              <a:t>Өзіңді тексер!</a:t>
            </a:r>
            <a:br>
              <a:rPr sz="2800"/>
            </a:br>
            <a:br>
              <a:rPr sz="1800"/>
            </a:br>
            <a:r>
              <a:rPr b="1" i="1" lang="ru-RU" sz="2000" strike="noStrike" u="none">
                <a:solidFill>
                  <a:srgbClr val="90c226"/>
                </a:solidFill>
                <a:uFillTx/>
                <a:latin typeface="Times New Roman"/>
                <a:ea typeface="Times New Roman"/>
              </a:rPr>
              <a:t>       1.   Қазақстанның Біріккен Ұлттар Ұйымының Қауіпсіздік кеңесіне </a:t>
            </a:r>
            <a:br>
              <a:rPr sz="2000"/>
            </a:br>
            <a:r>
              <a:rPr b="1" i="1" lang="ru-RU" sz="2000" strike="noStrike" u="none">
                <a:solidFill>
                  <a:srgbClr val="90c226"/>
                </a:solidFill>
                <a:uFillTx/>
                <a:latin typeface="Times New Roman"/>
                <a:ea typeface="Times New Roman"/>
              </a:rPr>
              <a:t>(БҰҰ ҚК) тұрақты емес мүше болып сайлануы – мемлекет тәуелсіздігінің тарихында жеткен ең бір бірегей жетістіктерінің бірі. Қазақстан 2017 жылы іргелі ұйым құрамында болса, 2018 жылдың қаңтар айында Кеңеске төрағалық еткен болатны. БҰҰ Қауіпсіздік кеңесінің құрамы соңғы рет 2014 жылдың 16 қазанында жаңартылған. Ол кездері 2015-2016 жылдардағы тұрақты емес мүшелікке Ангола, Малайзия, Венесуэлла,  Жаңа Зеландия және Испания сайланған еді. Негізінен, Қауіпсіздік кеңесіне 15 мемлекет мүше саналды. Олардың ішінде тек бес мемлекет , яғни АҚШ, Қытай, Ресей, Ұлыбритания және Франция – тұрақты мүшелер. БҰҰ – ның орнықты даму мақсаттарын, бейьітшілік, қауіпсіздік және даму арасындағы ажырамас байланысты ілгерілетуге мүдделі екені атап өтілген.</a:t>
            </a:r>
            <a:br>
              <a:rPr sz="2000"/>
            </a:br>
            <a:br>
              <a:rPr sz="2000"/>
            </a:br>
            <a:r>
              <a:rPr b="1" i="1" lang="ru-RU" sz="2000" strike="noStrike" u="none">
                <a:solidFill>
                  <a:srgbClr val="90c226"/>
                </a:solidFill>
                <a:uFillTx/>
                <a:latin typeface="Times New Roman"/>
                <a:ea typeface="Times New Roman"/>
              </a:rPr>
              <a:t>    2. Ассамблея, миссия, санккция, коалиция, атом, статистика – сөздері  орыс тілінен енген кірме сөздерге жатады.</a:t>
            </a:r>
            <a:br>
              <a:rPr sz="2000"/>
            </a:br>
            <a:br>
              <a:rPr sz="3200"/>
            </a:br>
            <a:endParaRPr b="0" lang="ru-RU" sz="2000" strike="noStrike" u="none">
              <a:solidFill>
                <a:srgbClr val="90c226"/>
              </a:solidFill>
              <a:uFillTx/>
              <a:latin typeface="Trebuchet M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2" name="Рисунок 48" descr=""/>
          <p:cNvPicPr/>
          <p:nvPr/>
        </p:nvPicPr>
        <p:blipFill>
          <a:blip r:embed="rId1"/>
          <a:stretch/>
        </p:blipFill>
        <p:spPr>
          <a:xfrm>
            <a:off x="652320" y="7978680"/>
            <a:ext cx="200160" cy="203400"/>
          </a:xfrm>
          <a:prstGeom prst="rect">
            <a:avLst/>
          </a:prstGeom>
          <a:ln w="0">
            <a:noFill/>
          </a:ln>
        </p:spPr>
      </p:pic>
      <p:sp>
        <p:nvSpPr>
          <p:cNvPr id="12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Trebuchet MS"/>
            </a:endParaRPr>
          </a:p>
        </p:txBody>
      </p:sp>
      <p:sp>
        <p:nvSpPr>
          <p:cNvPr id="12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Trebuchet MS"/>
            </a:endParaRPr>
          </a:p>
        </p:txBody>
      </p:sp>
      <p:sp>
        <p:nvSpPr>
          <p:cNvPr id="12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Trebuchet MS"/>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Trebuchet MS"/>
            </a:endParaRPr>
          </a:p>
        </p:txBody>
      </p:sp>
      <p:cxnSp>
        <p:nvCxnSpPr>
          <p:cNvPr id="126" name="Google Shape;77;p1"/>
          <p:cNvCxnSpPr/>
          <p:nvPr/>
        </p:nvCxnSpPr>
        <p:spPr>
          <a:xfrm>
            <a:off x="212400" y="6621120"/>
            <a:ext cx="11729160" cy="26280"/>
          </a:xfrm>
          <a:prstGeom prst="straightConnector1">
            <a:avLst/>
          </a:prstGeom>
          <a:ln cap="rnd" w="57240">
            <a:solidFill>
              <a:srgbClr val="33cccc"/>
            </a:solidFill>
            <a:miter/>
          </a:ln>
        </p:spPr>
      </p:cxnSp>
      <p:cxnSp>
        <p:nvCxnSpPr>
          <p:cNvPr id="127" name="Google Shape;78;p1"/>
          <p:cNvCxnSpPr/>
          <p:nvPr/>
        </p:nvCxnSpPr>
        <p:spPr>
          <a:xfrm>
            <a:off x="757080" y="6364080"/>
            <a:ext cx="10694160" cy="37080"/>
          </a:xfrm>
          <a:prstGeom prst="straightConnector1">
            <a:avLst/>
          </a:prstGeom>
          <a:ln cap="rnd" w="38160">
            <a:solidFill>
              <a:srgbClr val="c42f1a"/>
            </a:solidFill>
            <a:miter/>
          </a:ln>
        </p:spPr>
      </p:cxnSp>
      <p:sp>
        <p:nvSpPr>
          <p:cNvPr id="128" name="TextBox 8"/>
          <p:cNvSpPr/>
          <p:nvPr/>
        </p:nvSpPr>
        <p:spPr>
          <a:xfrm>
            <a:off x="1111320" y="1309680"/>
            <a:ext cx="8273880" cy="43628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kk-KZ" sz="2000" strike="noStrike" u="none">
                <a:solidFill>
                  <a:srgbClr val="0070c0"/>
                </a:solidFill>
                <a:uFillTx/>
                <a:latin typeface="Calibri"/>
              </a:rPr>
              <a:t>Грамматикалық материал</a:t>
            </a:r>
            <a:endParaRPr b="0" lang="ru-RU" sz="2000" strike="noStrike" u="none">
              <a:solidFill>
                <a:srgbClr val="000000"/>
              </a:solidFill>
              <a:uFillTx/>
              <a:latin typeface="Trebuchet MS"/>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kk-KZ" sz="2000" strike="noStrike" u="none">
                <a:solidFill>
                  <a:srgbClr val="0070c0"/>
                </a:solidFill>
                <a:uFillTx/>
                <a:latin typeface="Calibri"/>
              </a:rPr>
              <a:t>                                   </a:t>
            </a:r>
            <a:endParaRPr b="0" lang="ru-RU" sz="2000" strike="noStrike" u="none">
              <a:solidFill>
                <a:srgbClr val="000000"/>
              </a:solidFill>
              <a:uFillTx/>
              <a:latin typeface="Trebuchet MS"/>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i="1" lang="kk-KZ" sz="2000" strike="noStrike" u="none">
                <a:solidFill>
                  <a:srgbClr val="0070c0"/>
                </a:solidFill>
                <a:uFillTx/>
                <a:latin typeface="Calibri"/>
              </a:rPr>
              <a:t>       </a:t>
            </a:r>
            <a:r>
              <a:rPr b="1" i="1" lang="kk-KZ" sz="2000" strike="noStrike" u="none">
                <a:solidFill>
                  <a:srgbClr val="0070c0"/>
                </a:solidFill>
                <a:uFillTx/>
                <a:latin typeface="Calibri"/>
              </a:rPr>
              <a:t>Көркем әдебиет стилі – проза , поэзия, драматургия салаларында жазылған көркем шығармалардың тілі. Стильдің бұл түрінде сөздер екшеліп, сараланып қолданылады. Өмір фактілері шынайы образдар арқылы суреттелетіндіктен, ондағы дәстүрлі де төлтума сөздер, көркемдегіш , бейнелгіш құралдыр стильдік мақсатта жұмсалады. Авторлық баяндаудың құрылымына, кейіпкерлердің іс-әрекет, болмысына қарай тілдің бар байлығы қолданылады: кәсіби, диалект сөздер, тарихи, көнерген сөздер, окказионализмдер т.т . Мысалы: - Шал мен кемпірді өстіп анда-санда болса да жіберіп алып тұрмайсың ба? Бас қосу, бастаңғы жасау дегенді ұмыттық қой мүлде, - деп лекіте күліп Қайыржан көрінді – Олай болса, « Ауған хан мен Қалған хан»  ойнайық, - деп салдым</a:t>
            </a:r>
            <a:endParaRPr b="0" lang="ru-RU" sz="2000" strike="noStrike" u="none">
              <a:solidFill>
                <a:srgbClr val="000000"/>
              </a:solidFill>
              <a:uFillTx/>
              <a:latin typeface="Trebuchet MS"/>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3.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4.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5838</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Tana Amanzholova</cp:lastModifiedBy>
  <cp:lastPrinted>2020-03-24T14:36:16Z</cp:lastPrinted>
  <dcterms:modified xsi:type="dcterms:W3CDTF">2021-01-18T01:45:03Z</dcterms:modified>
  <cp:revision>436</cp:revision>
  <dc:subject/>
  <dc:title>Презентация PowerPoint</dc:title>
</cp:coreProperties>
</file>