
<file path=[Content_Types].xml><?xml version="1.0" encoding="utf-8"?>
<Types xmlns="http://schemas.openxmlformats.org/package/2006/content-types">
  <Override PartName="/customXml/itemProps2.xml" ContentType="application/vnd.openxmlformats-officedocument.customXmlProperties+xml"/>
  <Override PartName="/customXml/itemProps3.xml" ContentType="application/vnd.openxmlformats-officedocument.customXmlProperties+xml"/>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2.xml" ContentType="application/vnd.openxmlformats-officedocument.presentationml.notesSlide+xml"/>
  <Override PartName="/ppt/notesSlides/notesSlide3.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18"/>
  </p:notesMasterIdLst>
  <p:sldIdLst>
    <p:sldId id="256" r:id="rId5"/>
    <p:sldId id="258" r:id="rId6"/>
    <p:sldId id="259" r:id="rId7"/>
    <p:sldId id="260" r:id="rId8"/>
    <p:sldId id="273" r:id="rId9"/>
    <p:sldId id="261" r:id="rId10"/>
    <p:sldId id="263" r:id="rId11"/>
    <p:sldId id="264" r:id="rId12"/>
    <p:sldId id="272" r:id="rId13"/>
    <p:sldId id="265" r:id="rId14"/>
    <p:sldId id="270" r:id="rId15"/>
    <p:sldId id="268" r:id="rId16"/>
    <p:sldId id="269" r:id="rId17"/>
  </p:sldIdLst>
  <p:sldSz cx="9144000" cy="5143500" type="screen16x9"/>
  <p:notesSz cx="6858000" cy="9144000"/>
  <p:embeddedFontLst>
    <p:embeddedFont>
      <p:font typeface="Oswald" charset="-52"/>
      <p:regular r:id="rId19"/>
      <p:bold r:id="rId20"/>
    </p:embeddedFont>
    <p:embeddedFont>
      <p:font typeface="Calibri" pitchFamily="34" charset="0"/>
      <p:regular r:id="rId21"/>
      <p:bold r:id="rId22"/>
      <p:italic r:id="rId23"/>
      <p:boldItalic r:id="rId24"/>
    </p:embeddedFont>
    <p:embeddedFont>
      <p:font typeface="Source Code Pro"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p:cViewPr varScale="1">
        <p:scale>
          <a:sx n="83" d="100"/>
          <a:sy n="83" d="100"/>
        </p:scale>
        <p:origin x="-90" y="-306"/>
      </p:cViewPr>
      <p:guideLst>
        <p:guide orient="horz" pos="162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customXml" Target="../customXml/item3.xml"/><Relationship Id="rId21" Type="http://schemas.openxmlformats.org/officeDocument/2006/relationships/font" Target="fonts/font3.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7.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font" Target="fonts/font1.fntdata"/><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xmlns="" val="149328432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008030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a0b2a29597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a0b2a29597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041268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a0b2a29597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a0b2a29597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xmlns="" val="3059854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a0b2a29597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a0b2a29597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35715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a0b2a29597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a0b2a29597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266055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rot="10800000">
            <a:off x="4226100" y="2933550"/>
            <a:ext cx="691800" cy="3885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5" y="0"/>
            <a:ext cx="9144000" cy="3124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411175" y="644300"/>
            <a:ext cx="8282400" cy="2109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6000"/>
              <a:buNone/>
              <a:defRPr sz="6000">
                <a:solidFill>
                  <a:schemeClr val="lt1"/>
                </a:solidFill>
              </a:defRPr>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a:endParaRPr/>
          </a:p>
        </p:txBody>
      </p:sp>
      <p:sp>
        <p:nvSpPr>
          <p:cNvPr id="13" name="Google Shape;13;p2"/>
          <p:cNvSpPr txBox="1">
            <a:spLocks noGrp="1"/>
          </p:cNvSpPr>
          <p:nvPr>
            <p:ph type="subTitle" idx="1"/>
          </p:nvPr>
        </p:nvSpPr>
        <p:spPr>
          <a:xfrm>
            <a:off x="411175" y="3398250"/>
            <a:ext cx="8282400" cy="1260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3600"/>
              <a:buFont typeface="Oswald"/>
              <a:buNone/>
              <a:defRPr sz="3600">
                <a:latin typeface="Oswald"/>
                <a:ea typeface="Oswald"/>
                <a:cs typeface="Oswald"/>
                <a:sym typeface="Oswald"/>
              </a:defRPr>
            </a:lvl1pPr>
            <a:lvl2pPr lvl="1" algn="ctr">
              <a:lnSpc>
                <a:spcPct val="100000"/>
              </a:lnSpc>
              <a:spcBef>
                <a:spcPts val="0"/>
              </a:spcBef>
              <a:spcAft>
                <a:spcPts val="0"/>
              </a:spcAft>
              <a:buSzPts val="3600"/>
              <a:buFont typeface="Oswald"/>
              <a:buNone/>
              <a:defRPr sz="3600">
                <a:latin typeface="Oswald"/>
                <a:ea typeface="Oswald"/>
                <a:cs typeface="Oswald"/>
                <a:sym typeface="Oswald"/>
              </a:defRPr>
            </a:lvl2pPr>
            <a:lvl3pPr lvl="2" algn="ctr">
              <a:lnSpc>
                <a:spcPct val="100000"/>
              </a:lnSpc>
              <a:spcBef>
                <a:spcPts val="0"/>
              </a:spcBef>
              <a:spcAft>
                <a:spcPts val="0"/>
              </a:spcAft>
              <a:buSzPts val="3600"/>
              <a:buFont typeface="Oswald"/>
              <a:buNone/>
              <a:defRPr sz="3600">
                <a:latin typeface="Oswald"/>
                <a:ea typeface="Oswald"/>
                <a:cs typeface="Oswald"/>
                <a:sym typeface="Oswald"/>
              </a:defRPr>
            </a:lvl3pPr>
            <a:lvl4pPr lvl="3" algn="ctr">
              <a:lnSpc>
                <a:spcPct val="100000"/>
              </a:lnSpc>
              <a:spcBef>
                <a:spcPts val="0"/>
              </a:spcBef>
              <a:spcAft>
                <a:spcPts val="0"/>
              </a:spcAft>
              <a:buSzPts val="3600"/>
              <a:buFont typeface="Oswald"/>
              <a:buNone/>
              <a:defRPr sz="3600">
                <a:latin typeface="Oswald"/>
                <a:ea typeface="Oswald"/>
                <a:cs typeface="Oswald"/>
                <a:sym typeface="Oswald"/>
              </a:defRPr>
            </a:lvl4pPr>
            <a:lvl5pPr lvl="4" algn="ctr">
              <a:lnSpc>
                <a:spcPct val="100000"/>
              </a:lnSpc>
              <a:spcBef>
                <a:spcPts val="0"/>
              </a:spcBef>
              <a:spcAft>
                <a:spcPts val="0"/>
              </a:spcAft>
              <a:buSzPts val="3600"/>
              <a:buFont typeface="Oswald"/>
              <a:buNone/>
              <a:defRPr sz="3600">
                <a:latin typeface="Oswald"/>
                <a:ea typeface="Oswald"/>
                <a:cs typeface="Oswald"/>
                <a:sym typeface="Oswald"/>
              </a:defRPr>
            </a:lvl5pPr>
            <a:lvl6pPr lvl="5" algn="ctr">
              <a:lnSpc>
                <a:spcPct val="100000"/>
              </a:lnSpc>
              <a:spcBef>
                <a:spcPts val="0"/>
              </a:spcBef>
              <a:spcAft>
                <a:spcPts val="0"/>
              </a:spcAft>
              <a:buSzPts val="3600"/>
              <a:buFont typeface="Oswald"/>
              <a:buNone/>
              <a:defRPr sz="3600">
                <a:latin typeface="Oswald"/>
                <a:ea typeface="Oswald"/>
                <a:cs typeface="Oswald"/>
                <a:sym typeface="Oswald"/>
              </a:defRPr>
            </a:lvl6pPr>
            <a:lvl7pPr lvl="6" algn="ctr">
              <a:lnSpc>
                <a:spcPct val="100000"/>
              </a:lnSpc>
              <a:spcBef>
                <a:spcPts val="0"/>
              </a:spcBef>
              <a:spcAft>
                <a:spcPts val="0"/>
              </a:spcAft>
              <a:buSzPts val="3600"/>
              <a:buFont typeface="Oswald"/>
              <a:buNone/>
              <a:defRPr sz="3600">
                <a:latin typeface="Oswald"/>
                <a:ea typeface="Oswald"/>
                <a:cs typeface="Oswald"/>
                <a:sym typeface="Oswald"/>
              </a:defRPr>
            </a:lvl7pPr>
            <a:lvl8pPr lvl="7" algn="ctr">
              <a:lnSpc>
                <a:spcPct val="100000"/>
              </a:lnSpc>
              <a:spcBef>
                <a:spcPts val="0"/>
              </a:spcBef>
              <a:spcAft>
                <a:spcPts val="0"/>
              </a:spcAft>
              <a:buSzPts val="3600"/>
              <a:buFont typeface="Oswald"/>
              <a:buNone/>
              <a:defRPr sz="3600">
                <a:latin typeface="Oswald"/>
                <a:ea typeface="Oswald"/>
                <a:cs typeface="Oswald"/>
                <a:sym typeface="Oswald"/>
              </a:defRPr>
            </a:lvl8pPr>
            <a:lvl9pPr lvl="8" algn="ctr">
              <a:lnSpc>
                <a:spcPct val="100000"/>
              </a:lnSpc>
              <a:spcBef>
                <a:spcPts val="0"/>
              </a:spcBef>
              <a:spcAft>
                <a:spcPts val="0"/>
              </a:spcAft>
              <a:buSzPts val="3600"/>
              <a:buFont typeface="Oswald"/>
              <a:buNone/>
              <a:defRPr sz="3600">
                <a:latin typeface="Oswald"/>
                <a:ea typeface="Oswald"/>
                <a:cs typeface="Oswald"/>
                <a:sym typeface="Oswald"/>
              </a:defRPr>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
        <p:cNvGrpSpPr/>
        <p:nvPr/>
      </p:nvGrpSpPr>
      <p:grpSpPr>
        <a:xfrm>
          <a:off x="0" y="0"/>
          <a:ext cx="0" cy="0"/>
          <a:chOff x="0" y="0"/>
          <a:chExt cx="0" cy="0"/>
        </a:xfrm>
      </p:grpSpPr>
      <p:cxnSp>
        <p:nvCxnSpPr>
          <p:cNvPr id="52" name="Google Shape;52;p11"/>
          <p:cNvCxnSpPr/>
          <p:nvPr/>
        </p:nvCxnSpPr>
        <p:spPr>
          <a:xfrm>
            <a:off x="413275" y="2988275"/>
            <a:ext cx="910500" cy="0"/>
          </a:xfrm>
          <a:prstGeom prst="straightConnector1">
            <a:avLst/>
          </a:prstGeom>
          <a:noFill/>
          <a:ln w="28575" cap="flat" cmpd="sng">
            <a:solidFill>
              <a:schemeClr val="dk1"/>
            </a:solidFill>
            <a:prstDash val="lgDash"/>
            <a:round/>
            <a:headEnd type="none" w="sm" len="sm"/>
            <a:tailEnd type="none" w="sm" len="sm"/>
          </a:ln>
        </p:spPr>
      </p:cxnSp>
      <p:sp>
        <p:nvSpPr>
          <p:cNvPr id="53" name="Google Shape;53;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spcBef>
                <a:spcPts val="0"/>
              </a:spcBef>
              <a:spcAft>
                <a:spcPts val="0"/>
              </a:spcAft>
              <a:buSzPts val="12000"/>
              <a:buNone/>
              <a:defRPr sz="12000"/>
            </a:lvl1pPr>
            <a:lvl2pPr lvl="1">
              <a:spcBef>
                <a:spcPts val="0"/>
              </a:spcBef>
              <a:spcAft>
                <a:spcPts val="0"/>
              </a:spcAft>
              <a:buSzPts val="12000"/>
              <a:buNone/>
              <a:defRPr sz="12000"/>
            </a:lvl2pPr>
            <a:lvl3pPr lvl="2">
              <a:spcBef>
                <a:spcPts val="0"/>
              </a:spcBef>
              <a:spcAft>
                <a:spcPts val="0"/>
              </a:spcAft>
              <a:buSzPts val="12000"/>
              <a:buNone/>
              <a:defRPr sz="12000"/>
            </a:lvl3pPr>
            <a:lvl4pPr lvl="3">
              <a:spcBef>
                <a:spcPts val="0"/>
              </a:spcBef>
              <a:spcAft>
                <a:spcPts val="0"/>
              </a:spcAft>
              <a:buSzPts val="12000"/>
              <a:buNone/>
              <a:defRPr sz="12000"/>
            </a:lvl4pPr>
            <a:lvl5pPr lvl="4">
              <a:spcBef>
                <a:spcPts val="0"/>
              </a:spcBef>
              <a:spcAft>
                <a:spcPts val="0"/>
              </a:spcAft>
              <a:buSzPts val="12000"/>
              <a:buNone/>
              <a:defRPr sz="12000"/>
            </a:lvl5pPr>
            <a:lvl6pPr lvl="5">
              <a:spcBef>
                <a:spcPts val="0"/>
              </a:spcBef>
              <a:spcAft>
                <a:spcPts val="0"/>
              </a:spcAft>
              <a:buSzPts val="12000"/>
              <a:buNone/>
              <a:defRPr sz="12000"/>
            </a:lvl6pPr>
            <a:lvl7pPr lvl="6">
              <a:spcBef>
                <a:spcPts val="0"/>
              </a:spcBef>
              <a:spcAft>
                <a:spcPts val="0"/>
              </a:spcAft>
              <a:buSzPts val="12000"/>
              <a:buNone/>
              <a:defRPr sz="12000"/>
            </a:lvl7pPr>
            <a:lvl8pPr lvl="7">
              <a:spcBef>
                <a:spcPts val="0"/>
              </a:spcBef>
              <a:spcAft>
                <a:spcPts val="0"/>
              </a:spcAft>
              <a:buSzPts val="12000"/>
              <a:buNone/>
              <a:defRPr sz="12000"/>
            </a:lvl8pPr>
            <a:lvl9pPr lvl="8">
              <a:spcBef>
                <a:spcPts val="0"/>
              </a:spcBef>
              <a:spcAft>
                <a:spcPts val="0"/>
              </a:spcAft>
              <a:buSzPts val="12000"/>
              <a:buNone/>
              <a:defRPr sz="12000"/>
            </a:lvl9pPr>
          </a:lstStyle>
          <a:p>
            <a:r>
              <a:t>xx%</a:t>
            </a:r>
          </a:p>
        </p:txBody>
      </p:sp>
      <p:sp>
        <p:nvSpPr>
          <p:cNvPr id="54" name="Google Shape;54;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55" name="Google Shape;55;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p:nvPr/>
        </p:nvSpPr>
        <p:spPr>
          <a:xfrm>
            <a:off x="0" y="1567350"/>
            <a:ext cx="9144000" cy="2008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title"/>
          </p:nvPr>
        </p:nvSpPr>
        <p:spPr>
          <a:xfrm>
            <a:off x="430800" y="1889700"/>
            <a:ext cx="8282400" cy="15165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3600"/>
              <a:buNone/>
              <a:defRPr sz="3600">
                <a:solidFill>
                  <a:schemeClr val="lt1"/>
                </a:solidFill>
              </a:defRPr>
            </a:lvl1pPr>
            <a:lvl2pPr lvl="1" algn="ctr">
              <a:spcBef>
                <a:spcPts val="0"/>
              </a:spcBef>
              <a:spcAft>
                <a:spcPts val="0"/>
              </a:spcAft>
              <a:buClr>
                <a:schemeClr val="lt1"/>
              </a:buClr>
              <a:buSzPts val="3600"/>
              <a:buNone/>
              <a:defRPr sz="3600">
                <a:solidFill>
                  <a:schemeClr val="lt1"/>
                </a:solidFill>
              </a:defRPr>
            </a:lvl2pPr>
            <a:lvl3pPr lvl="2" algn="ctr">
              <a:spcBef>
                <a:spcPts val="0"/>
              </a:spcBef>
              <a:spcAft>
                <a:spcPts val="0"/>
              </a:spcAft>
              <a:buClr>
                <a:schemeClr val="lt1"/>
              </a:buClr>
              <a:buSzPts val="3600"/>
              <a:buNone/>
              <a:defRPr sz="3600">
                <a:solidFill>
                  <a:schemeClr val="lt1"/>
                </a:solidFill>
              </a:defRPr>
            </a:lvl3pPr>
            <a:lvl4pPr lvl="3" algn="ctr">
              <a:spcBef>
                <a:spcPts val="0"/>
              </a:spcBef>
              <a:spcAft>
                <a:spcPts val="0"/>
              </a:spcAft>
              <a:buClr>
                <a:schemeClr val="lt1"/>
              </a:buClr>
              <a:buSzPts val="3600"/>
              <a:buNone/>
              <a:defRPr sz="3600">
                <a:solidFill>
                  <a:schemeClr val="lt1"/>
                </a:solidFill>
              </a:defRPr>
            </a:lvl4pPr>
            <a:lvl5pPr lvl="4" algn="ctr">
              <a:spcBef>
                <a:spcPts val="0"/>
              </a:spcBef>
              <a:spcAft>
                <a:spcPts val="0"/>
              </a:spcAft>
              <a:buClr>
                <a:schemeClr val="lt1"/>
              </a:buClr>
              <a:buSzPts val="3600"/>
              <a:buNone/>
              <a:defRPr sz="3600">
                <a:solidFill>
                  <a:schemeClr val="lt1"/>
                </a:solidFill>
              </a:defRPr>
            </a:lvl5pPr>
            <a:lvl6pPr lvl="5" algn="ctr">
              <a:spcBef>
                <a:spcPts val="0"/>
              </a:spcBef>
              <a:spcAft>
                <a:spcPts val="0"/>
              </a:spcAft>
              <a:buClr>
                <a:schemeClr val="lt1"/>
              </a:buClr>
              <a:buSzPts val="3600"/>
              <a:buNone/>
              <a:defRPr sz="3600">
                <a:solidFill>
                  <a:schemeClr val="lt1"/>
                </a:solidFill>
              </a:defRPr>
            </a:lvl6pPr>
            <a:lvl7pPr lvl="6" algn="ctr">
              <a:spcBef>
                <a:spcPts val="0"/>
              </a:spcBef>
              <a:spcAft>
                <a:spcPts val="0"/>
              </a:spcAft>
              <a:buClr>
                <a:schemeClr val="lt1"/>
              </a:buClr>
              <a:buSzPts val="3600"/>
              <a:buNone/>
              <a:defRPr sz="3600">
                <a:solidFill>
                  <a:schemeClr val="lt1"/>
                </a:solidFill>
              </a:defRPr>
            </a:lvl7pPr>
            <a:lvl8pPr lvl="7" algn="ctr">
              <a:spcBef>
                <a:spcPts val="0"/>
              </a:spcBef>
              <a:spcAft>
                <a:spcPts val="0"/>
              </a:spcAft>
              <a:buClr>
                <a:schemeClr val="lt1"/>
              </a:buClr>
              <a:buSzPts val="3600"/>
              <a:buNone/>
              <a:defRPr sz="3600">
                <a:solidFill>
                  <a:schemeClr val="lt1"/>
                </a:solidFill>
              </a:defRPr>
            </a:lvl8pPr>
            <a:lvl9pPr lvl="8" algn="ctr">
              <a:spcBef>
                <a:spcPts val="0"/>
              </a:spcBef>
              <a:spcAft>
                <a:spcPts val="0"/>
              </a:spcAft>
              <a:buClr>
                <a:schemeClr val="lt1"/>
              </a:buClr>
              <a:buSzPts val="3600"/>
              <a:buNone/>
              <a:defRPr sz="3600">
                <a:solidFill>
                  <a:schemeClr val="lt1"/>
                </a:solidFill>
              </a:defRPr>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cxnSp>
        <p:nvCxnSpPr>
          <p:cNvPr id="20" name="Google Shape;20;p4"/>
          <p:cNvCxnSpPr/>
          <p:nvPr/>
        </p:nvCxnSpPr>
        <p:spPr>
          <a:xfrm>
            <a:off x="429200" y="1275577"/>
            <a:ext cx="614100" cy="0"/>
          </a:xfrm>
          <a:prstGeom prst="straightConnector1">
            <a:avLst/>
          </a:prstGeom>
          <a:noFill/>
          <a:ln w="19050" cap="flat" cmpd="sng">
            <a:solidFill>
              <a:schemeClr val="dk2"/>
            </a:solidFill>
            <a:prstDash val="lgDash"/>
            <a:round/>
            <a:headEnd type="none" w="sm" len="sm"/>
            <a:tailEnd type="none" w="sm" len="sm"/>
          </a:ln>
        </p:spPr>
      </p:cxnSp>
      <p:sp>
        <p:nvSpPr>
          <p:cNvPr id="21" name="Google Shape;21;p4"/>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cxnSp>
        <p:nvCxnSpPr>
          <p:cNvPr id="25" name="Google Shape;25;p5"/>
          <p:cNvCxnSpPr/>
          <p:nvPr/>
        </p:nvCxnSpPr>
        <p:spPr>
          <a:xfrm>
            <a:off x="429200" y="1275577"/>
            <a:ext cx="614100" cy="0"/>
          </a:xfrm>
          <a:prstGeom prst="straightConnector1">
            <a:avLst/>
          </a:prstGeom>
          <a:noFill/>
          <a:ln w="19050" cap="flat" cmpd="sng">
            <a:solidFill>
              <a:schemeClr val="dk2"/>
            </a:solidFill>
            <a:prstDash val="lgDash"/>
            <a:round/>
            <a:headEnd type="none" w="sm" len="sm"/>
            <a:tailEnd type="none" w="sm" len="sm"/>
          </a:ln>
        </p:spPr>
      </p:cxnSp>
      <p:sp>
        <p:nvSpPr>
          <p:cNvPr id="26" name="Google Shape;26;p5"/>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7" name="Google Shape;27;p5"/>
          <p:cNvSpPr txBox="1">
            <a:spLocks noGrp="1"/>
          </p:cNvSpPr>
          <p:nvPr>
            <p:ph type="body" idx="1"/>
          </p:nvPr>
        </p:nvSpPr>
        <p:spPr>
          <a:xfrm>
            <a:off x="311700" y="1468825"/>
            <a:ext cx="3999900" cy="3099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5"/>
          <p:cNvSpPr txBox="1">
            <a:spLocks noGrp="1"/>
          </p:cNvSpPr>
          <p:nvPr>
            <p:ph type="body" idx="2"/>
          </p:nvPr>
        </p:nvSpPr>
        <p:spPr>
          <a:xfrm>
            <a:off x="4832400" y="1468825"/>
            <a:ext cx="3999900" cy="3099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Google Shape;29;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2" name="Google Shape;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cxnSp>
        <p:nvCxnSpPr>
          <p:cNvPr id="34" name="Google Shape;34;p7"/>
          <p:cNvCxnSpPr/>
          <p:nvPr/>
        </p:nvCxnSpPr>
        <p:spPr>
          <a:xfrm>
            <a:off x="418675" y="1457787"/>
            <a:ext cx="614100" cy="0"/>
          </a:xfrm>
          <a:prstGeom prst="straightConnector1">
            <a:avLst/>
          </a:prstGeom>
          <a:noFill/>
          <a:ln w="19050" cap="flat" cmpd="sng">
            <a:solidFill>
              <a:schemeClr val="dk2"/>
            </a:solidFill>
            <a:prstDash val="lgDash"/>
            <a:round/>
            <a:headEnd type="none" w="sm" len="sm"/>
            <a:tailEnd type="none" w="sm" len="sm"/>
          </a:ln>
        </p:spPr>
      </p:cxnSp>
      <p:sp>
        <p:nvSpPr>
          <p:cNvPr id="35" name="Google Shape;35;p7"/>
          <p:cNvSpPr txBox="1">
            <a:spLocks noGrp="1"/>
          </p:cNvSpPr>
          <p:nvPr>
            <p:ph type="title"/>
          </p:nvPr>
        </p:nvSpPr>
        <p:spPr>
          <a:xfrm>
            <a:off x="311700" y="6318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6" name="Google Shape;36;p7"/>
          <p:cNvSpPr txBox="1">
            <a:spLocks noGrp="1"/>
          </p:cNvSpPr>
          <p:nvPr>
            <p:ph type="body" idx="1"/>
          </p:nvPr>
        </p:nvSpPr>
        <p:spPr>
          <a:xfrm>
            <a:off x="311700" y="1618204"/>
            <a:ext cx="2808000" cy="29508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7" name="Google Shape;37;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490250" y="528900"/>
            <a:ext cx="5678100" cy="40857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5400"/>
              <a:buNone/>
              <a:defRPr sz="5400">
                <a:solidFill>
                  <a:schemeClr val="lt1"/>
                </a:solidFill>
              </a:defRPr>
            </a:lvl1pPr>
            <a:lvl2pPr lvl="1">
              <a:spcBef>
                <a:spcPts val="0"/>
              </a:spcBef>
              <a:spcAft>
                <a:spcPts val="0"/>
              </a:spcAft>
              <a:buClr>
                <a:schemeClr val="lt1"/>
              </a:buClr>
              <a:buSzPts val="5400"/>
              <a:buNone/>
              <a:defRPr sz="5400">
                <a:solidFill>
                  <a:schemeClr val="lt1"/>
                </a:solidFill>
              </a:defRPr>
            </a:lvl2pPr>
            <a:lvl3pPr lvl="2">
              <a:spcBef>
                <a:spcPts val="0"/>
              </a:spcBef>
              <a:spcAft>
                <a:spcPts val="0"/>
              </a:spcAft>
              <a:buClr>
                <a:schemeClr val="lt1"/>
              </a:buClr>
              <a:buSzPts val="5400"/>
              <a:buNone/>
              <a:defRPr sz="5400">
                <a:solidFill>
                  <a:schemeClr val="lt1"/>
                </a:solidFill>
              </a:defRPr>
            </a:lvl3pPr>
            <a:lvl4pPr lvl="3">
              <a:spcBef>
                <a:spcPts val="0"/>
              </a:spcBef>
              <a:spcAft>
                <a:spcPts val="0"/>
              </a:spcAft>
              <a:buClr>
                <a:schemeClr val="lt1"/>
              </a:buClr>
              <a:buSzPts val="5400"/>
              <a:buNone/>
              <a:defRPr sz="5400">
                <a:solidFill>
                  <a:schemeClr val="lt1"/>
                </a:solidFill>
              </a:defRPr>
            </a:lvl4pPr>
            <a:lvl5pPr lvl="4">
              <a:spcBef>
                <a:spcPts val="0"/>
              </a:spcBef>
              <a:spcAft>
                <a:spcPts val="0"/>
              </a:spcAft>
              <a:buClr>
                <a:schemeClr val="lt1"/>
              </a:buClr>
              <a:buSzPts val="5400"/>
              <a:buNone/>
              <a:defRPr sz="5400">
                <a:solidFill>
                  <a:schemeClr val="lt1"/>
                </a:solidFill>
              </a:defRPr>
            </a:lvl5pPr>
            <a:lvl6pPr lvl="5">
              <a:spcBef>
                <a:spcPts val="0"/>
              </a:spcBef>
              <a:spcAft>
                <a:spcPts val="0"/>
              </a:spcAft>
              <a:buClr>
                <a:schemeClr val="lt1"/>
              </a:buClr>
              <a:buSzPts val="5400"/>
              <a:buNone/>
              <a:defRPr sz="5400">
                <a:solidFill>
                  <a:schemeClr val="lt1"/>
                </a:solidFill>
              </a:defRPr>
            </a:lvl6pPr>
            <a:lvl7pPr lvl="6">
              <a:spcBef>
                <a:spcPts val="0"/>
              </a:spcBef>
              <a:spcAft>
                <a:spcPts val="0"/>
              </a:spcAft>
              <a:buClr>
                <a:schemeClr val="lt1"/>
              </a:buClr>
              <a:buSzPts val="5400"/>
              <a:buNone/>
              <a:defRPr sz="5400">
                <a:solidFill>
                  <a:schemeClr val="lt1"/>
                </a:solidFill>
              </a:defRPr>
            </a:lvl7pPr>
            <a:lvl8pPr lvl="7">
              <a:spcBef>
                <a:spcPts val="0"/>
              </a:spcBef>
              <a:spcAft>
                <a:spcPts val="0"/>
              </a:spcAft>
              <a:buClr>
                <a:schemeClr val="lt1"/>
              </a:buClr>
              <a:buSzPts val="5400"/>
              <a:buNone/>
              <a:defRPr sz="5400">
                <a:solidFill>
                  <a:schemeClr val="lt1"/>
                </a:solidFill>
              </a:defRPr>
            </a:lvl8pPr>
            <a:lvl9pPr lvl="8">
              <a:spcBef>
                <a:spcPts val="0"/>
              </a:spcBef>
              <a:spcAft>
                <a:spcPts val="0"/>
              </a:spcAft>
              <a:buClr>
                <a:schemeClr val="lt1"/>
              </a:buClr>
              <a:buSzPts val="5400"/>
              <a:buNone/>
              <a:defRPr sz="5400">
                <a:solidFill>
                  <a:schemeClr val="lt1"/>
                </a:solidFill>
              </a:defRPr>
            </a:lvl9pPr>
          </a:lstStyle>
          <a:p>
            <a:endParaRPr/>
          </a:p>
        </p:txBody>
      </p:sp>
      <p:sp>
        <p:nvSpPr>
          <p:cNvPr id="40" name="Google Shape;4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1"/>
        </a:solidFill>
        <a:effectLst/>
      </p:bgPr>
    </p:bg>
    <p:spTree>
      <p:nvGrpSpPr>
        <p:cNvPr id="1" name="Shape 41"/>
        <p:cNvGrpSpPr/>
        <p:nvPr/>
      </p:nvGrpSpPr>
      <p:grpSpPr>
        <a:xfrm>
          <a:off x="0" y="0"/>
          <a:ext cx="0" cy="0"/>
          <a:chOff x="0" y="0"/>
          <a:chExt cx="0" cy="0"/>
        </a:xfrm>
      </p:grpSpPr>
      <p:sp>
        <p:nvSpPr>
          <p:cNvPr id="42" name="Google Shape;42;p9"/>
          <p:cNvSpPr/>
          <p:nvPr/>
        </p:nvSpPr>
        <p:spPr>
          <a:xfrm>
            <a:off x="4572000" y="175"/>
            <a:ext cx="4572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3" name="Google Shape;43;p9"/>
          <p:cNvCxnSpPr/>
          <p:nvPr/>
        </p:nvCxnSpPr>
        <p:spPr>
          <a:xfrm>
            <a:off x="5029675" y="4495500"/>
            <a:ext cx="577200" cy="0"/>
          </a:xfrm>
          <a:prstGeom prst="straightConnector1">
            <a:avLst/>
          </a:prstGeom>
          <a:noFill/>
          <a:ln w="19050" cap="flat" cmpd="sng">
            <a:solidFill>
              <a:schemeClr val="dk1"/>
            </a:solidFill>
            <a:prstDash val="lgDash"/>
            <a:round/>
            <a:headEnd type="none" w="sm" len="sm"/>
            <a:tailEnd type="none" w="sm" len="sm"/>
          </a:ln>
        </p:spPr>
      </p:cxnSp>
      <p:sp>
        <p:nvSpPr>
          <p:cNvPr id="44" name="Google Shape;44;p9"/>
          <p:cNvSpPr txBox="1">
            <a:spLocks noGrp="1"/>
          </p:cNvSpPr>
          <p:nvPr>
            <p:ph type="title"/>
          </p:nvPr>
        </p:nvSpPr>
        <p:spPr>
          <a:xfrm>
            <a:off x="265500" y="1078750"/>
            <a:ext cx="4045200" cy="17892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4600"/>
              <a:buNone/>
              <a:defRPr sz="4600">
                <a:solidFill>
                  <a:schemeClr val="lt1"/>
                </a:solidFill>
              </a:defRPr>
            </a:lvl1pPr>
            <a:lvl2pPr lvl="1" algn="ctr">
              <a:spcBef>
                <a:spcPts val="0"/>
              </a:spcBef>
              <a:spcAft>
                <a:spcPts val="0"/>
              </a:spcAft>
              <a:buClr>
                <a:schemeClr val="lt1"/>
              </a:buClr>
              <a:buSzPts val="4600"/>
              <a:buNone/>
              <a:defRPr sz="4600">
                <a:solidFill>
                  <a:schemeClr val="lt1"/>
                </a:solidFill>
              </a:defRPr>
            </a:lvl2pPr>
            <a:lvl3pPr lvl="2" algn="ctr">
              <a:spcBef>
                <a:spcPts val="0"/>
              </a:spcBef>
              <a:spcAft>
                <a:spcPts val="0"/>
              </a:spcAft>
              <a:buClr>
                <a:schemeClr val="lt1"/>
              </a:buClr>
              <a:buSzPts val="4600"/>
              <a:buNone/>
              <a:defRPr sz="4600">
                <a:solidFill>
                  <a:schemeClr val="lt1"/>
                </a:solidFill>
              </a:defRPr>
            </a:lvl3pPr>
            <a:lvl4pPr lvl="3" algn="ctr">
              <a:spcBef>
                <a:spcPts val="0"/>
              </a:spcBef>
              <a:spcAft>
                <a:spcPts val="0"/>
              </a:spcAft>
              <a:buClr>
                <a:schemeClr val="lt1"/>
              </a:buClr>
              <a:buSzPts val="4600"/>
              <a:buNone/>
              <a:defRPr sz="4600">
                <a:solidFill>
                  <a:schemeClr val="lt1"/>
                </a:solidFill>
              </a:defRPr>
            </a:lvl4pPr>
            <a:lvl5pPr lvl="4" algn="ctr">
              <a:spcBef>
                <a:spcPts val="0"/>
              </a:spcBef>
              <a:spcAft>
                <a:spcPts val="0"/>
              </a:spcAft>
              <a:buClr>
                <a:schemeClr val="lt1"/>
              </a:buClr>
              <a:buSzPts val="4600"/>
              <a:buNone/>
              <a:defRPr sz="4600">
                <a:solidFill>
                  <a:schemeClr val="lt1"/>
                </a:solidFill>
              </a:defRPr>
            </a:lvl5pPr>
            <a:lvl6pPr lvl="5" algn="ctr">
              <a:spcBef>
                <a:spcPts val="0"/>
              </a:spcBef>
              <a:spcAft>
                <a:spcPts val="0"/>
              </a:spcAft>
              <a:buClr>
                <a:schemeClr val="lt1"/>
              </a:buClr>
              <a:buSzPts val="4600"/>
              <a:buNone/>
              <a:defRPr sz="4600">
                <a:solidFill>
                  <a:schemeClr val="lt1"/>
                </a:solidFill>
              </a:defRPr>
            </a:lvl6pPr>
            <a:lvl7pPr lvl="6" algn="ctr">
              <a:spcBef>
                <a:spcPts val="0"/>
              </a:spcBef>
              <a:spcAft>
                <a:spcPts val="0"/>
              </a:spcAft>
              <a:buClr>
                <a:schemeClr val="lt1"/>
              </a:buClr>
              <a:buSzPts val="4600"/>
              <a:buNone/>
              <a:defRPr sz="4600">
                <a:solidFill>
                  <a:schemeClr val="lt1"/>
                </a:solidFill>
              </a:defRPr>
            </a:lvl7pPr>
            <a:lvl8pPr lvl="7" algn="ctr">
              <a:spcBef>
                <a:spcPts val="0"/>
              </a:spcBef>
              <a:spcAft>
                <a:spcPts val="0"/>
              </a:spcAft>
              <a:buClr>
                <a:schemeClr val="lt1"/>
              </a:buClr>
              <a:buSzPts val="4600"/>
              <a:buNone/>
              <a:defRPr sz="4600">
                <a:solidFill>
                  <a:schemeClr val="lt1"/>
                </a:solidFill>
              </a:defRPr>
            </a:lvl8pPr>
            <a:lvl9pPr lvl="8" algn="ctr">
              <a:spcBef>
                <a:spcPts val="0"/>
              </a:spcBef>
              <a:spcAft>
                <a:spcPts val="0"/>
              </a:spcAft>
              <a:buClr>
                <a:schemeClr val="lt1"/>
              </a:buClr>
              <a:buSzPts val="4600"/>
              <a:buNone/>
              <a:defRPr sz="4600">
                <a:solidFill>
                  <a:schemeClr val="lt1"/>
                </a:solidFill>
              </a:defRPr>
            </a:lvl9pPr>
          </a:lstStyle>
          <a:p>
            <a:endParaRPr/>
          </a:p>
        </p:txBody>
      </p:sp>
      <p:sp>
        <p:nvSpPr>
          <p:cNvPr id="45" name="Google Shape;45;p9"/>
          <p:cNvSpPr txBox="1">
            <a:spLocks noGrp="1"/>
          </p:cNvSpPr>
          <p:nvPr>
            <p:ph type="subTitle" idx="1"/>
          </p:nvPr>
        </p:nvSpPr>
        <p:spPr>
          <a:xfrm>
            <a:off x="265500" y="29214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900"/>
              <a:buNone/>
              <a:defRPr sz="1900">
                <a:solidFill>
                  <a:schemeClr val="lt1"/>
                </a:solidFill>
              </a:defRPr>
            </a:lvl1pPr>
            <a:lvl2pPr lvl="1" algn="ctr">
              <a:lnSpc>
                <a:spcPct val="100000"/>
              </a:lnSpc>
              <a:spcBef>
                <a:spcPts val="0"/>
              </a:spcBef>
              <a:spcAft>
                <a:spcPts val="0"/>
              </a:spcAft>
              <a:buClr>
                <a:schemeClr val="lt1"/>
              </a:buClr>
              <a:buSzPts val="1900"/>
              <a:buNone/>
              <a:defRPr sz="1900">
                <a:solidFill>
                  <a:schemeClr val="lt1"/>
                </a:solidFill>
              </a:defRPr>
            </a:lvl2pPr>
            <a:lvl3pPr lvl="2" algn="ctr">
              <a:lnSpc>
                <a:spcPct val="100000"/>
              </a:lnSpc>
              <a:spcBef>
                <a:spcPts val="0"/>
              </a:spcBef>
              <a:spcAft>
                <a:spcPts val="0"/>
              </a:spcAft>
              <a:buClr>
                <a:schemeClr val="lt1"/>
              </a:buClr>
              <a:buSzPts val="1900"/>
              <a:buNone/>
              <a:defRPr sz="1900">
                <a:solidFill>
                  <a:schemeClr val="lt1"/>
                </a:solidFill>
              </a:defRPr>
            </a:lvl3pPr>
            <a:lvl4pPr lvl="3" algn="ctr">
              <a:lnSpc>
                <a:spcPct val="100000"/>
              </a:lnSpc>
              <a:spcBef>
                <a:spcPts val="0"/>
              </a:spcBef>
              <a:spcAft>
                <a:spcPts val="0"/>
              </a:spcAft>
              <a:buClr>
                <a:schemeClr val="lt1"/>
              </a:buClr>
              <a:buSzPts val="1900"/>
              <a:buNone/>
              <a:defRPr sz="1900">
                <a:solidFill>
                  <a:schemeClr val="lt1"/>
                </a:solidFill>
              </a:defRPr>
            </a:lvl4pPr>
            <a:lvl5pPr lvl="4" algn="ctr">
              <a:lnSpc>
                <a:spcPct val="100000"/>
              </a:lnSpc>
              <a:spcBef>
                <a:spcPts val="0"/>
              </a:spcBef>
              <a:spcAft>
                <a:spcPts val="0"/>
              </a:spcAft>
              <a:buClr>
                <a:schemeClr val="lt1"/>
              </a:buClr>
              <a:buSzPts val="1900"/>
              <a:buNone/>
              <a:defRPr sz="1900">
                <a:solidFill>
                  <a:schemeClr val="lt1"/>
                </a:solidFill>
              </a:defRPr>
            </a:lvl5pPr>
            <a:lvl6pPr lvl="5" algn="ctr">
              <a:lnSpc>
                <a:spcPct val="100000"/>
              </a:lnSpc>
              <a:spcBef>
                <a:spcPts val="0"/>
              </a:spcBef>
              <a:spcAft>
                <a:spcPts val="0"/>
              </a:spcAft>
              <a:buClr>
                <a:schemeClr val="lt1"/>
              </a:buClr>
              <a:buSzPts val="1900"/>
              <a:buNone/>
              <a:defRPr sz="1900">
                <a:solidFill>
                  <a:schemeClr val="lt1"/>
                </a:solidFill>
              </a:defRPr>
            </a:lvl6pPr>
            <a:lvl7pPr lvl="6" algn="ctr">
              <a:lnSpc>
                <a:spcPct val="100000"/>
              </a:lnSpc>
              <a:spcBef>
                <a:spcPts val="0"/>
              </a:spcBef>
              <a:spcAft>
                <a:spcPts val="0"/>
              </a:spcAft>
              <a:buClr>
                <a:schemeClr val="lt1"/>
              </a:buClr>
              <a:buSzPts val="1900"/>
              <a:buNone/>
              <a:defRPr sz="1900">
                <a:solidFill>
                  <a:schemeClr val="lt1"/>
                </a:solidFill>
              </a:defRPr>
            </a:lvl7pPr>
            <a:lvl8pPr lvl="7" algn="ctr">
              <a:lnSpc>
                <a:spcPct val="100000"/>
              </a:lnSpc>
              <a:spcBef>
                <a:spcPts val="0"/>
              </a:spcBef>
              <a:spcAft>
                <a:spcPts val="0"/>
              </a:spcAft>
              <a:buClr>
                <a:schemeClr val="lt1"/>
              </a:buClr>
              <a:buSzPts val="1900"/>
              <a:buNone/>
              <a:defRPr sz="1900">
                <a:solidFill>
                  <a:schemeClr val="lt1"/>
                </a:solidFill>
              </a:defRPr>
            </a:lvl8pPr>
            <a:lvl9pPr lvl="8" algn="ctr">
              <a:lnSpc>
                <a:spcPct val="100000"/>
              </a:lnSpc>
              <a:spcBef>
                <a:spcPts val="0"/>
              </a:spcBef>
              <a:spcAft>
                <a:spcPts val="0"/>
              </a:spcAft>
              <a:buClr>
                <a:schemeClr val="lt1"/>
              </a:buClr>
              <a:buSzPts val="1900"/>
              <a:buNone/>
              <a:defRPr sz="1900">
                <a:solidFill>
                  <a:schemeClr val="lt1"/>
                </a:solidFill>
              </a:defRPr>
            </a:lvl9pPr>
          </a:lstStyle>
          <a:p>
            <a:endParaRPr/>
          </a:p>
        </p:txBody>
      </p:sp>
      <p:sp>
        <p:nvSpPr>
          <p:cNvPr id="46" name="Google Shape;46;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7" name="Google Shape;47;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Google Shape;49;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100"/>
              <a:buFont typeface="Oswald"/>
              <a:buNone/>
              <a:defRPr sz="2100">
                <a:latin typeface="Oswald"/>
                <a:ea typeface="Oswald"/>
                <a:cs typeface="Oswald"/>
                <a:sym typeface="Oswald"/>
              </a:defRPr>
            </a:lvl1pPr>
          </a:lstStyle>
          <a:p>
            <a:endParaRPr/>
          </a:p>
        </p:txBody>
      </p:sp>
      <p:sp>
        <p:nvSpPr>
          <p:cNvPr id="50" name="Google Shape;50;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odern-writer">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72500"/>
            <a:ext cx="8520600" cy="7335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468825"/>
            <a:ext cx="8520600" cy="30999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Source Code Pro"/>
                <a:ea typeface="Source Code Pro"/>
                <a:cs typeface="Source Code Pro"/>
                <a:sym typeface="Source Code Pro"/>
              </a:defRPr>
            </a:lvl1pPr>
            <a:lvl2pPr lvl="1" algn="r">
              <a:buNone/>
              <a:defRPr sz="1000">
                <a:solidFill>
                  <a:schemeClr val="dk2"/>
                </a:solidFill>
                <a:latin typeface="Source Code Pro"/>
                <a:ea typeface="Source Code Pro"/>
                <a:cs typeface="Source Code Pro"/>
                <a:sym typeface="Source Code Pro"/>
              </a:defRPr>
            </a:lvl2pPr>
            <a:lvl3pPr lvl="2" algn="r">
              <a:buNone/>
              <a:defRPr sz="1000">
                <a:solidFill>
                  <a:schemeClr val="dk2"/>
                </a:solidFill>
                <a:latin typeface="Source Code Pro"/>
                <a:ea typeface="Source Code Pro"/>
                <a:cs typeface="Source Code Pro"/>
                <a:sym typeface="Source Code Pro"/>
              </a:defRPr>
            </a:lvl3pPr>
            <a:lvl4pPr lvl="3" algn="r">
              <a:buNone/>
              <a:defRPr sz="1000">
                <a:solidFill>
                  <a:schemeClr val="dk2"/>
                </a:solidFill>
                <a:latin typeface="Source Code Pro"/>
                <a:ea typeface="Source Code Pro"/>
                <a:cs typeface="Source Code Pro"/>
                <a:sym typeface="Source Code Pro"/>
              </a:defRPr>
            </a:lvl4pPr>
            <a:lvl5pPr lvl="4" algn="r">
              <a:buNone/>
              <a:defRPr sz="1000">
                <a:solidFill>
                  <a:schemeClr val="dk2"/>
                </a:solidFill>
                <a:latin typeface="Source Code Pro"/>
                <a:ea typeface="Source Code Pro"/>
                <a:cs typeface="Source Code Pro"/>
                <a:sym typeface="Source Code Pro"/>
              </a:defRPr>
            </a:lvl5pPr>
            <a:lvl6pPr lvl="5" algn="r">
              <a:buNone/>
              <a:defRPr sz="1000">
                <a:solidFill>
                  <a:schemeClr val="dk2"/>
                </a:solidFill>
                <a:latin typeface="Source Code Pro"/>
                <a:ea typeface="Source Code Pro"/>
                <a:cs typeface="Source Code Pro"/>
                <a:sym typeface="Source Code Pro"/>
              </a:defRPr>
            </a:lvl6pPr>
            <a:lvl7pPr lvl="6" algn="r">
              <a:buNone/>
              <a:defRPr sz="1000">
                <a:solidFill>
                  <a:schemeClr val="dk2"/>
                </a:solidFill>
                <a:latin typeface="Source Code Pro"/>
                <a:ea typeface="Source Code Pro"/>
                <a:cs typeface="Source Code Pro"/>
                <a:sym typeface="Source Code Pro"/>
              </a:defRPr>
            </a:lvl7pPr>
            <a:lvl8pPr lvl="7" algn="r">
              <a:buNone/>
              <a:defRPr sz="1000">
                <a:solidFill>
                  <a:schemeClr val="dk2"/>
                </a:solidFill>
                <a:latin typeface="Source Code Pro"/>
                <a:ea typeface="Source Code Pro"/>
                <a:cs typeface="Source Code Pro"/>
                <a:sym typeface="Source Code Pro"/>
              </a:defRPr>
            </a:lvl8pPr>
            <a:lvl9pPr lvl="8" algn="r">
              <a:buNone/>
              <a:defRPr sz="1000">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1.m4a"/></Relationships>
</file>

<file path=ppt/slides/_rels/slide10.xml.rels><?xml version="1.0" encoding="UTF-8" standalone="yes"?>
<Relationships xmlns="http://schemas.openxmlformats.org/package/2006/relationships"><Relationship Id="rId3" Type="http://schemas.microsoft.com/office/2007/relationships/media" Target="../media/media10.m4a"/><Relationship Id="rId2" Type="http://schemas.openxmlformats.org/officeDocument/2006/relationships/slideLayout" Target="../slideLayouts/slideLayout3.xml"/><Relationship Id="rId1" Type="http://schemas.openxmlformats.org/officeDocument/2006/relationships/video" Target="NULL" TargetMode="Externa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microsoft.com/office/2007/relationships/media" Target="../media/media11.m4a"/><Relationship Id="rId2" Type="http://schemas.openxmlformats.org/officeDocument/2006/relationships/slideLayout" Target="../slideLayouts/slideLayout3.xml"/><Relationship Id="rId1" Type="http://schemas.openxmlformats.org/officeDocument/2006/relationships/video" Target="NULL" TargetMode="Externa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microsoft.com/office/2007/relationships/media" Target="../media/media12.m4a"/><Relationship Id="rId2" Type="http://schemas.openxmlformats.org/officeDocument/2006/relationships/slideLayout" Target="../slideLayouts/slideLayout3.xml"/><Relationship Id="rId1" Type="http://schemas.openxmlformats.org/officeDocument/2006/relationships/video" Target="NULL" TargetMode="Externa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microsoft.com/office/2007/relationships/media" Target="../media/media13.m4a"/><Relationship Id="rId2" Type="http://schemas.openxmlformats.org/officeDocument/2006/relationships/slideLayout" Target="../slideLayouts/slideLayout3.xml"/><Relationship Id="rId1" Type="http://schemas.openxmlformats.org/officeDocument/2006/relationships/video" Target="NULL" TargetMode="Externa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2.m4a"/></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3.m4a"/></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4.m4a"/></Relationships>
</file>

<file path=ppt/slides/_rels/slide5.xml.rels><?xml version="1.0" encoding="UTF-8" standalone="yes"?>
<Relationships xmlns="http://schemas.openxmlformats.org/package/2006/relationships"><Relationship Id="rId3" Type="http://schemas.microsoft.com/office/2007/relationships/media" Target="../media/media5.m4a"/><Relationship Id="rId2" Type="http://schemas.openxmlformats.org/officeDocument/2006/relationships/slideLayout" Target="../slideLayouts/slideLayout8.xml"/><Relationship Id="rId1" Type="http://schemas.openxmlformats.org/officeDocument/2006/relationships/video" Target="NULL" TargetMode="Externa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6.m4a"/></Relationships>
</file>

<file path=ppt/slides/_rels/slide7.xml.rels><?xml version="1.0" encoding="UTF-8" standalone="yes"?>
<Relationships xmlns="http://schemas.openxmlformats.org/package/2006/relationships"><Relationship Id="rId3" Type="http://schemas.microsoft.com/office/2007/relationships/media" Target="../media/media7.m4a"/><Relationship Id="rId2" Type="http://schemas.openxmlformats.org/officeDocument/2006/relationships/slideLayout" Target="../slideLayouts/slideLayout3.xml"/><Relationship Id="rId1" Type="http://schemas.openxmlformats.org/officeDocument/2006/relationships/video" Target="NULL" TargetMode="Externa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microsoft.com/office/2007/relationships/media" Target="../media/media8.m4a"/><Relationship Id="rId2" Type="http://schemas.openxmlformats.org/officeDocument/2006/relationships/slideLayout" Target="../slideLayouts/slideLayout3.xml"/><Relationship Id="rId1" Type="http://schemas.openxmlformats.org/officeDocument/2006/relationships/video" Target="NULL" TargetMode="Externa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microsoft.com/office/2007/relationships/media" Target="../media/media9.m4a"/><Relationship Id="rId2" Type="http://schemas.openxmlformats.org/officeDocument/2006/relationships/slideLayout" Target="../slideLayouts/slideLayout3.xml"/><Relationship Id="rId1" Type="http://schemas.openxmlformats.org/officeDocument/2006/relationships/video" Target="NULL" TargetMode="Externa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3"/>
          <p:cNvSpPr txBox="1">
            <a:spLocks noGrp="1"/>
          </p:cNvSpPr>
          <p:nvPr>
            <p:ph type="ctrTitle"/>
          </p:nvPr>
        </p:nvSpPr>
        <p:spPr>
          <a:xfrm>
            <a:off x="308225" y="-1006867"/>
            <a:ext cx="8385350" cy="3955376"/>
          </a:xfrm>
          <a:prstGeom prst="rect">
            <a:avLst/>
          </a:prstGeom>
        </p:spPr>
        <p:txBody>
          <a:bodyPr spcFirstLastPara="1" wrap="square" lIns="91425" tIns="91425" rIns="91425" bIns="91425" anchor="b" anchorCtr="0">
            <a:noAutofit/>
          </a:bodyPr>
          <a:lstStyle/>
          <a:p>
            <a:pPr algn="l"/>
            <a:r>
              <a:rPr lang="kk-KZ" sz="2800" b="1" i="1" dirty="0">
                <a:solidFill>
                  <a:schemeClr val="bg1"/>
                </a:solidFill>
              </a:rPr>
              <a:t>Бөлім тақырыбы:</a:t>
            </a:r>
            <a:br>
              <a:rPr lang="kk-KZ" sz="2800" b="1" i="1" dirty="0">
                <a:solidFill>
                  <a:schemeClr val="bg1"/>
                </a:solidFill>
              </a:rPr>
            </a:br>
            <a:r>
              <a:rPr lang="kk-KZ" sz="2400" b="1" i="1" dirty="0">
                <a:solidFill>
                  <a:schemeClr val="bg1"/>
                </a:solidFill>
              </a:rPr>
              <a:t>Табиғат және экология. Шешендік сөздер </a:t>
            </a:r>
            <a:r>
              <a:rPr lang="kk-KZ" sz="2400" b="1" i="1" dirty="0">
                <a:solidFill>
                  <a:schemeClr val="accent1"/>
                </a:solidFill>
              </a:rPr>
              <a:t/>
            </a:r>
            <a:br>
              <a:rPr lang="kk-KZ" sz="2400" b="1" i="1" dirty="0">
                <a:solidFill>
                  <a:schemeClr val="accent1"/>
                </a:solidFill>
              </a:rPr>
            </a:br>
            <a:r>
              <a:rPr lang="kk-KZ" sz="3200" b="1" i="1" dirty="0">
                <a:solidFill>
                  <a:srgbClr val="0070C0"/>
                </a:solidFill>
              </a:rPr>
              <a:t/>
            </a:r>
            <a:br>
              <a:rPr lang="kk-KZ" sz="3200" b="1" i="1" dirty="0">
                <a:solidFill>
                  <a:srgbClr val="0070C0"/>
                </a:solidFill>
              </a:rPr>
            </a:br>
            <a:r>
              <a:rPr lang="kk-KZ" sz="2800" b="1" i="1" dirty="0">
                <a:solidFill>
                  <a:schemeClr val="bg1"/>
                </a:solidFill>
              </a:rPr>
              <a:t>Сабақтың тақырыбы:</a:t>
            </a:r>
            <a:br>
              <a:rPr lang="kk-KZ" sz="2800" b="1" i="1" dirty="0">
                <a:solidFill>
                  <a:schemeClr val="bg1"/>
                </a:solidFill>
              </a:rPr>
            </a:br>
            <a:r>
              <a:rPr lang="kk-KZ" sz="2800" b="1" i="1" dirty="0">
                <a:solidFill>
                  <a:schemeClr val="bg1"/>
                </a:solidFill>
              </a:rPr>
              <a:t>                                </a:t>
            </a:r>
            <a:r>
              <a:rPr lang="kk-KZ" sz="3200" b="1" i="1" dirty="0">
                <a:solidFill>
                  <a:schemeClr val="bg1"/>
                </a:solidFill>
              </a:rPr>
              <a:t>Тірі табиғат және өлі табиғат</a:t>
            </a:r>
            <a:r>
              <a:rPr lang="kk-KZ" sz="3200" b="1" i="1" dirty="0">
                <a:solidFill>
                  <a:srgbClr val="0070C0"/>
                </a:solidFill>
              </a:rPr>
              <a:t/>
            </a:r>
            <a:br>
              <a:rPr lang="kk-KZ" sz="3200" b="1" i="1" dirty="0">
                <a:solidFill>
                  <a:srgbClr val="0070C0"/>
                </a:solidFill>
              </a:rPr>
            </a:br>
            <a:endParaRPr sz="3200" dirty="0">
              <a:solidFill>
                <a:schemeClr val="bg1"/>
              </a:solidFill>
            </a:endParaRPr>
          </a:p>
        </p:txBody>
      </p:sp>
      <p:sp>
        <p:nvSpPr>
          <p:cNvPr id="2" name="TextBox 1"/>
          <p:cNvSpPr txBox="1"/>
          <p:nvPr/>
        </p:nvSpPr>
        <p:spPr>
          <a:xfrm>
            <a:off x="7777537" y="3575406"/>
            <a:ext cx="2015373" cy="523220"/>
          </a:xfrm>
          <a:prstGeom prst="rect">
            <a:avLst/>
          </a:prstGeom>
          <a:noFill/>
        </p:spPr>
        <p:txBody>
          <a:bodyPr wrap="square" rtlCol="0">
            <a:spAutoFit/>
          </a:bodyPr>
          <a:lstStyle/>
          <a:p>
            <a:r>
              <a:rPr lang="ru-RU" dirty="0">
                <a:latin typeface="Oswald" panose="020B0604020202020204" charset="-52"/>
              </a:rPr>
              <a:t>11-сынып</a:t>
            </a:r>
          </a:p>
          <a:p>
            <a:r>
              <a:rPr lang="kk-KZ" dirty="0">
                <a:latin typeface="Oswald" panose="020B0604020202020204" charset="-52"/>
              </a:rPr>
              <a:t>Қазақ тілі</a:t>
            </a:r>
            <a:endParaRPr lang="ru-RU" dirty="0">
              <a:latin typeface="Oswald" panose="020B0604020202020204" charset="-52"/>
            </a:endParaRPr>
          </a:p>
        </p:txBody>
      </p:sp>
      <p:pic>
        <p:nvPicPr>
          <p:cNvPr id="3" name="Звук 2">
            <a:hlinkClick r:id="" action="ppaction://media"/>
            <a:extLst>
              <a:ext uri="{FF2B5EF4-FFF2-40B4-BE49-F238E27FC236}">
                <a16:creationId xmlns:a16="http://schemas.microsoft.com/office/drawing/2014/main" xmlns="" id="{52761894-1A03-4F73-82F7-EDC379791918}"/>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a:stretch>
            <a:fillRect/>
          </a:stretch>
        </p:blipFill>
        <p:spPr>
          <a:xfrm>
            <a:off x="8318500" y="43180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20521"/>
    </mc:Choice>
    <mc:Fallback>
      <p:transition spd="slow" advTm="20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164387" y="246580"/>
            <a:ext cx="8667913" cy="4322145"/>
          </a:xfrm>
        </p:spPr>
        <p:txBody>
          <a:bodyPr/>
          <a:lstStyle/>
          <a:p>
            <a:pPr marL="114300" indent="0">
              <a:buNone/>
            </a:pPr>
            <a:r>
              <a:rPr lang="kk-KZ" b="1" i="1" u="sng" dirty="0">
                <a:solidFill>
                  <a:schemeClr val="tx1"/>
                </a:solidFill>
                <a:latin typeface="Oswald" panose="020B0604020202020204" charset="-52"/>
              </a:rPr>
              <a:t>3-тапсырма: </a:t>
            </a:r>
            <a:r>
              <a:rPr lang="kk-KZ" b="1" i="1" dirty="0"/>
              <a:t> </a:t>
            </a:r>
            <a:endParaRPr lang="ru-RU" dirty="0"/>
          </a:p>
          <a:p>
            <a:pPr>
              <a:lnSpc>
                <a:spcPct val="150000"/>
              </a:lnSpc>
              <a:buFont typeface="Wingdings" panose="05000000000000000000" pitchFamily="2" charset="2"/>
              <a:buChar char="q"/>
            </a:pPr>
            <a:r>
              <a:rPr lang="kk-KZ" dirty="0">
                <a:latin typeface="Oswald" panose="020B0604020202020204" charset="-52"/>
              </a:rPr>
              <a:t>Мәтінде айтылған табиғаттың қасиеті туралы, тірі және өлі табиғатқа қатысты екі  талқылау сұрағын құрастыр.</a:t>
            </a:r>
            <a:endParaRPr lang="ru-RU" dirty="0">
              <a:latin typeface="Oswald" panose="020B0604020202020204" charset="-52"/>
            </a:endParaRPr>
          </a:p>
          <a:p>
            <a:pPr marL="114300" indent="0">
              <a:lnSpc>
                <a:spcPct val="150000"/>
              </a:lnSpc>
              <a:buNone/>
            </a:pPr>
            <a:r>
              <a:rPr lang="kk-KZ" b="1" dirty="0">
                <a:latin typeface="Oswald" panose="020B0604020202020204" charset="-52"/>
              </a:rPr>
              <a:t>Дескриптор:</a:t>
            </a:r>
            <a:endParaRPr lang="ru-RU" dirty="0">
              <a:latin typeface="Oswald" panose="020B0604020202020204" charset="-52"/>
            </a:endParaRPr>
          </a:p>
          <a:p>
            <a:pPr marL="114300" lvl="0" indent="0">
              <a:lnSpc>
                <a:spcPct val="150000"/>
              </a:lnSpc>
              <a:buNone/>
            </a:pPr>
            <a:endParaRPr lang="ru-RU" dirty="0">
              <a:latin typeface="Oswald" panose="020B0604020202020204" charset="-52"/>
            </a:endParaRPr>
          </a:p>
          <a:p>
            <a:pPr lvl="0">
              <a:lnSpc>
                <a:spcPct val="150000"/>
              </a:lnSpc>
            </a:pPr>
            <a:r>
              <a:rPr lang="kk-KZ" dirty="0">
                <a:latin typeface="Oswald" panose="020B0604020202020204" charset="-52"/>
              </a:rPr>
              <a:t>Талқылау сұрағын құрастырады;</a:t>
            </a:r>
            <a:endParaRPr lang="ru-RU" dirty="0">
              <a:latin typeface="Oswald" panose="020B0604020202020204" charset="-52"/>
            </a:endParaRPr>
          </a:p>
          <a:p>
            <a:pPr>
              <a:lnSpc>
                <a:spcPct val="150000"/>
              </a:lnSpc>
            </a:pPr>
            <a:r>
              <a:rPr lang="kk-KZ" dirty="0">
                <a:latin typeface="Oswald" panose="020B0604020202020204" charset="-52"/>
              </a:rPr>
              <a:t> Сұраққа ПОПС формуласымен сыни көзқарасын білдіреді.</a:t>
            </a:r>
            <a:endParaRPr lang="ru-RU" dirty="0">
              <a:latin typeface="Oswald" panose="020B0604020202020204" charset="-52"/>
            </a:endParaRPr>
          </a:p>
        </p:txBody>
      </p:sp>
      <p:pic>
        <p:nvPicPr>
          <p:cNvPr id="2" name="Звук 1">
            <a:hlinkClick r:id="" action="ppaction://media"/>
            <a:extLst>
              <a:ext uri="{FF2B5EF4-FFF2-40B4-BE49-F238E27FC236}">
                <a16:creationId xmlns:a16="http://schemas.microsoft.com/office/drawing/2014/main" xmlns="" id="{13965153-997E-4423-BE73-0A36B5420F12}"/>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xmlns="" val="377104392"/>
      </p:ext>
    </p:extLst>
  </p:cSld>
  <p:clrMapOvr>
    <a:masterClrMapping/>
  </p:clrMapOvr>
  <mc:AlternateContent xmlns:mc="http://schemas.openxmlformats.org/markup-compatibility/2006">
    <mc:Choice xmlns:p14="http://schemas.microsoft.com/office/powerpoint/2010/main" xmlns="" Requires="p14">
      <p:transition spd="slow" p14:dur="2000" advTm="142728"/>
    </mc:Choice>
    <mc:Fallback>
      <p:transition spd="slow" advTm="142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7C2A347-5D03-4645-8FFE-64044E39A0AF}"/>
              </a:ext>
            </a:extLst>
          </p:cNvPr>
          <p:cNvSpPr>
            <a:spLocks noGrp="1"/>
          </p:cNvSpPr>
          <p:nvPr>
            <p:ph type="title"/>
          </p:nvPr>
        </p:nvSpPr>
        <p:spPr>
          <a:xfrm>
            <a:off x="390723" y="142522"/>
            <a:ext cx="8520600" cy="733500"/>
          </a:xfrm>
        </p:spPr>
        <p:txBody>
          <a:bodyPr/>
          <a:lstStyle/>
          <a:p>
            <a:r>
              <a:rPr lang="kk-KZ" sz="2400" dirty="0">
                <a:solidFill>
                  <a:schemeClr val="tx1"/>
                </a:solidFill>
              </a:rPr>
              <a:t>Үлгі.</a:t>
            </a:r>
            <a:endParaRPr lang="ru-RU" sz="2400" dirty="0">
              <a:solidFill>
                <a:schemeClr val="tx1"/>
              </a:solidFill>
            </a:endParaRPr>
          </a:p>
        </p:txBody>
      </p:sp>
      <p:sp>
        <p:nvSpPr>
          <p:cNvPr id="3" name="Текст 2">
            <a:extLst>
              <a:ext uri="{FF2B5EF4-FFF2-40B4-BE49-F238E27FC236}">
                <a16:creationId xmlns:a16="http://schemas.microsoft.com/office/drawing/2014/main" xmlns="" id="{B8498519-4355-4281-AB0C-689074641C40}"/>
              </a:ext>
            </a:extLst>
          </p:cNvPr>
          <p:cNvSpPr>
            <a:spLocks noGrp="1"/>
          </p:cNvSpPr>
          <p:nvPr>
            <p:ph type="body" idx="1"/>
          </p:nvPr>
        </p:nvSpPr>
        <p:spPr>
          <a:xfrm>
            <a:off x="311700" y="876022"/>
            <a:ext cx="8599623" cy="3894978"/>
          </a:xfrm>
        </p:spPr>
        <p:txBody>
          <a:bodyPr/>
          <a:lstStyle/>
          <a:p>
            <a:pPr marL="114300" indent="0">
              <a:buNone/>
            </a:pPr>
            <a:r>
              <a:rPr lang="kk-KZ" sz="2000" u="sng" dirty="0">
                <a:latin typeface="Oswald" panose="020B0604020202020204" charset="-52"/>
              </a:rPr>
              <a:t>Сұрақ.</a:t>
            </a:r>
          </a:p>
          <a:p>
            <a:pPr marL="114300" indent="0">
              <a:buNone/>
            </a:pPr>
            <a:endParaRPr lang="kk-KZ" sz="2000" dirty="0">
              <a:latin typeface="Oswald" panose="020B0604020202020204" charset="-52"/>
            </a:endParaRPr>
          </a:p>
          <a:p>
            <a:pPr marL="114300" indent="0">
              <a:buNone/>
            </a:pPr>
            <a:r>
              <a:rPr lang="kk-KZ" sz="2000" dirty="0">
                <a:latin typeface="Oswald" panose="020B0604020202020204" charset="-52"/>
              </a:rPr>
              <a:t>Адам өміріне өлі табиғат пен тірі табиғаттың қайсысы маңыздырақ?</a:t>
            </a:r>
          </a:p>
          <a:p>
            <a:pPr marL="114300" indent="0">
              <a:buNone/>
            </a:pPr>
            <a:endParaRPr lang="kk-KZ" sz="2000" dirty="0">
              <a:latin typeface="Oswald" panose="020B0604020202020204" charset="-52"/>
            </a:endParaRPr>
          </a:p>
          <a:p>
            <a:pPr marL="114300" indent="0">
              <a:buNone/>
            </a:pPr>
            <a:r>
              <a:rPr lang="kk-KZ" sz="2000" u="sng" dirty="0">
                <a:latin typeface="Oswald" panose="020B0604020202020204" charset="-52"/>
              </a:rPr>
              <a:t>Жауап</a:t>
            </a:r>
            <a:r>
              <a:rPr lang="kk-KZ" sz="2000" dirty="0">
                <a:latin typeface="Oswald" panose="020B0604020202020204" charset="-52"/>
              </a:rPr>
              <a:t>:</a:t>
            </a:r>
            <a:br>
              <a:rPr lang="kk-KZ" sz="2000" dirty="0">
                <a:latin typeface="Oswald" panose="020B0604020202020204" charset="-52"/>
              </a:rPr>
            </a:br>
            <a:r>
              <a:rPr lang="kk-KZ" sz="2000" dirty="0">
                <a:latin typeface="Oswald" panose="020B0604020202020204" charset="-52"/>
              </a:rPr>
              <a:t>Менің ойымша, тірі табиғат маңыздырақ деп ойлаймын.</a:t>
            </a:r>
          </a:p>
          <a:p>
            <a:pPr marL="114300" indent="0">
              <a:buNone/>
            </a:pPr>
            <a:r>
              <a:rPr lang="kk-KZ" sz="2000" dirty="0">
                <a:latin typeface="Oswald" panose="020B0604020202020204" charset="-52"/>
              </a:rPr>
              <a:t>Себебі,соның арқасында адамзат өніп-өседі.</a:t>
            </a:r>
          </a:p>
          <a:p>
            <a:pPr marL="114300" indent="0">
              <a:buNone/>
            </a:pPr>
            <a:r>
              <a:rPr lang="kk-KZ" sz="2000" dirty="0">
                <a:latin typeface="Oswald" panose="020B0604020202020204" charset="-52"/>
              </a:rPr>
              <a:t>Мысалы, жасыл шөптермен қоректенсе, жасыл желектер сау болып өсуіне ықпал жасайды.</a:t>
            </a:r>
          </a:p>
          <a:p>
            <a:pPr marL="114300" indent="0">
              <a:buNone/>
            </a:pPr>
            <a:r>
              <a:rPr lang="kk-KZ" sz="2000" dirty="0">
                <a:latin typeface="Oswald" panose="020B0604020202020204" charset="-52"/>
              </a:rPr>
              <a:t>Сондықтан тірі табиғаттың маңыздылығы басымырақ деген пікірге келдім. </a:t>
            </a:r>
            <a:endParaRPr lang="ru-RU" sz="2000" dirty="0">
              <a:latin typeface="Oswald" panose="020B0604020202020204" charset="-52"/>
            </a:endParaRPr>
          </a:p>
        </p:txBody>
      </p:sp>
      <p:pic>
        <p:nvPicPr>
          <p:cNvPr id="4" name="Звук 3">
            <a:hlinkClick r:id="" action="ppaction://media"/>
            <a:extLst>
              <a:ext uri="{FF2B5EF4-FFF2-40B4-BE49-F238E27FC236}">
                <a16:creationId xmlns:a16="http://schemas.microsoft.com/office/drawing/2014/main" xmlns="" id="{0505E16B-A5A9-41D3-B269-BB9439F55AA9}"/>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xmlns="" val="515978464"/>
      </p:ext>
    </p:extLst>
  </p:cSld>
  <p:clrMapOvr>
    <a:masterClrMapping/>
  </p:clrMapOvr>
  <mc:AlternateContent xmlns:mc="http://schemas.openxmlformats.org/markup-compatibility/2006">
    <mc:Choice xmlns:p14="http://schemas.microsoft.com/office/powerpoint/2010/main" xmlns="" Requires="p14">
      <p:transition spd="slow" p14:dur="2000" advTm="130433"/>
    </mc:Choice>
    <mc:Fallback>
      <p:transition spd="slow" advTm="130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kk-KZ" dirty="0">
                <a:solidFill>
                  <a:schemeClr val="tx1">
                    <a:lumMod val="75000"/>
                  </a:schemeClr>
                </a:solidFill>
              </a:rPr>
              <a:t>Қ</a:t>
            </a:r>
            <a:r>
              <a:rPr lang="ru-RU" dirty="0" err="1">
                <a:solidFill>
                  <a:schemeClr val="tx1">
                    <a:lumMod val="75000"/>
                  </a:schemeClr>
                </a:solidFill>
              </a:rPr>
              <a:t>орытынды</a:t>
            </a:r>
            <a:endParaRPr lang="ru-RU" dirty="0">
              <a:solidFill>
                <a:schemeClr val="tx1">
                  <a:lumMod val="75000"/>
                </a:schemeClr>
              </a:solidFill>
            </a:endParaRPr>
          </a:p>
        </p:txBody>
      </p:sp>
      <p:sp>
        <p:nvSpPr>
          <p:cNvPr id="3" name="Текст 2"/>
          <p:cNvSpPr>
            <a:spLocks noGrp="1"/>
          </p:cNvSpPr>
          <p:nvPr>
            <p:ph type="body" idx="1"/>
          </p:nvPr>
        </p:nvSpPr>
        <p:spPr/>
        <p:txBody>
          <a:bodyPr/>
          <a:lstStyle/>
          <a:p>
            <a:pPr marL="114300" indent="0">
              <a:buNone/>
            </a:pPr>
            <a:endParaRPr lang="ru-RU" dirty="0"/>
          </a:p>
        </p:txBody>
      </p:sp>
      <p:sp>
        <p:nvSpPr>
          <p:cNvPr id="4" name="Прямоугольник 3"/>
          <p:cNvSpPr/>
          <p:nvPr/>
        </p:nvSpPr>
        <p:spPr>
          <a:xfrm>
            <a:off x="534256" y="1643865"/>
            <a:ext cx="6323744" cy="1953740"/>
          </a:xfrm>
          <a:prstGeom prst="rect">
            <a:avLst/>
          </a:prstGeom>
        </p:spPr>
        <p:txBody>
          <a:bodyPr wrap="square">
            <a:spAutoFit/>
          </a:bodyPr>
          <a:lstStyle/>
          <a:p>
            <a:pPr lvl="0">
              <a:lnSpc>
                <a:spcPct val="150000"/>
              </a:lnSpc>
            </a:pPr>
            <a:r>
              <a:rPr lang="kk-KZ" sz="2800" dirty="0">
                <a:latin typeface="Oswald" panose="020B0604020202020204" charset="-52"/>
              </a:rPr>
              <a:t>- автордың көзқарасын түсіндің;</a:t>
            </a:r>
          </a:p>
          <a:p>
            <a:pPr lvl="0">
              <a:lnSpc>
                <a:spcPct val="150000"/>
              </a:lnSpc>
            </a:pPr>
            <a:r>
              <a:rPr lang="kk-KZ" sz="2800" dirty="0">
                <a:latin typeface="Oswald" panose="020B0604020202020204" charset="-52"/>
              </a:rPr>
              <a:t>- талқылау сұрақтарын құрастырдың;</a:t>
            </a:r>
          </a:p>
          <a:p>
            <a:pPr>
              <a:lnSpc>
                <a:spcPct val="150000"/>
              </a:lnSpc>
            </a:pPr>
            <a:r>
              <a:rPr lang="kk-KZ" sz="2800" dirty="0">
                <a:latin typeface="Oswald" panose="020B0604020202020204" charset="-52"/>
              </a:rPr>
              <a:t>- сыни баға бердің.</a:t>
            </a:r>
          </a:p>
        </p:txBody>
      </p:sp>
      <p:pic>
        <p:nvPicPr>
          <p:cNvPr id="5" name="Звук 4">
            <a:hlinkClick r:id="" action="ppaction://media"/>
            <a:extLst>
              <a:ext uri="{FF2B5EF4-FFF2-40B4-BE49-F238E27FC236}">
                <a16:creationId xmlns:a16="http://schemas.microsoft.com/office/drawing/2014/main" xmlns="" id="{3D87AB26-6EB6-43A7-93CC-869AD460B556}"/>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xmlns="" val="1927211099"/>
      </p:ext>
    </p:extLst>
  </p:cSld>
  <p:clrMapOvr>
    <a:masterClrMapping/>
  </p:clrMapOvr>
  <mc:AlternateContent xmlns:mc="http://schemas.openxmlformats.org/markup-compatibility/2006">
    <mc:Choice xmlns:p14="http://schemas.microsoft.com/office/powerpoint/2010/main" xmlns="" Requires="p14">
      <p:transition spd="slow" p14:dur="2000" advTm="62749"/>
    </mc:Choice>
    <mc:Fallback>
      <p:transition spd="slow" advTm="62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A593DD3-C206-476D-87A7-BD1DE0F26343}"/>
              </a:ext>
            </a:extLst>
          </p:cNvPr>
          <p:cNvSpPr>
            <a:spLocks noGrp="1"/>
          </p:cNvSpPr>
          <p:nvPr>
            <p:ph type="title"/>
          </p:nvPr>
        </p:nvSpPr>
        <p:spPr/>
        <p:txBody>
          <a:bodyPr/>
          <a:lstStyle/>
          <a:p>
            <a:r>
              <a:rPr lang="kk-KZ" dirty="0"/>
              <a:t>Үйге тапсырма:</a:t>
            </a:r>
            <a:endParaRPr lang="ru-RU" dirty="0"/>
          </a:p>
        </p:txBody>
      </p:sp>
      <p:sp>
        <p:nvSpPr>
          <p:cNvPr id="3" name="Текст 2">
            <a:extLst>
              <a:ext uri="{FF2B5EF4-FFF2-40B4-BE49-F238E27FC236}">
                <a16:creationId xmlns:a16="http://schemas.microsoft.com/office/drawing/2014/main" xmlns="" id="{CC7CD8AA-45FE-41FE-9CB0-B9E4E67B3DBD}"/>
              </a:ext>
            </a:extLst>
          </p:cNvPr>
          <p:cNvSpPr>
            <a:spLocks noGrp="1"/>
          </p:cNvSpPr>
          <p:nvPr>
            <p:ph type="body" idx="1"/>
          </p:nvPr>
        </p:nvSpPr>
        <p:spPr/>
        <p:txBody>
          <a:bodyPr/>
          <a:lstStyle/>
          <a:p>
            <a:r>
              <a:rPr lang="kk-KZ" dirty="0">
                <a:latin typeface="Oswald" panose="020B0604020202020204" charset="-52"/>
              </a:rPr>
              <a:t>Бір сыныптасыңа талқылау сұрағын жібер де, өзің оның сұрағына жауап жаз.</a:t>
            </a:r>
          </a:p>
          <a:p>
            <a:r>
              <a:rPr lang="kk-KZ" dirty="0">
                <a:latin typeface="Oswald" panose="020B0604020202020204" charset="-52"/>
              </a:rPr>
              <a:t>Жауабыңды ПОПС формуласымен жеткіз.</a:t>
            </a:r>
            <a:endParaRPr lang="ru-RU" dirty="0">
              <a:latin typeface="Oswald" panose="020B0604020202020204" charset="-52"/>
            </a:endParaRPr>
          </a:p>
        </p:txBody>
      </p:sp>
      <p:pic>
        <p:nvPicPr>
          <p:cNvPr id="5" name="Звук 4">
            <a:hlinkClick r:id="" action="ppaction://media"/>
            <a:extLst>
              <a:ext uri="{FF2B5EF4-FFF2-40B4-BE49-F238E27FC236}">
                <a16:creationId xmlns:a16="http://schemas.microsoft.com/office/drawing/2014/main" xmlns="" id="{14250966-CE66-487D-B467-38BA0FD77C3E}"/>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xmlns="" val="171597974"/>
      </p:ext>
    </p:extLst>
  </p:cSld>
  <p:clrMapOvr>
    <a:masterClrMapping/>
  </p:clrMapOvr>
  <mc:AlternateContent xmlns:mc="http://schemas.openxmlformats.org/markup-compatibility/2006">
    <mc:Choice xmlns:p14="http://schemas.microsoft.com/office/powerpoint/2010/main" xmlns="" Requires="p14">
      <p:transition spd="slow" p14:dur="2000" advTm="164093"/>
    </mc:Choice>
    <mc:Fallback>
      <p:transition spd="slow" advTm="164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ru" sz="2400" dirty="0">
                <a:solidFill>
                  <a:schemeClr val="tx1"/>
                </a:solidFill>
              </a:rPr>
              <a:t>Оқу мақсаты: </a:t>
            </a:r>
            <a:endParaRPr sz="2400" dirty="0">
              <a:solidFill>
                <a:schemeClr val="tx1"/>
              </a:solidFill>
            </a:endParaRPr>
          </a:p>
        </p:txBody>
      </p:sp>
      <p:sp>
        <p:nvSpPr>
          <p:cNvPr id="4" name="Прямоугольник 3"/>
          <p:cNvSpPr/>
          <p:nvPr/>
        </p:nvSpPr>
        <p:spPr>
          <a:xfrm>
            <a:off x="489684" y="1551011"/>
            <a:ext cx="8342616" cy="707886"/>
          </a:xfrm>
          <a:prstGeom prst="rect">
            <a:avLst/>
          </a:prstGeom>
        </p:spPr>
        <p:txBody>
          <a:bodyPr wrap="square">
            <a:spAutoFit/>
          </a:bodyPr>
          <a:lstStyle/>
          <a:p>
            <a:r>
              <a:rPr lang="kk-KZ" sz="2000" dirty="0">
                <a:latin typeface="Oswald" panose="020B0604020202020204" charset="-52"/>
                <a:ea typeface="Times New Roman" panose="02020603050405020304" pitchFamily="18" charset="0"/>
              </a:rPr>
              <a:t>11.1.5.1. мәтінде көтерілген мәселеге автор мен оқырманның қарым-қатынасын ескере отырып, талқылау сұрақтарын құрастыру және сыни тұрғыда бағалау.</a:t>
            </a:r>
            <a:endParaRPr lang="ru-RU" sz="2000" dirty="0">
              <a:latin typeface="Oswald" panose="020B0604020202020204" charset="-52"/>
            </a:endParaRPr>
          </a:p>
        </p:txBody>
      </p:sp>
      <p:sp>
        <p:nvSpPr>
          <p:cNvPr id="9" name="Google Shape;75;p15"/>
          <p:cNvSpPr txBox="1">
            <a:spLocks/>
          </p:cNvSpPr>
          <p:nvPr/>
        </p:nvSpPr>
        <p:spPr>
          <a:xfrm>
            <a:off x="489684" y="2278185"/>
            <a:ext cx="8520600" cy="7335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Oswald"/>
              <a:buNone/>
              <a:defRPr sz="3000" b="0" i="0" u="none" strike="noStrike" cap="none">
                <a:solidFill>
                  <a:schemeClr val="dk2"/>
                </a:solidFill>
                <a:latin typeface="Oswald"/>
                <a:ea typeface="Oswald"/>
                <a:cs typeface="Oswald"/>
                <a:sym typeface="Oswald"/>
              </a:defRPr>
            </a:lvl1pPr>
            <a:lvl2pPr marR="0" lvl="1" algn="l" rtl="0">
              <a:lnSpc>
                <a:spcPct val="100000"/>
              </a:lnSpc>
              <a:spcBef>
                <a:spcPts val="0"/>
              </a:spcBef>
              <a:spcAft>
                <a:spcPts val="0"/>
              </a:spcAft>
              <a:buClr>
                <a:schemeClr val="dk2"/>
              </a:buClr>
              <a:buSzPts val="3000"/>
              <a:buFont typeface="Oswald"/>
              <a:buNone/>
              <a:defRPr sz="3000" b="0" i="0" u="none" strike="noStrike" cap="none">
                <a:solidFill>
                  <a:schemeClr val="dk2"/>
                </a:solidFill>
                <a:latin typeface="Oswald"/>
                <a:ea typeface="Oswald"/>
                <a:cs typeface="Oswald"/>
                <a:sym typeface="Oswald"/>
              </a:defRPr>
            </a:lvl2pPr>
            <a:lvl3pPr marR="0" lvl="2" algn="l" rtl="0">
              <a:lnSpc>
                <a:spcPct val="100000"/>
              </a:lnSpc>
              <a:spcBef>
                <a:spcPts val="0"/>
              </a:spcBef>
              <a:spcAft>
                <a:spcPts val="0"/>
              </a:spcAft>
              <a:buClr>
                <a:schemeClr val="dk2"/>
              </a:buClr>
              <a:buSzPts val="3000"/>
              <a:buFont typeface="Oswald"/>
              <a:buNone/>
              <a:defRPr sz="3000" b="0" i="0" u="none" strike="noStrike" cap="none">
                <a:solidFill>
                  <a:schemeClr val="dk2"/>
                </a:solidFill>
                <a:latin typeface="Oswald"/>
                <a:ea typeface="Oswald"/>
                <a:cs typeface="Oswald"/>
                <a:sym typeface="Oswald"/>
              </a:defRPr>
            </a:lvl3pPr>
            <a:lvl4pPr marR="0" lvl="3" algn="l" rtl="0">
              <a:lnSpc>
                <a:spcPct val="100000"/>
              </a:lnSpc>
              <a:spcBef>
                <a:spcPts val="0"/>
              </a:spcBef>
              <a:spcAft>
                <a:spcPts val="0"/>
              </a:spcAft>
              <a:buClr>
                <a:schemeClr val="dk2"/>
              </a:buClr>
              <a:buSzPts val="3000"/>
              <a:buFont typeface="Oswald"/>
              <a:buNone/>
              <a:defRPr sz="3000" b="0" i="0" u="none" strike="noStrike" cap="none">
                <a:solidFill>
                  <a:schemeClr val="dk2"/>
                </a:solidFill>
                <a:latin typeface="Oswald"/>
                <a:ea typeface="Oswald"/>
                <a:cs typeface="Oswald"/>
                <a:sym typeface="Oswald"/>
              </a:defRPr>
            </a:lvl4pPr>
            <a:lvl5pPr marR="0" lvl="4" algn="l" rtl="0">
              <a:lnSpc>
                <a:spcPct val="100000"/>
              </a:lnSpc>
              <a:spcBef>
                <a:spcPts val="0"/>
              </a:spcBef>
              <a:spcAft>
                <a:spcPts val="0"/>
              </a:spcAft>
              <a:buClr>
                <a:schemeClr val="dk2"/>
              </a:buClr>
              <a:buSzPts val="3000"/>
              <a:buFont typeface="Oswald"/>
              <a:buNone/>
              <a:defRPr sz="3000" b="0" i="0" u="none" strike="noStrike" cap="none">
                <a:solidFill>
                  <a:schemeClr val="dk2"/>
                </a:solidFill>
                <a:latin typeface="Oswald"/>
                <a:ea typeface="Oswald"/>
                <a:cs typeface="Oswald"/>
                <a:sym typeface="Oswald"/>
              </a:defRPr>
            </a:lvl5pPr>
            <a:lvl6pPr marR="0" lvl="5" algn="l" rtl="0">
              <a:lnSpc>
                <a:spcPct val="100000"/>
              </a:lnSpc>
              <a:spcBef>
                <a:spcPts val="0"/>
              </a:spcBef>
              <a:spcAft>
                <a:spcPts val="0"/>
              </a:spcAft>
              <a:buClr>
                <a:schemeClr val="dk2"/>
              </a:buClr>
              <a:buSzPts val="3000"/>
              <a:buFont typeface="Oswald"/>
              <a:buNone/>
              <a:defRPr sz="3000" b="0" i="0" u="none" strike="noStrike" cap="none">
                <a:solidFill>
                  <a:schemeClr val="dk2"/>
                </a:solidFill>
                <a:latin typeface="Oswald"/>
                <a:ea typeface="Oswald"/>
                <a:cs typeface="Oswald"/>
                <a:sym typeface="Oswald"/>
              </a:defRPr>
            </a:lvl6pPr>
            <a:lvl7pPr marR="0" lvl="6" algn="l" rtl="0">
              <a:lnSpc>
                <a:spcPct val="100000"/>
              </a:lnSpc>
              <a:spcBef>
                <a:spcPts val="0"/>
              </a:spcBef>
              <a:spcAft>
                <a:spcPts val="0"/>
              </a:spcAft>
              <a:buClr>
                <a:schemeClr val="dk2"/>
              </a:buClr>
              <a:buSzPts val="3000"/>
              <a:buFont typeface="Oswald"/>
              <a:buNone/>
              <a:defRPr sz="3000" b="0" i="0" u="none" strike="noStrike" cap="none">
                <a:solidFill>
                  <a:schemeClr val="dk2"/>
                </a:solidFill>
                <a:latin typeface="Oswald"/>
                <a:ea typeface="Oswald"/>
                <a:cs typeface="Oswald"/>
                <a:sym typeface="Oswald"/>
              </a:defRPr>
            </a:lvl7pPr>
            <a:lvl8pPr marR="0" lvl="7" algn="l" rtl="0">
              <a:lnSpc>
                <a:spcPct val="100000"/>
              </a:lnSpc>
              <a:spcBef>
                <a:spcPts val="0"/>
              </a:spcBef>
              <a:spcAft>
                <a:spcPts val="0"/>
              </a:spcAft>
              <a:buClr>
                <a:schemeClr val="dk2"/>
              </a:buClr>
              <a:buSzPts val="3000"/>
              <a:buFont typeface="Oswald"/>
              <a:buNone/>
              <a:defRPr sz="3000" b="0" i="0" u="none" strike="noStrike" cap="none">
                <a:solidFill>
                  <a:schemeClr val="dk2"/>
                </a:solidFill>
                <a:latin typeface="Oswald"/>
                <a:ea typeface="Oswald"/>
                <a:cs typeface="Oswald"/>
                <a:sym typeface="Oswald"/>
              </a:defRPr>
            </a:lvl8pPr>
            <a:lvl9pPr marR="0" lvl="8" algn="l" rtl="0">
              <a:lnSpc>
                <a:spcPct val="100000"/>
              </a:lnSpc>
              <a:spcBef>
                <a:spcPts val="0"/>
              </a:spcBef>
              <a:spcAft>
                <a:spcPts val="0"/>
              </a:spcAft>
              <a:buClr>
                <a:schemeClr val="dk2"/>
              </a:buClr>
              <a:buSzPts val="3000"/>
              <a:buFont typeface="Oswald"/>
              <a:buNone/>
              <a:defRPr sz="3000" b="0" i="0" u="none" strike="noStrike" cap="none">
                <a:solidFill>
                  <a:schemeClr val="dk2"/>
                </a:solidFill>
                <a:latin typeface="Oswald"/>
                <a:ea typeface="Oswald"/>
                <a:cs typeface="Oswald"/>
                <a:sym typeface="Oswald"/>
              </a:defRPr>
            </a:lvl9pPr>
          </a:lstStyle>
          <a:p>
            <a:r>
              <a:rPr lang="ru-RU" sz="2400" dirty="0" err="1">
                <a:solidFill>
                  <a:schemeClr val="tx1"/>
                </a:solidFill>
              </a:rPr>
              <a:t>Сабақ</a:t>
            </a:r>
            <a:r>
              <a:rPr lang="ru-RU" sz="2400" dirty="0">
                <a:solidFill>
                  <a:schemeClr val="tx1"/>
                </a:solidFill>
              </a:rPr>
              <a:t> </a:t>
            </a:r>
            <a:r>
              <a:rPr lang="ru-RU" sz="2400" dirty="0" err="1">
                <a:solidFill>
                  <a:schemeClr val="tx1"/>
                </a:solidFill>
              </a:rPr>
              <a:t>мақсаты</a:t>
            </a:r>
            <a:r>
              <a:rPr lang="ru-RU" sz="2400" dirty="0">
                <a:solidFill>
                  <a:schemeClr val="tx1"/>
                </a:solidFill>
              </a:rPr>
              <a:t>: </a:t>
            </a:r>
          </a:p>
        </p:txBody>
      </p:sp>
      <p:sp>
        <p:nvSpPr>
          <p:cNvPr id="6" name="Прямоугольник 5"/>
          <p:cNvSpPr/>
          <p:nvPr/>
        </p:nvSpPr>
        <p:spPr>
          <a:xfrm>
            <a:off x="626724" y="3166949"/>
            <a:ext cx="7582328" cy="750975"/>
          </a:xfrm>
          <a:prstGeom prst="rect">
            <a:avLst/>
          </a:prstGeom>
        </p:spPr>
        <p:txBody>
          <a:bodyPr wrap="square">
            <a:spAutoFit/>
          </a:bodyPr>
          <a:lstStyle/>
          <a:p>
            <a:pPr lvl="0">
              <a:lnSpc>
                <a:spcPct val="107000"/>
              </a:lnSpc>
            </a:pPr>
            <a:r>
              <a:rPr lang="kk-KZ" sz="2000" dirty="0">
                <a:latin typeface="Oswald" panose="020B0604020202020204" charset="-52"/>
                <a:ea typeface="Calibri" panose="020F0502020204030204" pitchFamily="34" charset="0"/>
                <a:cs typeface="Times New Roman" panose="02020603050405020304" pitchFamily="18" charset="0"/>
              </a:rPr>
              <a:t>Автор   көтерген мәселені түсіну. Талқылау сұрақтарын құрастырып, с</a:t>
            </a:r>
            <a:r>
              <a:rPr lang="kk-KZ" sz="2000" dirty="0">
                <a:latin typeface="Oswald" panose="020B0604020202020204" charset="-52"/>
                <a:ea typeface="Calibri" panose="020F0502020204030204" pitchFamily="34" charset="0"/>
              </a:rPr>
              <a:t>ыни тұрғыдан баға беру.</a:t>
            </a:r>
            <a:endParaRPr lang="ru-RU" sz="2000" dirty="0">
              <a:latin typeface="Oswald" panose="020B0604020202020204" charset="-52"/>
            </a:endParaRPr>
          </a:p>
        </p:txBody>
      </p:sp>
      <p:pic>
        <p:nvPicPr>
          <p:cNvPr id="2" name="Звук 1">
            <a:hlinkClick r:id="" action="ppaction://media"/>
            <a:extLst>
              <a:ext uri="{FF2B5EF4-FFF2-40B4-BE49-F238E27FC236}">
                <a16:creationId xmlns:a16="http://schemas.microsoft.com/office/drawing/2014/main" xmlns="" id="{835F6DBE-3319-4F8A-A514-51032C9388E5}"/>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a:stretch>
            <a:fillRect/>
          </a:stretch>
        </p:blipFill>
        <p:spPr>
          <a:xfrm>
            <a:off x="8318500" y="43180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29387"/>
    </mc:Choice>
    <mc:Fallback>
      <p:transition spd="slow" advTm="29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6"/>
          <p:cNvSpPr txBox="1">
            <a:spLocks noGrp="1"/>
          </p:cNvSpPr>
          <p:nvPr>
            <p:ph type="title"/>
          </p:nvPr>
        </p:nvSpPr>
        <p:spPr>
          <a:xfrm>
            <a:off x="482885" y="318498"/>
            <a:ext cx="3827815" cy="1580233"/>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ru" sz="2400" dirty="0"/>
              <a:t>Бағалау критерийі:</a:t>
            </a:r>
            <a:endParaRPr sz="2400" dirty="0"/>
          </a:p>
        </p:txBody>
      </p:sp>
      <p:sp>
        <p:nvSpPr>
          <p:cNvPr id="84" name="Google Shape;84;p16"/>
          <p:cNvSpPr txBox="1">
            <a:spLocks noGrp="1"/>
          </p:cNvSpPr>
          <p:nvPr>
            <p:ph type="body" idx="2"/>
          </p:nvPr>
        </p:nvSpPr>
        <p:spPr>
          <a:xfrm>
            <a:off x="4695800" y="226299"/>
            <a:ext cx="4078330" cy="3246365"/>
          </a:xfrm>
          <a:prstGeom prst="rect">
            <a:avLst/>
          </a:prstGeom>
        </p:spPr>
        <p:txBody>
          <a:bodyPr spcFirstLastPara="1" wrap="square" lIns="91425" tIns="91425" rIns="91425" bIns="91425" anchor="ctr" anchorCtr="0">
            <a:noAutofit/>
          </a:bodyPr>
          <a:lstStyle/>
          <a:p>
            <a:pPr lvl="0"/>
            <a:r>
              <a:rPr lang="kk-KZ" dirty="0">
                <a:latin typeface="Oswald" panose="020B0604020202020204" charset="-52"/>
              </a:rPr>
              <a:t>автордың көзқарасын түсінеді;</a:t>
            </a:r>
            <a:endParaRPr lang="ru-RU" dirty="0">
              <a:latin typeface="Oswald" panose="020B0604020202020204" charset="-52"/>
            </a:endParaRPr>
          </a:p>
          <a:p>
            <a:pPr lvl="0"/>
            <a:r>
              <a:rPr lang="kk-KZ" dirty="0">
                <a:latin typeface="Oswald" panose="020B0604020202020204" charset="-52"/>
              </a:rPr>
              <a:t>талқылау сұрақтарын құрастырады;</a:t>
            </a:r>
            <a:endParaRPr lang="ru-RU" dirty="0">
              <a:latin typeface="Oswald" panose="020B0604020202020204" charset="-52"/>
            </a:endParaRPr>
          </a:p>
          <a:p>
            <a:r>
              <a:rPr lang="kk-KZ" dirty="0">
                <a:latin typeface="Oswald" panose="020B0604020202020204" charset="-52"/>
              </a:rPr>
              <a:t>сыни баға береді.</a:t>
            </a:r>
            <a:endParaRPr dirty="0">
              <a:latin typeface="Oswald" panose="020B0604020202020204" charset="-52"/>
            </a:endParaRPr>
          </a:p>
        </p:txBody>
      </p:sp>
      <p:pic>
        <p:nvPicPr>
          <p:cNvPr id="2" name="Звук 1">
            <a:hlinkClick r:id="" action="ppaction://media"/>
            <a:extLst>
              <a:ext uri="{FF2B5EF4-FFF2-40B4-BE49-F238E27FC236}">
                <a16:creationId xmlns:a16="http://schemas.microsoft.com/office/drawing/2014/main" xmlns="" id="{915CDBF1-A3E0-41A8-A777-31728BE14417}"/>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a:stretch>
            <a:fillRect/>
          </a:stretch>
        </p:blipFill>
        <p:spPr>
          <a:xfrm>
            <a:off x="8318500" y="43180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13103"/>
    </mc:Choice>
    <mc:Fallback>
      <p:transition spd="slow" advTm="13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2" name="Google Shape;92;p17"/>
          <p:cNvSpPr txBox="1">
            <a:spLocks noGrp="1"/>
          </p:cNvSpPr>
          <p:nvPr>
            <p:ph type="subTitle" idx="1"/>
          </p:nvPr>
        </p:nvSpPr>
        <p:spPr>
          <a:xfrm>
            <a:off x="265500" y="1022501"/>
            <a:ext cx="4045200" cy="585900"/>
          </a:xfrm>
          <a:prstGeom prst="rect">
            <a:avLst/>
          </a:prstGeom>
        </p:spPr>
        <p:txBody>
          <a:bodyPr spcFirstLastPara="1" wrap="square" lIns="91425" tIns="91425" rIns="91425" bIns="91425" anchor="t" anchorCtr="0">
            <a:noAutofit/>
          </a:bodyPr>
          <a:lstStyle/>
          <a:p>
            <a:pPr marL="0" indent="0" algn="l"/>
            <a:r>
              <a:rPr lang="kk-KZ" dirty="0">
                <a:latin typeface="Oswald" panose="020B0604020202020204" charset="-52"/>
              </a:rPr>
              <a:t>1-тапсырма.</a:t>
            </a:r>
          </a:p>
          <a:p>
            <a:pPr marL="0" indent="0" algn="l"/>
            <a:r>
              <a:rPr lang="kk-KZ" dirty="0">
                <a:latin typeface="Oswald" panose="020B0604020202020204" charset="-52"/>
              </a:rPr>
              <a:t>Сызбаны негізге алып,  тірі және өлі табиғатқа мысал келтір.</a:t>
            </a:r>
            <a:endParaRPr lang="ru-RU" dirty="0">
              <a:latin typeface="Oswald" panose="020B0604020202020204" charset="-52"/>
            </a:endParaRPr>
          </a:p>
          <a:p>
            <a:pPr marL="0" lvl="0" indent="0" algn="l" rtl="0">
              <a:spcBef>
                <a:spcPts val="0"/>
              </a:spcBef>
              <a:spcAft>
                <a:spcPts val="0"/>
              </a:spcAft>
              <a:buNone/>
            </a:pPr>
            <a:endParaRPr dirty="0"/>
          </a:p>
        </p:txBody>
      </p:sp>
      <p:sp>
        <p:nvSpPr>
          <p:cNvPr id="8" name="Текст 7"/>
          <p:cNvSpPr>
            <a:spLocks noGrp="1"/>
          </p:cNvSpPr>
          <p:nvPr>
            <p:ph type="body" idx="2"/>
          </p:nvPr>
        </p:nvSpPr>
        <p:spPr/>
        <p:txBody>
          <a:bodyPr/>
          <a:lstStyle/>
          <a:p>
            <a:pPr marL="114300" indent="0">
              <a:buNone/>
            </a:pPr>
            <a:endParaRPr lang="ru-RU" dirty="0"/>
          </a:p>
        </p:txBody>
      </p:sp>
      <p:sp>
        <p:nvSpPr>
          <p:cNvPr id="9" name="Text Box 9"/>
          <p:cNvSpPr txBox="1">
            <a:spLocks noChangeArrowheads="1"/>
          </p:cNvSpPr>
          <p:nvPr/>
        </p:nvSpPr>
        <p:spPr bwMode="auto">
          <a:xfrm>
            <a:off x="6297991" y="1474257"/>
            <a:ext cx="1120017" cy="26828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kk-KZ" sz="1100" b="0" i="0" u="none" strike="noStrike" cap="none" normalizeH="0" baseline="0" dirty="0">
                <a:ln>
                  <a:noFill/>
                </a:ln>
                <a:solidFill>
                  <a:schemeClr val="tx1"/>
                </a:solidFill>
                <a:effectLst/>
                <a:latin typeface="Times New Roman" panose="02020603050405020304" pitchFamily="18" charset="0"/>
              </a:rPr>
              <a:t>  </a:t>
            </a:r>
            <a:r>
              <a:rPr kumimoji="0" lang="kk-KZ" b="1" i="0" u="none" strike="noStrike" cap="none" normalizeH="0" baseline="0" dirty="0">
                <a:ln>
                  <a:noFill/>
                </a:ln>
                <a:solidFill>
                  <a:schemeClr val="tx1"/>
                </a:solidFill>
                <a:effectLst/>
                <a:latin typeface="Times New Roman" panose="02020603050405020304" pitchFamily="18" charset="0"/>
              </a:rPr>
              <a:t>ТАБИҒАТ</a:t>
            </a:r>
            <a:endParaRPr kumimoji="0" lang="ru-RU" b="1" i="0" u="none" strike="noStrike" cap="none" normalizeH="0" baseline="0" dirty="0">
              <a:ln>
                <a:noFill/>
              </a:ln>
              <a:solidFill>
                <a:schemeClr val="tx1"/>
              </a:solidFill>
              <a:effectLst/>
              <a:latin typeface="Arial" panose="020B0604020202020204" pitchFamily="34" charset="0"/>
            </a:endParaRPr>
          </a:p>
        </p:txBody>
      </p:sp>
      <p:sp>
        <p:nvSpPr>
          <p:cNvPr id="14" name="Text Box 9"/>
          <p:cNvSpPr txBox="1">
            <a:spLocks noChangeArrowheads="1"/>
          </p:cNvSpPr>
          <p:nvPr/>
        </p:nvSpPr>
        <p:spPr bwMode="auto">
          <a:xfrm>
            <a:off x="7107684" y="2153928"/>
            <a:ext cx="1276028" cy="338674"/>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kk-KZ" sz="1200" b="1" i="0" u="none" strike="noStrike" cap="none" normalizeH="0" baseline="0" dirty="0">
                <a:ln>
                  <a:noFill/>
                </a:ln>
                <a:solidFill>
                  <a:schemeClr val="tx1"/>
                </a:solidFill>
                <a:effectLst/>
                <a:latin typeface="Times New Roman" panose="02020603050405020304" pitchFamily="18" charset="0"/>
              </a:rPr>
              <a:t>ӨЛІ ТАБИҒАТ</a:t>
            </a:r>
            <a:endParaRPr kumimoji="0" lang="ru-RU" sz="1200" b="1" i="0" u="none" strike="noStrike" cap="none" normalizeH="0" baseline="0" dirty="0">
              <a:ln>
                <a:noFill/>
              </a:ln>
              <a:solidFill>
                <a:schemeClr val="tx1"/>
              </a:solidFill>
              <a:effectLst/>
              <a:latin typeface="Arial" panose="020B0604020202020204" pitchFamily="34" charset="0"/>
            </a:endParaRPr>
          </a:p>
        </p:txBody>
      </p:sp>
      <p:sp>
        <p:nvSpPr>
          <p:cNvPr id="15" name="Text Box 9"/>
          <p:cNvSpPr txBox="1">
            <a:spLocks noChangeArrowheads="1"/>
          </p:cNvSpPr>
          <p:nvPr/>
        </p:nvSpPr>
        <p:spPr bwMode="auto">
          <a:xfrm>
            <a:off x="5332131" y="2153928"/>
            <a:ext cx="1382921" cy="338674"/>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kk-KZ" sz="1100" b="0" i="0" u="none" strike="noStrike" cap="none" normalizeH="0" baseline="0" dirty="0">
                <a:ln>
                  <a:noFill/>
                </a:ln>
                <a:solidFill>
                  <a:schemeClr val="tx1"/>
                </a:solidFill>
                <a:effectLst/>
                <a:latin typeface="Times New Roman" panose="02020603050405020304" pitchFamily="18" charset="0"/>
              </a:rPr>
              <a:t>  </a:t>
            </a:r>
            <a:r>
              <a:rPr kumimoji="0" lang="kk-KZ" sz="1200" b="1" i="0" u="none" strike="noStrike" cap="none" normalizeH="0" baseline="0" dirty="0">
                <a:ln>
                  <a:noFill/>
                </a:ln>
                <a:solidFill>
                  <a:schemeClr val="tx1"/>
                </a:solidFill>
                <a:effectLst/>
                <a:latin typeface="Times New Roman" panose="02020603050405020304" pitchFamily="18" charset="0"/>
              </a:rPr>
              <a:t>ТІРІ</a:t>
            </a:r>
            <a:r>
              <a:rPr kumimoji="0" lang="kk-KZ" sz="1200" b="1" i="0" u="none" strike="noStrike" cap="none" normalizeH="0" dirty="0">
                <a:ln>
                  <a:noFill/>
                </a:ln>
                <a:solidFill>
                  <a:schemeClr val="tx1"/>
                </a:solidFill>
                <a:effectLst/>
                <a:latin typeface="Times New Roman" panose="02020603050405020304" pitchFamily="18" charset="0"/>
              </a:rPr>
              <a:t> </a:t>
            </a:r>
            <a:r>
              <a:rPr kumimoji="0" lang="kk-KZ" sz="1200" b="1" i="0" u="none" strike="noStrike" cap="none" normalizeH="0" baseline="0" dirty="0">
                <a:ln>
                  <a:noFill/>
                </a:ln>
                <a:solidFill>
                  <a:schemeClr val="tx1"/>
                </a:solidFill>
                <a:effectLst/>
                <a:latin typeface="Times New Roman" panose="02020603050405020304" pitchFamily="18" charset="0"/>
              </a:rPr>
              <a:t>ТАБИҒАТ</a:t>
            </a:r>
            <a:endParaRPr kumimoji="0" lang="ru-RU" sz="1200" b="1" i="0" u="none" strike="noStrike" cap="none" normalizeH="0" baseline="0" dirty="0">
              <a:ln>
                <a:noFill/>
              </a:ln>
              <a:solidFill>
                <a:schemeClr val="tx1"/>
              </a:solidFill>
              <a:effectLst/>
              <a:latin typeface="Arial" panose="020B0604020202020204" pitchFamily="34" charset="0"/>
            </a:endParaRPr>
          </a:p>
        </p:txBody>
      </p:sp>
      <p:sp>
        <p:nvSpPr>
          <p:cNvPr id="16" name="Выгнутая влево стрелка 15"/>
          <p:cNvSpPr/>
          <p:nvPr/>
        </p:nvSpPr>
        <p:spPr>
          <a:xfrm>
            <a:off x="5640512" y="1608401"/>
            <a:ext cx="657479" cy="54552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7" name="Выгнутая вправо стрелка 16"/>
          <p:cNvSpPr/>
          <p:nvPr/>
        </p:nvSpPr>
        <p:spPr>
          <a:xfrm>
            <a:off x="7418008" y="1608401"/>
            <a:ext cx="431448" cy="54552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8" name="Стрелка вправо 17"/>
          <p:cNvSpPr/>
          <p:nvPr/>
        </p:nvSpPr>
        <p:spPr>
          <a:xfrm>
            <a:off x="2106202" y="2342508"/>
            <a:ext cx="2126751" cy="3082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 name="Звук 1">
            <a:hlinkClick r:id="" action="ppaction://media"/>
            <a:extLst>
              <a:ext uri="{FF2B5EF4-FFF2-40B4-BE49-F238E27FC236}">
                <a16:creationId xmlns:a16="http://schemas.microsoft.com/office/drawing/2014/main" xmlns="" id="{7A0A494E-A346-47E0-9F13-740270336DCC}"/>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a:stretch>
            <a:fillRect/>
          </a:stretch>
        </p:blipFill>
        <p:spPr>
          <a:xfrm>
            <a:off x="8318500" y="43180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29816"/>
    </mc:Choice>
    <mc:Fallback>
      <p:transition spd="slow" advTm="29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C183C2C-11C8-4AEA-95FD-C98352E81928}"/>
              </a:ext>
            </a:extLst>
          </p:cNvPr>
          <p:cNvSpPr>
            <a:spLocks noGrp="1"/>
          </p:cNvSpPr>
          <p:nvPr>
            <p:ph type="title"/>
          </p:nvPr>
        </p:nvSpPr>
        <p:spPr/>
        <p:txBody>
          <a:bodyPr/>
          <a:lstStyle/>
          <a:p>
            <a:r>
              <a:rPr lang="kk-KZ" dirty="0"/>
              <a:t>Тексер!</a:t>
            </a:r>
            <a:br>
              <a:rPr lang="kk-KZ" dirty="0"/>
            </a:br>
            <a:endParaRPr lang="ru-RU" dirty="0"/>
          </a:p>
        </p:txBody>
      </p:sp>
      <p:sp>
        <p:nvSpPr>
          <p:cNvPr id="3" name="Подзаголовок 2">
            <a:extLst>
              <a:ext uri="{FF2B5EF4-FFF2-40B4-BE49-F238E27FC236}">
                <a16:creationId xmlns:a16="http://schemas.microsoft.com/office/drawing/2014/main" xmlns="" id="{9DFCF99A-DE37-49C2-88B8-34D61FE8DB33}"/>
              </a:ext>
            </a:extLst>
          </p:cNvPr>
          <p:cNvSpPr>
            <a:spLocks noGrp="1"/>
          </p:cNvSpPr>
          <p:nvPr>
            <p:ph type="subTitle" idx="1"/>
          </p:nvPr>
        </p:nvSpPr>
        <p:spPr/>
        <p:txBody>
          <a:bodyPr/>
          <a:lstStyle/>
          <a:p>
            <a:endParaRPr lang="ru-RU"/>
          </a:p>
        </p:txBody>
      </p:sp>
      <p:sp>
        <p:nvSpPr>
          <p:cNvPr id="4" name="Текст 3">
            <a:extLst>
              <a:ext uri="{FF2B5EF4-FFF2-40B4-BE49-F238E27FC236}">
                <a16:creationId xmlns:a16="http://schemas.microsoft.com/office/drawing/2014/main" xmlns="" id="{7A1BBDCC-0101-448F-A87E-BA58E2D70906}"/>
              </a:ext>
            </a:extLst>
          </p:cNvPr>
          <p:cNvSpPr>
            <a:spLocks noGrp="1"/>
          </p:cNvSpPr>
          <p:nvPr>
            <p:ph type="body" idx="2"/>
          </p:nvPr>
        </p:nvSpPr>
        <p:spPr/>
        <p:txBody>
          <a:bodyPr/>
          <a:lstStyle/>
          <a:p>
            <a:r>
              <a:rPr lang="kk-KZ" dirty="0">
                <a:latin typeface="Oswald" panose="020B0604020202020204" charset="-52"/>
              </a:rPr>
              <a:t>Тірі табиғатқа:</a:t>
            </a:r>
          </a:p>
          <a:p>
            <a:pPr marL="114300" indent="0">
              <a:buNone/>
            </a:pPr>
            <a:r>
              <a:rPr lang="kk-KZ" dirty="0">
                <a:latin typeface="Oswald" panose="020B0604020202020204" charset="-52"/>
              </a:rPr>
              <a:t>Адамдар, жан-жануар, жасыл желек, жәндіктер</a:t>
            </a:r>
          </a:p>
          <a:p>
            <a:r>
              <a:rPr lang="kk-KZ" dirty="0">
                <a:latin typeface="Oswald" panose="020B0604020202020204" charset="-52"/>
              </a:rPr>
              <a:t>Өлі табиғатқа:</a:t>
            </a:r>
          </a:p>
          <a:p>
            <a:pPr marL="114300" indent="0">
              <a:buNone/>
            </a:pPr>
            <a:r>
              <a:rPr lang="kk-KZ" dirty="0">
                <a:latin typeface="Oswald" panose="020B0604020202020204" charset="-52"/>
              </a:rPr>
              <a:t>Жаны жоқ, өспейтін, өнбейтін заттар жасады.</a:t>
            </a:r>
          </a:p>
          <a:p>
            <a:endParaRPr lang="ru-RU" dirty="0"/>
          </a:p>
        </p:txBody>
      </p:sp>
      <p:pic>
        <p:nvPicPr>
          <p:cNvPr id="5" name="Звук 4">
            <a:hlinkClick r:id="" action="ppaction://media"/>
            <a:extLst>
              <a:ext uri="{FF2B5EF4-FFF2-40B4-BE49-F238E27FC236}">
                <a16:creationId xmlns:a16="http://schemas.microsoft.com/office/drawing/2014/main" xmlns="" id="{07CC50ED-5AB2-4EC5-A1F8-09091C200DF6}"/>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xmlns="" val="872378641"/>
      </p:ext>
    </p:extLst>
  </p:cSld>
  <p:clrMapOvr>
    <a:masterClrMapping/>
  </p:clrMapOvr>
  <mc:AlternateContent xmlns:mc="http://schemas.openxmlformats.org/markup-compatibility/2006">
    <mc:Choice xmlns:p14="http://schemas.microsoft.com/office/powerpoint/2010/main" xmlns="" Requires="p14">
      <p:transition spd="slow" p14:dur="2000" advTm="24846"/>
    </mc:Choice>
    <mc:Fallback>
      <p:transition spd="slow" advTm="24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8"/>
          <p:cNvSpPr txBox="1">
            <a:spLocks noGrp="1"/>
          </p:cNvSpPr>
          <p:nvPr>
            <p:ph type="title"/>
          </p:nvPr>
        </p:nvSpPr>
        <p:spPr>
          <a:xfrm>
            <a:off x="-243104" y="102741"/>
            <a:ext cx="8520600" cy="719191"/>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ru" sz="1800" dirty="0">
                <a:solidFill>
                  <a:schemeClr val="bg1"/>
                </a:solidFill>
                <a:highlight>
                  <a:schemeClr val="dk1"/>
                </a:highlight>
              </a:rPr>
              <a:t>2-тапсырма.</a:t>
            </a:r>
            <a:br>
              <a:rPr lang="ru" sz="1800" dirty="0">
                <a:solidFill>
                  <a:schemeClr val="bg1"/>
                </a:solidFill>
                <a:highlight>
                  <a:schemeClr val="dk1"/>
                </a:highlight>
              </a:rPr>
            </a:br>
            <a:r>
              <a:rPr lang="ru" sz="1800" dirty="0">
                <a:solidFill>
                  <a:schemeClr val="bg1"/>
                </a:solidFill>
                <a:highlight>
                  <a:schemeClr val="dk1"/>
                </a:highlight>
              </a:rPr>
              <a:t>Мәтінді оқып,  сұрақтарға жауап жаз.</a:t>
            </a:r>
            <a:endParaRPr sz="1800" dirty="0">
              <a:solidFill>
                <a:schemeClr val="bg1"/>
              </a:solidFill>
              <a:highlight>
                <a:schemeClr val="dk1"/>
              </a:highlight>
            </a:endParaRPr>
          </a:p>
        </p:txBody>
      </p:sp>
      <p:sp>
        <p:nvSpPr>
          <p:cNvPr id="2" name="Прямоугольник 1"/>
          <p:cNvSpPr/>
          <p:nvPr/>
        </p:nvSpPr>
        <p:spPr>
          <a:xfrm>
            <a:off x="857957" y="1376738"/>
            <a:ext cx="6744920" cy="2806922"/>
          </a:xfrm>
          <a:prstGeom prst="rect">
            <a:avLst/>
          </a:prstGeom>
        </p:spPr>
        <p:txBody>
          <a:bodyPr wrap="square">
            <a:spAutoFit/>
          </a:bodyPr>
          <a:lstStyle/>
          <a:p>
            <a:pPr marL="342900" lvl="0" indent="-342900">
              <a:lnSpc>
                <a:spcPct val="150000"/>
              </a:lnSpc>
              <a:buSzPts val="1100"/>
              <a:buFont typeface="Times New Roman" panose="02020603050405020304" pitchFamily="18" charset="0"/>
              <a:buAutoNum type="arabicPeriod"/>
            </a:pPr>
            <a:r>
              <a:rPr lang="kk-KZ" sz="2000" dirty="0">
                <a:latin typeface="Oswald" panose="020B0604020202020204" charset="-52"/>
                <a:ea typeface="Calibri" panose="020F0502020204030204" pitchFamily="34" charset="0"/>
                <a:cs typeface="Times New Roman" panose="02020603050405020304" pitchFamily="18" charset="0"/>
              </a:rPr>
              <a:t>Мәтінде қандай мәселе көтерілді?</a:t>
            </a:r>
            <a:endParaRPr lang="ru-RU" sz="2000" dirty="0">
              <a:latin typeface="Oswald" panose="020B0604020202020204" charset="-52"/>
              <a:ea typeface="Calibri" panose="020F0502020204030204" pitchFamily="34" charset="0"/>
              <a:cs typeface="Times New Roman" panose="02020603050405020304" pitchFamily="18" charset="0"/>
            </a:endParaRPr>
          </a:p>
          <a:p>
            <a:pPr marL="342900" lvl="0" indent="-342900">
              <a:lnSpc>
                <a:spcPct val="150000"/>
              </a:lnSpc>
              <a:buSzPts val="1100"/>
              <a:buFont typeface="Times New Roman" panose="02020603050405020304" pitchFamily="18" charset="0"/>
              <a:buAutoNum type="arabicPeriod"/>
            </a:pPr>
            <a:r>
              <a:rPr lang="kk-KZ" sz="2000" dirty="0">
                <a:latin typeface="Oswald" panose="020B0604020202020204" charset="-52"/>
                <a:ea typeface="Calibri" panose="020F0502020204030204" pitchFamily="34" charset="0"/>
                <a:cs typeface="Times New Roman" panose="02020603050405020304" pitchFamily="18" charset="0"/>
              </a:rPr>
              <a:t>Автор не айтқысы келді?</a:t>
            </a:r>
            <a:endParaRPr lang="ru-RU" sz="2000" dirty="0">
              <a:latin typeface="Oswald" panose="020B0604020202020204" charset="-52"/>
              <a:ea typeface="Calibri" panose="020F0502020204030204" pitchFamily="34" charset="0"/>
              <a:cs typeface="Times New Roman" panose="02020603050405020304" pitchFamily="18" charset="0"/>
            </a:endParaRPr>
          </a:p>
          <a:p>
            <a:pPr marL="342900" lvl="0" indent="-342900">
              <a:lnSpc>
                <a:spcPct val="150000"/>
              </a:lnSpc>
              <a:buSzPts val="1100"/>
              <a:buFont typeface="Times New Roman" panose="02020603050405020304" pitchFamily="18" charset="0"/>
              <a:buAutoNum type="arabicPeriod"/>
            </a:pPr>
            <a:r>
              <a:rPr lang="kk-KZ" sz="2000" dirty="0">
                <a:latin typeface="Oswald" panose="020B0604020202020204" charset="-52"/>
                <a:ea typeface="Calibri" panose="020F0502020204030204" pitchFamily="34" charset="0"/>
                <a:cs typeface="Times New Roman" panose="02020603050405020304" pitchFamily="18" charset="0"/>
              </a:rPr>
              <a:t>Мәтінде көтерілген мәселеге автордың көзқарасы қандай?</a:t>
            </a:r>
            <a:endParaRPr lang="ru-RU" sz="2000" dirty="0">
              <a:latin typeface="Oswald" panose="020B0604020202020204" charset="-52"/>
              <a:ea typeface="Calibri" panose="020F0502020204030204" pitchFamily="34" charset="0"/>
              <a:cs typeface="Times New Roman" panose="02020603050405020304" pitchFamily="18" charset="0"/>
            </a:endParaRPr>
          </a:p>
          <a:p>
            <a:pPr marL="342900" lvl="0" indent="-342900">
              <a:lnSpc>
                <a:spcPct val="150000"/>
              </a:lnSpc>
              <a:buSzPts val="1100"/>
              <a:buFont typeface="Times New Roman" panose="02020603050405020304" pitchFamily="18" charset="0"/>
              <a:buAutoNum type="arabicPeriod"/>
            </a:pPr>
            <a:r>
              <a:rPr lang="kk-KZ" sz="2000" dirty="0">
                <a:latin typeface="Oswald" panose="020B0604020202020204" charset="-52"/>
                <a:ea typeface="Calibri" panose="020F0502020204030204" pitchFamily="34" charset="0"/>
                <a:cs typeface="Times New Roman" panose="02020603050405020304" pitchFamily="18" charset="0"/>
              </a:rPr>
              <a:t>Мәтін саған қандай ой салды?</a:t>
            </a:r>
          </a:p>
          <a:p>
            <a:pPr lvl="0">
              <a:lnSpc>
                <a:spcPct val="150000"/>
              </a:lnSpc>
              <a:buSzPts val="1100"/>
            </a:pPr>
            <a:r>
              <a:rPr lang="kk-KZ" sz="2000" dirty="0">
                <a:solidFill>
                  <a:schemeClr val="tx1"/>
                </a:solidFill>
                <a:effectLst/>
                <a:latin typeface="Oswald" panose="020B0604020202020204" charset="-52"/>
                <a:ea typeface="Calibri" panose="020F0502020204030204" pitchFamily="34" charset="0"/>
                <a:cs typeface="Times New Roman" panose="02020603050405020304" pitchFamily="18" charset="0"/>
              </a:rPr>
              <a:t>Дескриптор:</a:t>
            </a:r>
          </a:p>
          <a:p>
            <a:pPr lvl="0">
              <a:lnSpc>
                <a:spcPct val="150000"/>
              </a:lnSpc>
              <a:buSzPts val="1100"/>
            </a:pPr>
            <a:r>
              <a:rPr lang="kk-KZ" sz="2000" dirty="0">
                <a:latin typeface="Oswald" panose="020B0604020202020204" charset="-52"/>
                <a:ea typeface="Calibri" panose="020F0502020204030204" pitchFamily="34" charset="0"/>
                <a:cs typeface="Times New Roman" panose="02020603050405020304" pitchFamily="18" charset="0"/>
              </a:rPr>
              <a:t>Сұраққа толық жауап жазады.</a:t>
            </a:r>
            <a:endParaRPr lang="ru-RU" sz="2000" dirty="0">
              <a:effectLst/>
              <a:latin typeface="Oswald" panose="020B0604020202020204" charset="-52"/>
              <a:ea typeface="Calibri" panose="020F0502020204030204" pitchFamily="34" charset="0"/>
              <a:cs typeface="Times New Roman" panose="02020603050405020304" pitchFamily="18" charset="0"/>
            </a:endParaRPr>
          </a:p>
        </p:txBody>
      </p:sp>
      <p:pic>
        <p:nvPicPr>
          <p:cNvPr id="3" name="Звук 2">
            <a:hlinkClick r:id="" action="ppaction://media"/>
            <a:extLst>
              <a:ext uri="{FF2B5EF4-FFF2-40B4-BE49-F238E27FC236}">
                <a16:creationId xmlns:a16="http://schemas.microsoft.com/office/drawing/2014/main" xmlns="" id="{A4FE54AE-BDC1-468C-B53F-25C97DFE239B}"/>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a:stretch>
            <a:fillRect/>
          </a:stretch>
        </p:blipFill>
        <p:spPr>
          <a:xfrm>
            <a:off x="8318500" y="43180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72828"/>
    </mc:Choice>
    <mc:Fallback>
      <p:transition spd="slow" advTm="72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308225" y="0"/>
            <a:ext cx="8835775" cy="5143500"/>
          </a:xfrm>
        </p:spPr>
        <p:txBody>
          <a:bodyPr/>
          <a:lstStyle/>
          <a:p>
            <a:pPr marL="114300" indent="0">
              <a:lnSpc>
                <a:spcPct val="150000"/>
              </a:lnSpc>
              <a:buNone/>
            </a:pPr>
            <a:r>
              <a:rPr lang="kk-KZ" u="sng" dirty="0">
                <a:solidFill>
                  <a:schemeClr val="tx1"/>
                </a:solidFill>
                <a:latin typeface="Oswald" panose="020B0604020202020204" charset="-52"/>
              </a:rPr>
              <a:t>       Мәтін</a:t>
            </a:r>
          </a:p>
          <a:p>
            <a:pPr marL="114300" indent="0">
              <a:lnSpc>
                <a:spcPct val="150000"/>
              </a:lnSpc>
              <a:buNone/>
            </a:pPr>
            <a:r>
              <a:rPr lang="kk-KZ" dirty="0">
                <a:latin typeface="Oswald" panose="020B0604020202020204" charset="-52"/>
              </a:rPr>
              <a:t>       Табиғат – бұл бізді қоршаған орта. Ол -  адам баласының санасынан тыс, өздігінен пайда болған дүние. Демек, адам табиғатсыз өмір сүре алмайды. Табиғат өлі және тірі табиғат болып екіге бөлінеді.</a:t>
            </a:r>
            <a:endParaRPr lang="ru-RU" dirty="0">
              <a:latin typeface="Oswald" panose="020B0604020202020204" charset="-52"/>
            </a:endParaRPr>
          </a:p>
          <a:p>
            <a:pPr marL="114300" indent="0">
              <a:lnSpc>
                <a:spcPct val="150000"/>
              </a:lnSpc>
              <a:buNone/>
            </a:pPr>
            <a:r>
              <a:rPr lang="kk-KZ" dirty="0">
                <a:latin typeface="Oswald" panose="020B0604020202020204" charset="-52"/>
              </a:rPr>
              <a:t>       Өлі табиғатқа – ауа, су, пайдалы қазбалар, топырақ құрайтын аналық жыныстар жатады.</a:t>
            </a:r>
            <a:endParaRPr lang="ru-RU" dirty="0">
              <a:latin typeface="Oswald" panose="020B0604020202020204" charset="-52"/>
            </a:endParaRPr>
          </a:p>
          <a:p>
            <a:pPr marL="114300" indent="0">
              <a:lnSpc>
                <a:spcPct val="150000"/>
              </a:lnSpc>
              <a:buNone/>
            </a:pPr>
            <a:r>
              <a:rPr lang="kk-KZ" dirty="0">
                <a:latin typeface="Oswald" panose="020B0604020202020204" charset="-52"/>
              </a:rPr>
              <a:t>Тірі табиғатқа – өсімдік дүниесі, майда ағзалар, насеком, құс, балық, аң мен біздер, адамдар жатамыз. Өлі табиғат -  тірі табиғаттың тірегі, ал тірі табиғат өзінің қалдықтарымен өлі табиғатты байытып отырады. Ал топырақ осының екеуіне де жатпайды. Табиғатта өте тамаша бір қасиет бар. Оның өзі бөліп шығарған қалдықтардан адамдардың көмегінсіз-ақ өзін-өзі тазартып ала алады. Ал адам баласының бөліп шығарған көң-қоқсығынан ақыл-оймен өмірге келген халық шаруашылығының ( ауыл, өнеркәсіп, транспорт, құрылыс ) улы, зиянды қалдықтарынан өздігінен тазалануға табиғатта шама жоқ.</a:t>
            </a:r>
            <a:endParaRPr lang="ru-RU" dirty="0">
              <a:latin typeface="Oswald" panose="020B0604020202020204" charset="-52"/>
            </a:endParaRPr>
          </a:p>
        </p:txBody>
      </p:sp>
      <p:pic>
        <p:nvPicPr>
          <p:cNvPr id="2" name="Звук 1">
            <a:hlinkClick r:id="" action="ppaction://media"/>
            <a:extLst>
              <a:ext uri="{FF2B5EF4-FFF2-40B4-BE49-F238E27FC236}">
                <a16:creationId xmlns:a16="http://schemas.microsoft.com/office/drawing/2014/main" xmlns="" id="{A55E425F-C1A0-497E-97A4-124132C036A9}"/>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xmlns="" val="243700822"/>
      </p:ext>
    </p:extLst>
  </p:cSld>
  <p:clrMapOvr>
    <a:masterClrMapping/>
  </p:clrMapOvr>
  <mc:AlternateContent xmlns:mc="http://schemas.openxmlformats.org/markup-compatibility/2006">
    <mc:Choice xmlns:p14="http://schemas.microsoft.com/office/powerpoint/2010/main" xmlns="" Requires="p14">
      <p:transition spd="slow" p14:dur="2000" advTm="112319"/>
    </mc:Choice>
    <mc:Fallback>
      <p:transition spd="slow" advTm="112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143838" y="143838"/>
            <a:ext cx="8856324" cy="4808306"/>
          </a:xfrm>
        </p:spPr>
        <p:txBody>
          <a:bodyPr/>
          <a:lstStyle/>
          <a:p>
            <a:pPr marL="114300" indent="0">
              <a:buNone/>
            </a:pPr>
            <a:r>
              <a:rPr lang="kk-KZ" dirty="0">
                <a:latin typeface="Oswald" panose="020B0604020202020204" charset="-52"/>
              </a:rPr>
              <a:t>         Табиғаттың адам баласының қажетін тек уланбаған, былғанбаған тек таза қалпында ғана өтуге мүмкіндігі бар. Уланған, былғанған табиғат байлығын қажетіне пайдаланса, жазылмас ауруға ұшырайды, ондай табиғат адамзаттың сорына айналады. Қысқасы, таза табиғат – біздің ырыс – құтымыз, ал былғанған табиғат – біздің ауруымыз, өліміміз. Ал табиғатты былғайтын тек адам ғана. Таза табиғат үшін күрес – адам үшін күрес, келешек үшін күрес. Табиғаттың тозуы – экологиялық кризис. Бұл - үлкен ғаламат апат. Ал одан құтылудың бірден бір жолы – халықтың, түгелдей табиғаттың, адамның санасыз әрекетінен тозуына қарсы күрес жүргізу. Ел біріксе, алынбайтын қамал, жеңбейтін  қиындық жоқ. Ендігі мәселе-әр адамның саналы түрде табиғаттың тозуына қарсы күресуі. Әрбір кісіге табиғатты қорғау өзінің өмір қажетіне керек. Мысалы, халқымыз ғасырлар бойы көктемнің алғашқы наурыз мейрамының басын өз ауласын тазалап, үйінің айналасына гүл, жасыл желектер егіп, су ағатын арығын жөнге келтіріп, ел болып бірігіп көшелермен алаңдарды тазалап, көң – қоқыстарды жинап, ағаш, егін егіп, тұрмыс, шаруашылық мейрамы деп өткізген. « Бір тал кессең, он тал ек», «Бұлақ көрсең – көзін аш» тағы басқа өзін қоршаған ортадан игілік атаулының көзін ашуға шақырған. </a:t>
            </a:r>
            <a:endParaRPr lang="ru-RU" dirty="0">
              <a:latin typeface="Oswald" panose="020B0604020202020204" charset="-52"/>
            </a:endParaRPr>
          </a:p>
          <a:p>
            <a:endParaRPr lang="ru-RU" dirty="0">
              <a:latin typeface="Oswald" panose="020B0604020202020204" charset="-52"/>
            </a:endParaRPr>
          </a:p>
        </p:txBody>
      </p:sp>
      <p:pic>
        <p:nvPicPr>
          <p:cNvPr id="2" name="Звук 1">
            <a:hlinkClick r:id="" action="ppaction://media"/>
            <a:extLst>
              <a:ext uri="{FF2B5EF4-FFF2-40B4-BE49-F238E27FC236}">
                <a16:creationId xmlns:a16="http://schemas.microsoft.com/office/drawing/2014/main" xmlns="" id="{441B6777-5619-4E43-8D90-D62B1991233F}"/>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xmlns="" val="2515938711"/>
      </p:ext>
    </p:extLst>
  </p:cSld>
  <p:clrMapOvr>
    <a:masterClrMapping/>
  </p:clrMapOvr>
  <mc:AlternateContent xmlns:mc="http://schemas.openxmlformats.org/markup-compatibility/2006">
    <mc:Choice xmlns:p14="http://schemas.microsoft.com/office/powerpoint/2010/main" xmlns="" Requires="p14">
      <p:transition spd="slow" p14:dur="2000" advTm="17859"/>
    </mc:Choice>
    <mc:Fallback>
      <p:transition spd="slow" advTm="17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635DF5F5-C0E8-4751-ABEA-CDBE8FD86DC0}"/>
              </a:ext>
            </a:extLst>
          </p:cNvPr>
          <p:cNvSpPr>
            <a:spLocks noGrp="1"/>
          </p:cNvSpPr>
          <p:nvPr>
            <p:ph type="title"/>
          </p:nvPr>
        </p:nvSpPr>
        <p:spPr/>
        <p:txBody>
          <a:bodyPr/>
          <a:lstStyle/>
          <a:p>
            <a:r>
              <a:rPr lang="kk-KZ" dirty="0">
                <a:solidFill>
                  <a:schemeClr val="tx1"/>
                </a:solidFill>
              </a:rPr>
              <a:t>Өзіңді тексер!</a:t>
            </a:r>
            <a:endParaRPr lang="ru-RU" dirty="0">
              <a:solidFill>
                <a:schemeClr val="tx1"/>
              </a:solidFill>
            </a:endParaRPr>
          </a:p>
        </p:txBody>
      </p:sp>
      <p:sp>
        <p:nvSpPr>
          <p:cNvPr id="3" name="Текст 2">
            <a:extLst>
              <a:ext uri="{FF2B5EF4-FFF2-40B4-BE49-F238E27FC236}">
                <a16:creationId xmlns:a16="http://schemas.microsoft.com/office/drawing/2014/main" xmlns="" id="{422B244D-C89F-4D27-A087-1EB9CD813E85}"/>
              </a:ext>
            </a:extLst>
          </p:cNvPr>
          <p:cNvSpPr>
            <a:spLocks noGrp="1"/>
          </p:cNvSpPr>
          <p:nvPr>
            <p:ph type="body" idx="1"/>
          </p:nvPr>
        </p:nvSpPr>
        <p:spPr/>
        <p:txBody>
          <a:bodyPr/>
          <a:lstStyle/>
          <a:p>
            <a:pPr marL="114300" indent="0">
              <a:buNone/>
            </a:pPr>
            <a:r>
              <a:rPr lang="kk-KZ" dirty="0"/>
              <a:t>1.</a:t>
            </a:r>
            <a:r>
              <a:rPr lang="kk-KZ" sz="2400" dirty="0">
                <a:latin typeface="Oswald" panose="020B0604020202020204" charset="-52"/>
              </a:rPr>
              <a:t>Автор табиғатты қорғау мәселесін көтереді.</a:t>
            </a:r>
          </a:p>
          <a:p>
            <a:pPr marL="114300" indent="0">
              <a:buNone/>
            </a:pPr>
            <a:r>
              <a:rPr lang="kk-KZ" sz="2400" dirty="0">
                <a:latin typeface="Oswald" panose="020B0604020202020204" charset="-52"/>
              </a:rPr>
              <a:t>2. Табиғаттың тозуы – экологиялық кризис екенін айтқысы келді.</a:t>
            </a:r>
          </a:p>
          <a:p>
            <a:pPr marL="114300" indent="0">
              <a:buNone/>
            </a:pPr>
            <a:r>
              <a:rPr lang="kk-KZ" sz="2400" dirty="0">
                <a:latin typeface="Oswald" panose="020B0604020202020204" charset="-52"/>
              </a:rPr>
              <a:t>3. Әрбір кісіге табиғатты қорғау өзінің өмір қажетіне керек деген көзқарасын байқадым.</a:t>
            </a:r>
          </a:p>
          <a:p>
            <a:pPr marL="114300" indent="0">
              <a:buNone/>
            </a:pPr>
            <a:r>
              <a:rPr lang="kk-KZ" sz="2400" dirty="0">
                <a:latin typeface="Oswald" panose="020B0604020202020204" charset="-52"/>
              </a:rPr>
              <a:t>4. Табиғатқа зиян келтіру болашағыңа қастандық жасаумен тең деген түйін жасадым.</a:t>
            </a:r>
          </a:p>
          <a:p>
            <a:pPr marL="114300" indent="0">
              <a:buNone/>
            </a:pPr>
            <a:endParaRPr lang="kk-KZ" dirty="0">
              <a:latin typeface="Oswald" panose="020B0604020202020204" charset="-52"/>
            </a:endParaRPr>
          </a:p>
          <a:p>
            <a:pPr>
              <a:buAutoNum type="arabicPeriod"/>
            </a:pPr>
            <a:endParaRPr lang="ru-RU" dirty="0"/>
          </a:p>
        </p:txBody>
      </p:sp>
      <p:pic>
        <p:nvPicPr>
          <p:cNvPr id="4" name="Звук 3">
            <a:hlinkClick r:id="" action="ppaction://media"/>
            <a:extLst>
              <a:ext uri="{FF2B5EF4-FFF2-40B4-BE49-F238E27FC236}">
                <a16:creationId xmlns:a16="http://schemas.microsoft.com/office/drawing/2014/main" xmlns="" id="{850F0F4C-15B9-4C8A-A39A-5E834F5C83D1}"/>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xmlns="" val="4236322585"/>
      </p:ext>
    </p:extLst>
  </p:cSld>
  <p:clrMapOvr>
    <a:masterClrMapping/>
  </p:clrMapOvr>
  <mc:AlternateContent xmlns:mc="http://schemas.openxmlformats.org/markup-compatibility/2006">
    <mc:Choice xmlns:p14="http://schemas.microsoft.com/office/powerpoint/2010/main" xmlns="" Requires="p14">
      <p:transition spd="slow" p14:dur="2000" advTm="92969"/>
    </mc:Choice>
    <mc:Fallback>
      <p:transition spd="slow" advTm="92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4"/>
                </p:tgtEl>
              </p:cMediaNode>
            </p:video>
          </p:childTnLst>
        </p:cTn>
      </p:par>
    </p:tnLst>
  </p:timing>
</p:sld>
</file>

<file path=ppt/theme/theme1.xml><?xml version="1.0" encoding="utf-8"?>
<a:theme xmlns:a="http://schemas.openxmlformats.org/drawingml/2006/main" name="Modern Writer">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1AFD1"/>
      </a:accent5>
      <a:accent6>
        <a:srgbClr val="F8E71C"/>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Документ" ma:contentTypeID="0x01010061D76DB127BD6B47802B4AD53E086344" ma:contentTypeVersion="3" ma:contentTypeDescription="Создание документа." ma:contentTypeScope="" ma:versionID="33a1fd0ec3a2ad9772496b7ed5b4c985">
  <xsd:schema xmlns:xsd="http://www.w3.org/2001/XMLSchema" xmlns:xs="http://www.w3.org/2001/XMLSchema" xmlns:p="http://schemas.microsoft.com/office/2006/metadata/properties" xmlns:ns2="792d701b-f7dd-4c05-8c9a-4b23972ce6ec" targetNamespace="http://schemas.microsoft.com/office/2006/metadata/properties" ma:root="true" ma:fieldsID="5ee8cddb9bb8553f6122457c5c986f01" ns2:_="">
    <xsd:import namespace="792d701b-f7dd-4c05-8c9a-4b23972ce6ec"/>
    <xsd:element name="properties">
      <xsd:complexType>
        <xsd:sequence>
          <xsd:element name="documentManagement">
            <xsd:complexType>
              <xsd:all>
                <xsd:element ref="ns2:MediaServiceMetadata" minOccurs="0"/>
                <xsd:element ref="ns2:MediaServiceFastMetadata"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2d701b-f7dd-4c05-8c9a-4b23972ce6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контента"/>
        <xsd:element ref="dc:title" minOccurs="0" maxOccurs="1" ma:index="4" ma:displayName="Название"/>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B0F0ACE-CE1B-4127-BF77-F53D0691C765}">
  <ds:schemaRefs>
    <ds:schemaRef ds:uri="http://schemas.microsoft.com/sharepoint/v3/contenttype/forms"/>
  </ds:schemaRefs>
</ds:datastoreItem>
</file>

<file path=customXml/itemProps2.xml><?xml version="1.0" encoding="utf-8"?>
<ds:datastoreItem xmlns:ds="http://schemas.openxmlformats.org/officeDocument/2006/customXml" ds:itemID="{6FD855E9-E16A-4063-A421-9A2BE999A12B}">
  <ds:schemaRefs>
    <ds:schemaRef ds:uri="http://schemas.microsoft.com/office/2006/metadata/properties"/>
    <ds:schemaRef ds:uri="http://purl.org/dc/terms/"/>
    <ds:schemaRef ds:uri="http://schemas.microsoft.com/office/2006/documentManagement/types"/>
    <ds:schemaRef ds:uri="792d701b-f7dd-4c05-8c9a-4b23972ce6ec"/>
    <ds:schemaRef ds:uri="http://www.w3.org/XML/1998/namespace"/>
    <ds:schemaRef ds:uri="http://purl.org/dc/dcmitype/"/>
    <ds:schemaRef ds:uri="http://purl.org/dc/elements/1.1/"/>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157F7202-A9F0-466B-A6CA-CE24597B9B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92d701b-f7dd-4c05-8c9a-4b23972ce6e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326</TotalTime>
  <Words>606</Words>
  <Application>Microsoft Office PowerPoint</Application>
  <PresentationFormat>Экран (16:9)</PresentationFormat>
  <Paragraphs>60</Paragraphs>
  <Slides>13</Slides>
  <Notes>5</Notes>
  <HiddenSlides>0</HiddenSlides>
  <MMClips>13</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13</vt:i4>
      </vt:variant>
    </vt:vector>
  </HeadingPairs>
  <TitlesOfParts>
    <vt:vector size="20" baseType="lpstr">
      <vt:lpstr>Arial</vt:lpstr>
      <vt:lpstr>Oswald</vt:lpstr>
      <vt:lpstr>Times New Roman</vt:lpstr>
      <vt:lpstr>Calibri</vt:lpstr>
      <vt:lpstr>Source Code Pro</vt:lpstr>
      <vt:lpstr>Wingdings</vt:lpstr>
      <vt:lpstr>Modern Writer</vt:lpstr>
      <vt:lpstr>Бөлім тақырыбы: Табиғат және экология. Шешендік сөздер   Сабақтың тақырыбы:                                 Тірі табиғат және өлі табиғат </vt:lpstr>
      <vt:lpstr>Оқу мақсаты: </vt:lpstr>
      <vt:lpstr>Бағалау критерийі:</vt:lpstr>
      <vt:lpstr>Слайд 4</vt:lpstr>
      <vt:lpstr>Тексер! </vt:lpstr>
      <vt:lpstr>2-тапсырма. Мәтінді оқып,  сұрақтарға жауап жаз.</vt:lpstr>
      <vt:lpstr>Слайд 7</vt:lpstr>
      <vt:lpstr>Слайд 8</vt:lpstr>
      <vt:lpstr>Өзіңді тексер!</vt:lpstr>
      <vt:lpstr>Слайд 10</vt:lpstr>
      <vt:lpstr>Үлгі.</vt:lpstr>
      <vt:lpstr>Қорытынды</vt:lpstr>
      <vt:lpstr>Үйге тапсырма:</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Бөлім тақырыбы: Табиғат және экология. Шешендік сөздер   Сабақтың тақырыбы:                                 Тірі табиғат және өлі табиғат</dc:title>
  <dc:creator>админ</dc:creator>
  <cp:lastModifiedBy>Turganai</cp:lastModifiedBy>
  <cp:revision>31</cp:revision>
  <dcterms:modified xsi:type="dcterms:W3CDTF">2021-02-01T07:21:06Z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0x01010061D76DB127BD6B47802B4AD53E086344</vt:lpwstr>
  </property>
</Properties>
</file>