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83" r:id="rId5"/>
    <p:sldId id="285" r:id="rId6"/>
    <p:sldId id="267" r:id="rId7"/>
    <p:sldId id="279" r:id="rId8"/>
    <p:sldId id="268" r:id="rId9"/>
    <p:sldId id="269" r:id="rId10"/>
    <p:sldId id="287" r:id="rId11"/>
    <p:sldId id="288" r:id="rId12"/>
    <p:sldId id="289" r:id="rId13"/>
    <p:sldId id="281" r:id="rId14"/>
    <p:sldId id="271" r:id="rId15"/>
    <p:sldId id="274" r:id="rId16"/>
    <p:sldId id="290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8" y="3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86D8-25D9-4343-A784-698A16511C5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2957-3C02-483F-85F8-A028B1414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82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86D8-25D9-4343-A784-698A16511C5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2957-3C02-483F-85F8-A028B1414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86D8-25D9-4343-A784-698A16511C5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2957-3C02-483F-85F8-A028B1414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72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86D8-25D9-4343-A784-698A16511C5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2957-3C02-483F-85F8-A028B1414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27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86D8-25D9-4343-A784-698A16511C5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2957-3C02-483F-85F8-A028B1414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887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86D8-25D9-4343-A784-698A16511C5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2957-3C02-483F-85F8-A028B1414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6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86D8-25D9-4343-A784-698A16511C5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2957-3C02-483F-85F8-A028B1414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948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86D8-25D9-4343-A784-698A16511C5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2957-3C02-483F-85F8-A028B1414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39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86D8-25D9-4343-A784-698A16511C5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2957-3C02-483F-85F8-A028B1414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05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86D8-25D9-4343-A784-698A16511C5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2957-3C02-483F-85F8-A028B1414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87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86D8-25D9-4343-A784-698A16511C5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2957-3C02-483F-85F8-A028B1414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99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386D8-25D9-4343-A784-698A16511C5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02957-3C02-483F-85F8-A028B1414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03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5"/>
            <a:ext cx="8564488" cy="1008111"/>
          </a:xfrm>
        </p:spPr>
        <p:txBody>
          <a:bodyPr/>
          <a:lstStyle/>
          <a:p>
            <a:r>
              <a:rPr lang="kk-KZ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8856984" cy="5328592"/>
          </a:xfrm>
        </p:spPr>
        <p:txBody>
          <a:bodyPr>
            <a:normAutofit/>
          </a:bodyPr>
          <a:lstStyle/>
          <a:p>
            <a:r>
              <a:rPr lang="kk-KZ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Дүкенбай Досжан «Төрт патшаны көрген кейуана» (хикаят)</a:t>
            </a:r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endParaRPr lang="kk-KZ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endParaRPr lang="kk-KZ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endParaRPr lang="kk-KZ" sz="16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endParaRPr lang="kk-KZ" sz="1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endParaRPr lang="kk-KZ" sz="16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endParaRPr lang="kk-KZ" sz="16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endParaRPr lang="kk-KZ" sz="1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852936"/>
            <a:ext cx="2952328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1440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kk-KZ" sz="4000" b="1" i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«Ел қариясы ,- ел қазынасы»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147248" cy="5001419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kk-KZ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«Ел қариясы ,- ел қазынасы» дегенді қалай түсінесіңдер, балалар?</a:t>
            </a:r>
            <a:endParaRPr lang="ru-RU" sz="2800" b="1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kk-KZ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Бұндай </a:t>
            </a:r>
            <a:r>
              <a:rPr lang="kk-KZ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кісілерді тағы қалай  деп атайды?</a:t>
            </a:r>
            <a:endParaRPr lang="ru-RU" sz="2800" b="1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kk-KZ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Мәтіндегі </a:t>
            </a:r>
            <a:r>
              <a:rPr lang="kk-KZ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қай кейіпкерді кейуана деп атаймыз?</a:t>
            </a:r>
            <a:endParaRPr lang="ru-RU" sz="2800" b="1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r>
              <a:rPr lang="kk-KZ" b="1" i="1" dirty="0" smtClean="0">
                <a:solidFill>
                  <a:srgbClr val="002060"/>
                </a:solidFill>
                <a:latin typeface="Times New Roman"/>
                <a:ea typeface="Calibri"/>
              </a:rPr>
              <a:t>Не </a:t>
            </a:r>
            <a:r>
              <a:rPr lang="kk-KZ" b="1" i="1" dirty="0">
                <a:solidFill>
                  <a:srgbClr val="002060"/>
                </a:solidFill>
                <a:latin typeface="Times New Roman"/>
                <a:ea typeface="Calibri"/>
              </a:rPr>
              <a:t>үшін Жәмила әжені төрт патшаны көрген кейуана деп атаймыз?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716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1944216"/>
          </a:xfrm>
        </p:spPr>
        <p:txBody>
          <a:bodyPr>
            <a:normAutofit fontScale="90000"/>
          </a:bodyPr>
          <a:lstStyle/>
          <a:p>
            <a:pPr algn="just">
              <a:spcAft>
                <a:spcPts val="0"/>
              </a:spcAft>
            </a:pPr>
            <a:r>
              <a:rPr lang="kk-KZ" sz="3100" b="1" i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Берілген тірек –сызбаны толтыра отырып, не үшін Жәмила әжені төрт патшаны көрген кейуана деп атаймыз</a:t>
            </a:r>
            <a:r>
              <a:rPr lang="ru-RU" sz="4000" dirty="0">
                <a:ea typeface="Calibri"/>
                <a:cs typeface="Times New Roman"/>
              </a:rPr>
              <a:t/>
            </a:r>
            <a:br>
              <a:rPr lang="ru-RU" sz="40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03848" y="2636912"/>
            <a:ext cx="3096344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101 жыл жасаған Жәмила  Жанұзаққызы</a:t>
            </a:r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4262816" y="19625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05035" y="3028774"/>
            <a:ext cx="1012024" cy="542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554938" y="2780928"/>
            <a:ext cx="542925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5999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Өзіңді тексер!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И.В.Сталин  </a:t>
            </a:r>
            <a:r>
              <a:rPr lang="kk-KZ" dirty="0" smtClean="0">
                <a:solidFill>
                  <a:srgbClr val="002060"/>
                </a:solidFill>
              </a:rPr>
              <a:t>  </a:t>
            </a:r>
            <a:r>
              <a:rPr lang="kk-KZ" dirty="0" smtClean="0"/>
              <a:t>                                       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Н.С.Хрущов</a:t>
            </a:r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Д.А.Қонаев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dirty="0" smtClean="0"/>
              <a:t>                               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Н.Ә.Назарбаев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699792" y="2924944"/>
            <a:ext cx="309634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 жыл жасаған Жәмила Жанұзаққызы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16200000">
            <a:off x="1244389" y="3687114"/>
            <a:ext cx="98804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81340" y="1700808"/>
            <a:ext cx="549275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873863" y="3926176"/>
            <a:ext cx="101758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5146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856984" cy="3096344"/>
          </a:xfrm>
        </p:spPr>
        <p:txBody>
          <a:bodyPr>
            <a:normAutofit fontScale="90000"/>
          </a:bodyPr>
          <a:lstStyle/>
          <a:p>
            <a:pPr lvl="0" algn="l">
              <a:spcBef>
                <a:spcPct val="20000"/>
              </a:spcBef>
            </a:pP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Айтылым.         </a:t>
            </a:r>
            <a:r>
              <a:rPr lang="kk-KZ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Бекіту кезеңі</a:t>
            </a: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Жәмила әженің Д.Қонаевты көрген кездегі көңіл-күйін білдіріп тұрғанын түсіндіріңдер</a:t>
            </a:r>
            <a:br>
              <a:rPr lang="kk-KZ" sz="4000" b="1" i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kk-KZ" sz="4000" b="1" i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Жәмила кейуана сияқты адамдармен кездескен сәттерін болды ма?</a:t>
            </a:r>
            <a:r>
              <a:rPr lang="kk-KZ" sz="3200" b="1" i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kk-KZ" sz="3200" b="1" i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370071"/>
              </p:ext>
            </p:extLst>
          </p:nvPr>
        </p:nvGraphicFramePr>
        <p:xfrm>
          <a:off x="179512" y="3802564"/>
          <a:ext cx="8507860" cy="2667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3930"/>
                <a:gridCol w="4253930"/>
              </a:tblGrid>
              <a:tr h="10518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Arial"/>
                        </a:rPr>
                        <a:t>критерийі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Arial"/>
                        </a:rPr>
                        <a:t>дескриптор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519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Жәмила әженің Д.Қонаевты көрген кездегі көңіл-күйін білдіріп тұрғанын түсіндіру</a:t>
                      </a:r>
                    </a:p>
                    <a:p>
                      <a:endParaRPr lang="kk-KZ" sz="2000" i="0" dirty="0" smtClean="0"/>
                    </a:p>
                    <a:p>
                      <a:endParaRPr lang="ru-RU" sz="2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Жәмила әженің Д.Қонаевты көрген кездегі көңіл-күйін білдіріп тұрғанын түсіндіреді</a:t>
                      </a:r>
                    </a:p>
                    <a:p>
                      <a:endParaRPr lang="ru-RU" sz="2000" i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175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Қорытынды кезеңі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 сабақта не білдіңдер? Жазушының қандай шығармаларымен таныстыңдар?  «Төрт патшаны көрген кейуана» хикаятында нені баяндаған?</a:t>
            </a:r>
            <a:endParaRPr 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467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39552" y="-1827584"/>
            <a:ext cx="8085584" cy="36003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892480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Өзіңді тексер!</a:t>
            </a:r>
          </a:p>
          <a:p>
            <a:pPr marL="0" indent="0">
              <a:buNone/>
            </a:pPr>
            <a:r>
              <a:rPr lang="kk-KZ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Жазушы Дүкенбай Досжан туралы білдік.</a:t>
            </a:r>
          </a:p>
          <a:p>
            <a:pPr marL="0" indent="0">
              <a:buNone/>
            </a:pPr>
            <a:r>
              <a:rPr lang="kk-KZ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Жазушының         шығармаларымен таныстық. </a:t>
            </a:r>
          </a:p>
          <a:p>
            <a:pPr marL="0" lvl="0" indent="0">
              <a:buNone/>
            </a:pPr>
            <a:r>
              <a:rPr lang="kk-KZ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«Төрт патшаны көрген кейуана» хикаятында </a:t>
            </a:r>
            <a:r>
              <a:rPr lang="kk-KZ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жазушы өзінің анасының айтқан әңгімесін баяндаған.</a:t>
            </a:r>
            <a:endParaRPr 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851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136904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2593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352928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8097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kk-KZ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256584"/>
          </a:xfrm>
        </p:spPr>
        <p:txBody>
          <a:bodyPr>
            <a:normAutofit/>
          </a:bodyPr>
          <a:lstStyle/>
          <a:p>
            <a:pPr marL="0" indent="0">
              <a:spcBef>
                <a:spcPts val="770"/>
              </a:spcBef>
              <a:spcAft>
                <a:spcPts val="0"/>
              </a:spcAft>
              <a:buNone/>
            </a:pPr>
            <a:r>
              <a:rPr lang="kk-KZ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11.1.1.</a:t>
            </a:r>
            <a:r>
              <a:rPr lang="kk-KZ" sz="3600" b="1" i="1" dirty="0" smtClean="0">
                <a:solidFill>
                  <a:srgbClr val="000000"/>
                </a:solidFill>
                <a:latin typeface="Times New Roman"/>
              </a:rPr>
              <a:t>Мәтінді  </a:t>
            </a:r>
            <a:r>
              <a:rPr lang="kk-KZ" sz="3600" b="1" i="1" dirty="0">
                <a:solidFill>
                  <a:srgbClr val="000000"/>
                </a:solidFill>
                <a:latin typeface="Times New Roman"/>
              </a:rPr>
              <a:t>тындай отырып, негізгі идеясын анықтау </a:t>
            </a:r>
            <a:endParaRPr lang="ru-RU" sz="3600" b="1" i="1" dirty="0">
              <a:latin typeface="Times New Roman"/>
              <a:ea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36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11.1.2.Мәтінде </a:t>
            </a:r>
            <a:r>
              <a:rPr lang="kk-KZ" sz="3600" b="1" i="1" dirty="0">
                <a:solidFill>
                  <a:srgbClr val="000000"/>
                </a:solidFill>
                <a:latin typeface="Times New Roman"/>
                <a:cs typeface="Times New Roman"/>
              </a:rPr>
              <a:t>көтерілген мәселені, оқиғаны талқылау.</a:t>
            </a:r>
            <a:endParaRPr lang="ru-RU" sz="3600" b="1" i="1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kk-KZ" sz="3600" b="1" i="1" dirty="0" smtClean="0">
                <a:solidFill>
                  <a:srgbClr val="000000"/>
                </a:solidFill>
                <a:latin typeface="Times New Roman"/>
              </a:rPr>
              <a:t>11.2.1.Мәтіндегі </a:t>
            </a:r>
            <a:r>
              <a:rPr lang="kk-KZ" sz="3600" b="1" i="1" dirty="0">
                <a:solidFill>
                  <a:srgbClr val="000000"/>
                </a:solidFill>
                <a:latin typeface="Times New Roman"/>
              </a:rPr>
              <a:t>есімдіктерді тауып, мағыналық түрлерін ажырату. Олармен сөйлем құрастыру</a:t>
            </a:r>
            <a:r>
              <a:rPr lang="kk-KZ" sz="3600" b="1" i="1" dirty="0">
                <a:solidFill>
                  <a:srgbClr val="000000"/>
                </a:solidFill>
                <a:cs typeface="Times New Roman"/>
              </a:rPr>
              <a:t>.</a:t>
            </a:r>
            <a:endParaRPr lang="kk-KZ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2084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 түрткі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Сабағымызды бастамай отырып, Дүкенбай Досжан жазушыны еске түсірейік.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Ол туралы не білесіңдер? 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Оның қандай шығармалары бар? 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Жазушы </a:t>
            </a:r>
            <a:r>
              <a:rPr lang="kk-KZ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 шығармаларында қандай өзекті тақырыптарды қозғады?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Дүкенбай Досжан шығармаларының ерекшілігі неде  деп ойлайсыңдар?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660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Дүкенбай Досжан  туралы не білесің?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75856" y="2816932"/>
            <a:ext cx="2304256" cy="1548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Дүкенбай Досжан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868144" y="342900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220072" y="2528900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4283968" y="214717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364088" y="4149080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2915816" y="2435206"/>
            <a:ext cx="504057" cy="381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2123728" y="3587447"/>
            <a:ext cx="879086" cy="146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2596172" y="4149080"/>
            <a:ext cx="879086" cy="3026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503479" y="4501793"/>
            <a:ext cx="0" cy="5833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04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Дүкенбай Досжан  туралы не білесің?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дастан </a:t>
            </a:r>
          </a:p>
          <a:p>
            <a:pPr marL="0" indent="0">
              <a:buNone/>
            </a:pP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жазушы                                    15 жасында </a:t>
            </a:r>
          </a:p>
          <a:p>
            <a:pPr marL="0" indent="0">
              <a:buNone/>
            </a:pPr>
            <a:endParaRPr lang="kk-K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Мұхтар жолы                                                     Абай айнасы</a:t>
            </a:r>
          </a:p>
          <a:p>
            <a:pPr marL="0" indent="0">
              <a:buNone/>
            </a:pPr>
            <a:endParaRPr lang="kk-K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Түркістан                                                   Зауал   </a:t>
            </a:r>
          </a:p>
          <a:p>
            <a:pPr marL="0" indent="0">
              <a:buNone/>
            </a:pPr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әдеби қызметкер                 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75856" y="2816932"/>
            <a:ext cx="2304256" cy="1548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Дүкенбай Досжан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868144" y="342900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220072" y="2528900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4283968" y="214717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364088" y="4149080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2915816" y="2435206"/>
            <a:ext cx="504057" cy="381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2123728" y="3587447"/>
            <a:ext cx="879086" cy="146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2596172" y="4149080"/>
            <a:ext cx="879086" cy="3026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503479" y="4501793"/>
            <a:ext cx="0" cy="5833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573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1584176"/>
          </a:xfrm>
        </p:spPr>
        <p:txBody>
          <a:bodyPr>
            <a:normAutofit fontScale="90000"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Оқылым. </a:t>
            </a: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Мәтінді мағыналық бөлікке бөліп, әр бөлікке ат қойыңдар.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358981"/>
              </p:ext>
            </p:extLst>
          </p:nvPr>
        </p:nvGraphicFramePr>
        <p:xfrm>
          <a:off x="185776" y="2132856"/>
          <a:ext cx="8928100" cy="1839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042"/>
                <a:gridCol w="4536058"/>
              </a:tblGrid>
              <a:tr h="8640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Arial"/>
                        </a:rPr>
                        <a:t>критерийі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Arial"/>
                        </a:rPr>
                        <a:t>дескриптор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kumimoji="0" lang="kk-KZ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Мәтінді мағыналық бөлікке бөліп, әр бөлікке ат қою</a:t>
                      </a:r>
                      <a:endParaRPr lang="ru-RU" sz="200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Мәтінді мағыналық бөлікке бөледі.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Әр бөлікке ат қояды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46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5719"/>
          </a:xfrm>
        </p:spPr>
        <p:txBody>
          <a:bodyPr>
            <a:normAutofit fontScale="90000"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71014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Сырғып кеп тоқтай қалған әдемі көліктен жігіттер түсті. Терең түкпірінен ұзын бойлы кісі көрінді.</a:t>
            </a:r>
          </a:p>
          <a:p>
            <a:pPr>
              <a:buFontTx/>
              <a:buChar char="-"/>
            </a:pP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Қонаев кеп қалды! – деді. </a:t>
            </a:r>
          </a:p>
          <a:p>
            <a:pPr>
              <a:buFontTx/>
              <a:buChar char="-"/>
            </a:pP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Тұрыңдар озаттар, Қонаев көкелерің келді, - деді әлдебір өктем дауыс. </a:t>
            </a:r>
          </a:p>
          <a:p>
            <a:pPr marL="0" indent="0">
              <a:buNone/>
            </a:pP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Әлгі әдемі машинеден түскен ұзын кісі бізге қоңыр үнімен: «Сәлеметсіздер ме, бауырлар!»-деді. Жағалай төніп, бір-бірлеп бәрімізге қол беріп амандасып шықты. Жылы алақанынан адам жанына енетін айтып болмас әсерлі толқын жүгіріп өтті. </a:t>
            </a:r>
          </a:p>
          <a:p>
            <a:pPr marL="0" indent="0">
              <a:buNone/>
            </a:pP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Әлгі ұзын сирек кездесетін кісі қазақшалап былай деді:</a:t>
            </a:r>
          </a:p>
          <a:p>
            <a:pPr>
              <a:buFontTx/>
              <a:buChar char="-"/>
            </a:pP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Сайлаушылармен кездесуге құмартып, үлкен сезіммен, биіктеп жеткенім осы!.. Танысайық аманаттарың болса, оны қысылмай, ұялмай айтыңыздар!</a:t>
            </a:r>
          </a:p>
          <a:p>
            <a:pPr marL="0" indent="0">
              <a:buNone/>
            </a:pP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Баяғы осыдан біраз бұрын аудан, облыстан өкідері келгенде, жиналыста көлденеңнен сауал қоямын деп қарадай жазықты болып, аузым күйгені есіме түсіп...осылай тұрған жерімде тырс етіп үндемей алсамшы .</a:t>
            </a:r>
          </a:p>
          <a:p>
            <a:pPr marL="0" indent="0">
              <a:buNone/>
            </a:pP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..Үлкен кісі өзі тілге келді. </a:t>
            </a:r>
          </a:p>
          <a:p>
            <a:pPr marL="0" indent="0">
              <a:buNone/>
            </a:pP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«Қонаевтың сөзі түсінікті шықты. Сол жолы астанадан ат арытып жеткен Қонаев қара шаруа-қалың жұрттың «Тәңір жарылқасын-ай!»- деген батасын алды, сол бата биік кісіге майдай жағып, Жоғары Кеңеске депутат болып сайланды», -  Жәмила анам. Енді есептеп қарасам, </a:t>
            </a:r>
            <a:r>
              <a:rPr lang="kk-KZ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Жоғары Кеңеске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депутат болып сайланар кезде сол Қонаев атамыз жаста 36 екен.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946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1512168"/>
          </a:xfrm>
        </p:spPr>
        <p:txBody>
          <a:bodyPr>
            <a:normAutofit fontScale="90000"/>
          </a:bodyPr>
          <a:lstStyle/>
          <a:p>
            <a:pPr algn="just"/>
            <a:r>
              <a:rPr lang="kk-KZ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Жазылым</a:t>
            </a:r>
            <a:r>
              <a:rPr lang="kk-KZ" sz="3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Мәтіндегі есімдіктерді тауып, мағыналық  түрлерін ажырату. Олармен сөйлем құрастыру.</a:t>
            </a:r>
            <a:endParaRPr lang="ru-RU" sz="36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24081"/>
              </p:ext>
            </p:extLst>
          </p:nvPr>
        </p:nvGraphicFramePr>
        <p:xfrm>
          <a:off x="395536" y="2492896"/>
          <a:ext cx="836327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1637"/>
                <a:gridCol w="4181637"/>
              </a:tblGrid>
              <a:tr h="6120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Arial"/>
                        </a:rPr>
                        <a:t>критерийі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Arial"/>
                        </a:rPr>
                        <a:t>дескриптор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kumimoji="0" lang="kk-KZ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Мәтіндегі есімдіктерді тауып, мағыналық түрлерін ажырату. Олармен сөйлем құрастыру</a:t>
                      </a:r>
                      <a:endParaRPr lang="ru-RU" sz="200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Мәтіндегі есімдіктерді тауып, мағыналық түрлерін ажыратады.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Олармен сөйлем құрастырады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341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634082"/>
          </a:xfrm>
        </p:spPr>
        <p:txBody>
          <a:bodyPr>
            <a:normAutofit fontScale="90000"/>
          </a:bodyPr>
          <a:lstStyle/>
          <a:p>
            <a:r>
              <a:rPr lang="kk-KZ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Өзіңді тексер!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72608"/>
          </a:xfrm>
        </p:spPr>
        <p:txBody>
          <a:bodyPr/>
          <a:lstStyle/>
          <a:p>
            <a:pPr marL="0" indent="0">
              <a:buNone/>
            </a:pPr>
            <a:endParaRPr lang="kk-KZ" sz="1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1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1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1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1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70251"/>
              </p:ext>
            </p:extLst>
          </p:nvPr>
        </p:nvGraphicFramePr>
        <p:xfrm>
          <a:off x="539552" y="908720"/>
          <a:ext cx="8376592" cy="5937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/>
                <a:gridCol w="3480048"/>
              </a:tblGrid>
              <a:tr h="72008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Жіктеу есімдігі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бізге, осыдан, оны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Сілтеу  </a:t>
                      </a: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есімдігі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әлгі, былай, осы, сол, осылай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kk-KZ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  <a:tr h="665924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Сұрау  </a:t>
                      </a: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есімдігі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/>
                        <a:t>- </a:t>
                      </a:r>
                      <a:endParaRPr lang="ru-RU" sz="2400" b="1" dirty="0"/>
                    </a:p>
                  </a:txBody>
                  <a:tcPr/>
                </a:tc>
              </a:tr>
              <a:tr h="665924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Өздік  </a:t>
                      </a: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есімдігі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/>
                        <a:t>-</a:t>
                      </a:r>
                      <a:endParaRPr lang="ru-RU" sz="2400" b="1" dirty="0"/>
                    </a:p>
                  </a:txBody>
                  <a:tcPr/>
                </a:tc>
              </a:tr>
              <a:tr h="665924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Белгісіздік  </a:t>
                      </a: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есімдігі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әлдебір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826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Жалпылау  </a:t>
                      </a: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есімдігі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бәрімізге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  <a:tr h="665924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Болымсыздық  </a:t>
                      </a:r>
                      <a:r>
                        <a:rPr kumimoji="0" lang="kk-K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есімдігі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/>
                        <a:t>-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7431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1625</TotalTime>
  <Words>562</Words>
  <Application>Microsoft Office PowerPoint</Application>
  <PresentationFormat>Экран (4:3)</PresentationFormat>
  <Paragraphs>105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Тема Office</vt:lpstr>
      <vt:lpstr>Сабақтың тақырыбы:</vt:lpstr>
      <vt:lpstr>Сабақтың мақсаты:</vt:lpstr>
      <vt:lpstr>Ой түрткі</vt:lpstr>
      <vt:lpstr>Дүкенбай Досжан  туралы не білесің?</vt:lpstr>
      <vt:lpstr>Дүкенбай Досжан  туралы не білесің?</vt:lpstr>
      <vt:lpstr>  Оқылым. Мәтінді мағыналық бөлікке бөліп, әр бөлікке ат қойыңдар.   </vt:lpstr>
      <vt:lpstr>  </vt:lpstr>
      <vt:lpstr>Жазылым. Мәтіндегі есімдіктерді тауып, мағыналық  түрлерін ажырату. Олармен сөйлем құрастыру.</vt:lpstr>
      <vt:lpstr>Өзіңді тексер!</vt:lpstr>
      <vt:lpstr>«Ел қариясы ,- ел қазынасы»</vt:lpstr>
      <vt:lpstr>Берілген тірек –сызбаны толтыра отырып, не үшін Жәмила әжені төрт патшаны көрген кейуана деп атаймыз </vt:lpstr>
      <vt:lpstr>Өзіңді тексер!</vt:lpstr>
      <vt:lpstr> Айтылым.         Бекіту кезеңі Жәмила әженің Д.Қонаевты көрген кездегі көңіл-күйін білдіріп тұрғанын түсіндіріңдер Жәмила кейуана сияқты адамдармен кездескен сәттерін болды ма?    </vt:lpstr>
      <vt:lpstr>Қорытынды кезеңі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</dc:title>
  <dc:creator>админ</dc:creator>
  <cp:lastModifiedBy>Huawei</cp:lastModifiedBy>
  <cp:revision>68</cp:revision>
  <dcterms:created xsi:type="dcterms:W3CDTF">2020-12-30T18:54:09Z</dcterms:created>
  <dcterms:modified xsi:type="dcterms:W3CDTF">2024-10-30T12:00:22Z</dcterms:modified>
</cp:coreProperties>
</file>