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4" r:id="rId6"/>
    <p:sldId id="259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5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7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0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1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7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7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9604-25AC-48A5-8E58-B6DD37A0D1B1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DB02-A492-497D-96B9-782E12A5B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" y="0"/>
            <a:ext cx="1218852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19342" r="34781" b="5728"/>
          <a:stretch/>
        </p:blipFill>
        <p:spPr>
          <a:xfrm>
            <a:off x="4194628" y="104922"/>
            <a:ext cx="3152871" cy="31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2310" y="3069868"/>
            <a:ext cx="8490858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Мобильді қосымшаны орнату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283" y="4703353"/>
            <a:ext cx="849085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 сынып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26623" y="226954"/>
            <a:ext cx="7010873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бағдарламасына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1142" y="8801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11.4.1.3 - әзірленген мобильді қосымшаны орнату жолын түсіндіру</a:t>
            </a:r>
            <a:endParaRPr lang="ru-RU" sz="28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2465" y="2841231"/>
            <a:ext cx="3956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Сабақтың мақсаты: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41142" y="4349859"/>
            <a:ext cx="5747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Мобильді қосымшалар конструкторының не екенін біледі; Конструктор интерфейсіне бағдарланады.</a:t>
            </a:r>
            <a:endParaRPr lang="ru-RU" sz="28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1142" y="3625036"/>
            <a:ext cx="5321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Мобильді қосымшаны орнатады.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5688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406397" y="389586"/>
            <a:ext cx="7584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 ҮШІН НЕГІЗГІ ҚҰРАЛДАР ТОПТАРЫ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Қосымшалар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құралдарды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бағдарламалар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қолжетімдігі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сервистер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4389" y="3773962"/>
            <a:ext cx="7857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Thunkable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қосымшаларды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әзірлеудің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браузерлік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9418" y="5021917"/>
            <a:ext cx="7584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MIT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Inventor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Android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платформасына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визуалды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әзірлеудің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2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3517" t="28172" r="29722" b="20641"/>
          <a:stretch>
            <a:fillRect/>
          </a:stretch>
        </p:blipFill>
        <p:spPr bwMode="auto">
          <a:xfrm>
            <a:off x="4404792" y="1630482"/>
            <a:ext cx="702019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21942" y="1788447"/>
            <a:ext cx="1669143" cy="593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Әзірлеу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65027" y="1703051"/>
            <a:ext cx="2524157" cy="721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Орнату</a:t>
            </a:r>
            <a:r>
              <a:rPr lang="ru-RU" sz="2400" b="1" dirty="0"/>
              <a:t>, </a:t>
            </a:r>
            <a:r>
              <a:rPr lang="ru-RU" sz="2400" b="1" dirty="0" err="1"/>
              <a:t>тестілеу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жөндеу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7452" y="460266"/>
            <a:ext cx="8490858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5600" b="1" dirty="0" smtClean="0">
                <a:latin typeface="+mj-lt"/>
              </a:rPr>
              <a:t>Құрылғыларды пайдалану:</a:t>
            </a:r>
            <a:endParaRPr lang="ru-RU" sz="5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5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90"/>
            <a:ext cx="3451538" cy="34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62400" y="159644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MIT App Inventor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5652" t="5644" r="4807" b="11687"/>
          <a:stretch/>
        </p:blipFill>
        <p:spPr>
          <a:xfrm>
            <a:off x="4975538" y="1462288"/>
            <a:ext cx="6752823" cy="492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17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25343" y="4010047"/>
            <a:ext cx="6309575" cy="2441803"/>
            <a:chOff x="899592" y="2060848"/>
            <a:chExt cx="7620000" cy="3810000"/>
          </a:xfrm>
        </p:grpSpPr>
        <p:pic>
          <p:nvPicPr>
            <p:cNvPr id="7" name="Picture 2" descr="ÐÐ°ÑÑÐ¸Ð½ÐºÐ¸ Ð¿Ð¾ Ð·Ð°Ð¿ÑÐ¾ÑÑ Ð¾Ð¿ÐµÑÐ°ÑÐ¸Ð¾Ð½Ð½ÑÐµ ÑÐ¸ÑÑÐµÐ¼Ñ ÑÐ¼Ð°ÑÑÑÐ¾Ð½Ð¾Ð²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2060848"/>
              <a:ext cx="76200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59832" y="378904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68144" y="378904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701142" y="1876891"/>
            <a:ext cx="8490858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Смартфондағы</a:t>
            </a:r>
            <a:endParaRPr lang="ru-RU" sz="3200" b="1" dirty="0"/>
          </a:p>
          <a:p>
            <a:pPr algn="ctr"/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ең көп таралған операциялық жүйелер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1142" y="504771"/>
            <a:ext cx="849085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/>
              <a:t>1 тапсырма: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632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4861" y="199859"/>
            <a:ext cx="7903311" cy="1210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7557" y="1587558"/>
            <a:ext cx="413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Сөздік-аудару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77557" y="2493840"/>
            <a:ext cx="4356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4861" y="199860"/>
            <a:ext cx="780355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3600" b="1" dirty="0"/>
              <a:t>2</a:t>
            </a:r>
            <a:r>
              <a:rPr lang="kk-KZ" sz="3600" b="1" dirty="0" smtClean="0"/>
              <a:t> тапсырма:</a:t>
            </a:r>
          </a:p>
          <a:p>
            <a:pPr algn="ctr"/>
            <a:r>
              <a:rPr lang="kk-KZ" sz="3600" b="1" dirty="0" smtClean="0"/>
              <a:t>«Перевод мобильді қосымшасы»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236" t="21990" r="45686" b="5487"/>
          <a:stretch/>
        </p:blipFill>
        <p:spPr>
          <a:xfrm>
            <a:off x="3709710" y="1885536"/>
            <a:ext cx="2691684" cy="497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553" t="18420" r="29525" b="8117"/>
          <a:stretch/>
        </p:blipFill>
        <p:spPr>
          <a:xfrm>
            <a:off x="6759856" y="3577846"/>
            <a:ext cx="4249632" cy="331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314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26379" y="215249"/>
            <a:ext cx="9547596" cy="2025091"/>
            <a:chOff x="1022577" y="206202"/>
            <a:chExt cx="11002735" cy="268228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128530" y="741524"/>
              <a:ext cx="6929870" cy="990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9266957" y="206202"/>
              <a:ext cx="2758355" cy="2682287"/>
              <a:chOff x="144122" y="731752"/>
              <a:chExt cx="4453757" cy="4331952"/>
            </a:xfrm>
          </p:grpSpPr>
          <p:grpSp>
            <p:nvGrpSpPr>
              <p:cNvPr id="18" name="Group 99"/>
              <p:cNvGrpSpPr/>
              <p:nvPr/>
            </p:nvGrpSpPr>
            <p:grpSpPr>
              <a:xfrm>
                <a:off x="144122" y="2163704"/>
                <a:ext cx="4453757" cy="2900000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95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6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7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9" name="Graphic 3"/>
              <p:cNvGrpSpPr/>
              <p:nvPr/>
            </p:nvGrpSpPr>
            <p:grpSpPr>
              <a:xfrm>
                <a:off x="1298538" y="1057899"/>
                <a:ext cx="1552744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86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7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8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9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0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1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2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3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4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" name="Graphic 3"/>
              <p:cNvGrpSpPr/>
              <p:nvPr/>
            </p:nvGrpSpPr>
            <p:grpSpPr>
              <a:xfrm>
                <a:off x="2016009" y="1442339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77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8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9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0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1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2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3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4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5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1" name="Graphic 3"/>
              <p:cNvGrpSpPr/>
              <p:nvPr/>
            </p:nvGrpSpPr>
            <p:grpSpPr>
              <a:xfrm>
                <a:off x="2965327" y="2673722"/>
                <a:ext cx="1029762" cy="1657814"/>
                <a:chOff x="3041368" y="5147451"/>
                <a:chExt cx="215335" cy="395605"/>
              </a:xfrm>
              <a:solidFill>
                <a:schemeClr val="accent1"/>
              </a:solidFill>
            </p:grpSpPr>
            <p:sp>
              <p:nvSpPr>
                <p:cNvPr id="68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9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0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1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2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3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4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5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6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2" name="Graphic 3"/>
              <p:cNvGrpSpPr/>
              <p:nvPr/>
            </p:nvGrpSpPr>
            <p:grpSpPr>
              <a:xfrm>
                <a:off x="1479533" y="731752"/>
                <a:ext cx="1468140" cy="2071039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64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5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6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7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3" name="Graphic 3"/>
              <p:cNvGrpSpPr/>
              <p:nvPr/>
            </p:nvGrpSpPr>
            <p:grpSpPr>
              <a:xfrm>
                <a:off x="2307945" y="1112311"/>
                <a:ext cx="978484" cy="1241810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60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1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2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3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4" name="Group 140"/>
              <p:cNvGrpSpPr>
                <a:grpSpLocks/>
              </p:cNvGrpSpPr>
              <p:nvPr/>
            </p:nvGrpSpPr>
            <p:grpSpPr bwMode="auto">
              <a:xfrm>
                <a:off x="1463913" y="3138058"/>
                <a:ext cx="1030181" cy="1428500"/>
                <a:chOff x="1794452" y="3545852"/>
                <a:chExt cx="1197728" cy="1722972"/>
              </a:xfrm>
            </p:grpSpPr>
            <p:grpSp>
              <p:nvGrpSpPr>
                <p:cNvPr id="25" name="Graphic 3"/>
                <p:cNvGrpSpPr/>
                <p:nvPr/>
              </p:nvGrpSpPr>
              <p:grpSpPr>
                <a:xfrm>
                  <a:off x="2404608" y="4508102"/>
                  <a:ext cx="148780" cy="85827"/>
                  <a:chOff x="5402792" y="6353034"/>
                  <a:chExt cx="57361" cy="33090"/>
                </a:xfrm>
                <a:solidFill>
                  <a:schemeClr val="accent1"/>
                </a:solidFill>
              </p:grpSpPr>
              <p:sp>
                <p:nvSpPr>
                  <p:cNvPr id="57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8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9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6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27" name="Graphic 3"/>
                <p:cNvGrpSpPr/>
                <p:nvPr/>
              </p:nvGrpSpPr>
              <p:grpSpPr>
                <a:xfrm>
                  <a:off x="2316369" y="4355269"/>
                  <a:ext cx="168362" cy="91503"/>
                  <a:chOff x="5368784" y="6294049"/>
                  <a:chExt cx="64911" cy="35278"/>
                </a:xfrm>
                <a:solidFill>
                  <a:schemeClr val="accent1"/>
                </a:solidFill>
              </p:grpSpPr>
              <p:sp>
                <p:nvSpPr>
                  <p:cNvPr id="55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6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8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0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1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32" name="Graphic 3"/>
                <p:cNvGrpSpPr/>
                <p:nvPr/>
              </p:nvGrpSpPr>
              <p:grpSpPr>
                <a:xfrm>
                  <a:off x="2443098" y="4489041"/>
                  <a:ext cx="144392" cy="74848"/>
                  <a:chOff x="5417608" y="6345696"/>
                  <a:chExt cx="55669" cy="28857"/>
                </a:xfrm>
                <a:solidFill>
                  <a:schemeClr val="accent1"/>
                </a:solidFill>
              </p:grpSpPr>
              <p:sp>
                <p:nvSpPr>
                  <p:cNvPr id="49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0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1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2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3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4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33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4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5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6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7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8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9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0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1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2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4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5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6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8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sp>
          <p:nvSpPr>
            <p:cNvPr id="17" name="Title 14"/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21919" y="478190"/>
            <a:ext cx="60960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5318" y="3018577"/>
            <a:ext cx="7584682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342900" endPos="23000" dist="1651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Мобильді </a:t>
            </a:r>
            <a:r>
              <a:rPr lang="kk-KZ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қосымшаны құру жолын </a:t>
            </a:r>
            <a:r>
              <a:rPr lang="kk-KZ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қарастырдыңыздар.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92007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138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Данагул</cp:lastModifiedBy>
  <cp:revision>14</cp:revision>
  <dcterms:created xsi:type="dcterms:W3CDTF">2021-01-31T15:52:18Z</dcterms:created>
  <dcterms:modified xsi:type="dcterms:W3CDTF">2025-03-02T13:41:53Z</dcterms:modified>
</cp:coreProperties>
</file>