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8" r:id="rId7"/>
    <p:sldId id="264" r:id="rId8"/>
    <p:sldId id="263" r:id="rId9"/>
    <p:sldId id="269" r:id="rId10"/>
    <p:sldId id="27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3E8"/>
    <a:srgbClr val="E7EFF2"/>
    <a:srgbClr val="EBEBEB"/>
    <a:srgbClr val="E5E9EC"/>
    <a:srgbClr val="E7EBEE"/>
    <a:srgbClr val="E3E7EA"/>
    <a:srgbClr val="3A5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8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1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1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9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7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A8B9-3A86-4D1B-9029-0268761A1EEA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A844-000A-45FD-863B-6966430D8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667" y1="41333" x2="23667" y2="41333"/>
                        <a14:foregroundMark x1="37722" y1="29091" x2="37722" y2="29091"/>
                        <a14:foregroundMark x1="76010" y1="43879" x2="76010" y2="4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7" y="3752561"/>
            <a:ext cx="1794545" cy="23927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130;p34"/>
          <p:cNvSpPr txBox="1"/>
          <p:nvPr/>
        </p:nvSpPr>
        <p:spPr>
          <a:xfrm>
            <a:off x="489991" y="1315710"/>
            <a:ext cx="8313358" cy="48295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endParaRPr lang="kk-KZ"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kk-KZ" sz="4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МОБИЛЬДІ ҚОСЫМШАЛАРДЫҢ КОНСТРУКТОРЛАРЫ ЖӘНЕ МОБИЛЬДІ ҚОСЫМШАЛАРДЫ ӘЗІРЛЕУ ОРТАСЫ</a:t>
            </a:r>
          </a:p>
          <a:p>
            <a:pPr algn="ctr">
              <a:buClr>
                <a:schemeClr val="dk1"/>
              </a:buClr>
              <a:buSzPts val="1100"/>
            </a:pPr>
            <a:endParaRPr lang="kk-KZ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54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11 </a:t>
            </a:r>
            <a:r>
              <a:rPr lang="kk-KZ" sz="5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сынып</a:t>
            </a:r>
            <a:endParaRPr lang="x-none" sz="5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endParaRPr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6502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95825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34" y="1344614"/>
            <a:ext cx="2716266" cy="2933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1931831" y="581794"/>
            <a:ext cx="847497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</a:t>
            </a:r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блоктардың редакторлары 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815" y="2028518"/>
            <a:ext cx="8983685" cy="9848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 –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тармақталу, цикл, бірнеше экранмен жұмыс істеу блоктары.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814" y="3146251"/>
            <a:ext cx="8983685" cy="9848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–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қосымшадағы логикалық функцияларды басқару.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815" y="4294875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блоктар жиынтығы.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813" y="4978765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–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блоктар жиынтығы.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812" y="5701292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 – 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түстермен жұмыс жасайтын болктар.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01951" y="211582"/>
            <a:ext cx="374682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182" y="155095"/>
            <a:ext cx="3347582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/>
              <a:t>1 тарсырма: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077" t="13462" r="48451" b="12511"/>
          <a:stretch/>
        </p:blipFill>
        <p:spPr>
          <a:xfrm>
            <a:off x="58417" y="-47039"/>
            <a:ext cx="3593206" cy="507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417" y="5285858"/>
            <a:ext cx="4445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accounts.google.com/</a:t>
            </a:r>
            <a:r>
              <a:rPr lang="ru-RU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signup</a:t>
            </a:r>
            <a:endParaRPr lang="ru-R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8993" r="69895" b="12283"/>
          <a:stretch/>
        </p:blipFill>
        <p:spPr>
          <a:xfrm>
            <a:off x="8299107" y="-12435"/>
            <a:ext cx="3670479" cy="500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98619" y="5285858"/>
            <a:ext cx="517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login.appinventor.mit.edu/</a:t>
            </a:r>
            <a:r>
              <a:rPr lang="ru-RU" sz="28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logout</a:t>
            </a:r>
            <a:endParaRPr lang="ru-R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7917" y="115466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16759" y="2776642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13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51890" y="234692"/>
            <a:ext cx="481151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6904" y="176303"/>
            <a:ext cx="531178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kk-KZ" sz="4400" b="1" dirty="0"/>
              <a:t>2</a:t>
            </a:r>
            <a:r>
              <a:rPr lang="kk-KZ" sz="4400" b="1" dirty="0" smtClean="0"/>
              <a:t> тарсырма: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626" t="38116" r="38732" b="16415"/>
          <a:stretch/>
        </p:blipFill>
        <p:spPr>
          <a:xfrm>
            <a:off x="749278" y="2011439"/>
            <a:ext cx="5808371" cy="311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838" t="25528" r="35669" b="14913"/>
          <a:stretch/>
        </p:blipFill>
        <p:spPr>
          <a:xfrm>
            <a:off x="7923710" y="1169086"/>
            <a:ext cx="3396457" cy="554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4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26379" y="215249"/>
            <a:ext cx="9547596" cy="2025091"/>
            <a:chOff x="1022577" y="206202"/>
            <a:chExt cx="11002735" cy="268228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128530" y="741524"/>
              <a:ext cx="6929870" cy="990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9266957" y="206202"/>
              <a:ext cx="2758355" cy="2682287"/>
              <a:chOff x="144122" y="731752"/>
              <a:chExt cx="4453757" cy="4331952"/>
            </a:xfrm>
          </p:grpSpPr>
          <p:grpSp>
            <p:nvGrpSpPr>
              <p:cNvPr id="18" name="Group 99"/>
              <p:cNvGrpSpPr/>
              <p:nvPr/>
            </p:nvGrpSpPr>
            <p:grpSpPr>
              <a:xfrm>
                <a:off x="144122" y="2163704"/>
                <a:ext cx="4453757" cy="2900000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95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6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7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9" name="Graphic 3"/>
              <p:cNvGrpSpPr/>
              <p:nvPr/>
            </p:nvGrpSpPr>
            <p:grpSpPr>
              <a:xfrm>
                <a:off x="1298538" y="1057899"/>
                <a:ext cx="1552744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86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7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8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9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0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1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2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3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4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0" name="Graphic 3"/>
              <p:cNvGrpSpPr/>
              <p:nvPr/>
            </p:nvGrpSpPr>
            <p:grpSpPr>
              <a:xfrm>
                <a:off x="2016009" y="1442339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77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8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9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0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1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2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3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4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5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1" name="Graphic 3"/>
              <p:cNvGrpSpPr/>
              <p:nvPr/>
            </p:nvGrpSpPr>
            <p:grpSpPr>
              <a:xfrm>
                <a:off x="2965327" y="2673722"/>
                <a:ext cx="1029762" cy="1657814"/>
                <a:chOff x="3041368" y="5147451"/>
                <a:chExt cx="215335" cy="395605"/>
              </a:xfrm>
              <a:solidFill>
                <a:schemeClr val="accent1"/>
              </a:solidFill>
            </p:grpSpPr>
            <p:sp>
              <p:nvSpPr>
                <p:cNvPr id="68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9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0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1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2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3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4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5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6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2" name="Graphic 3"/>
              <p:cNvGrpSpPr/>
              <p:nvPr/>
            </p:nvGrpSpPr>
            <p:grpSpPr>
              <a:xfrm>
                <a:off x="1479533" y="731752"/>
                <a:ext cx="1468140" cy="2071039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64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5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6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7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3" name="Graphic 3"/>
              <p:cNvGrpSpPr/>
              <p:nvPr/>
            </p:nvGrpSpPr>
            <p:grpSpPr>
              <a:xfrm>
                <a:off x="2307945" y="1112311"/>
                <a:ext cx="978484" cy="1241810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60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1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2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3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4" name="Group 140"/>
              <p:cNvGrpSpPr>
                <a:grpSpLocks/>
              </p:cNvGrpSpPr>
              <p:nvPr/>
            </p:nvGrpSpPr>
            <p:grpSpPr bwMode="auto">
              <a:xfrm>
                <a:off x="1463913" y="3138058"/>
                <a:ext cx="1030181" cy="1428500"/>
                <a:chOff x="1794452" y="3545852"/>
                <a:chExt cx="1197728" cy="1722972"/>
              </a:xfrm>
            </p:grpSpPr>
            <p:grpSp>
              <p:nvGrpSpPr>
                <p:cNvPr id="25" name="Graphic 3"/>
                <p:cNvGrpSpPr/>
                <p:nvPr/>
              </p:nvGrpSpPr>
              <p:grpSpPr>
                <a:xfrm>
                  <a:off x="2404608" y="4508102"/>
                  <a:ext cx="148780" cy="85827"/>
                  <a:chOff x="5402792" y="6353034"/>
                  <a:chExt cx="57361" cy="33090"/>
                </a:xfrm>
                <a:solidFill>
                  <a:schemeClr val="accent1"/>
                </a:solidFill>
              </p:grpSpPr>
              <p:sp>
                <p:nvSpPr>
                  <p:cNvPr id="57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8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9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6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27" name="Graphic 3"/>
                <p:cNvGrpSpPr/>
                <p:nvPr/>
              </p:nvGrpSpPr>
              <p:grpSpPr>
                <a:xfrm>
                  <a:off x="2316369" y="4355269"/>
                  <a:ext cx="168362" cy="91503"/>
                  <a:chOff x="5368784" y="6294049"/>
                  <a:chExt cx="64911" cy="35278"/>
                </a:xfrm>
                <a:solidFill>
                  <a:schemeClr val="accent1"/>
                </a:solidFill>
              </p:grpSpPr>
              <p:sp>
                <p:nvSpPr>
                  <p:cNvPr id="55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6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8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1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32" name="Graphic 3"/>
                <p:cNvGrpSpPr/>
                <p:nvPr/>
              </p:nvGrpSpPr>
              <p:grpSpPr>
                <a:xfrm>
                  <a:off x="2443098" y="4489041"/>
                  <a:ext cx="144392" cy="74848"/>
                  <a:chOff x="5417608" y="6345696"/>
                  <a:chExt cx="55669" cy="28857"/>
                </a:xfrm>
                <a:solidFill>
                  <a:schemeClr val="accent1"/>
                </a:solidFill>
              </p:grpSpPr>
              <p:sp>
                <p:nvSpPr>
                  <p:cNvPr id="49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0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1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2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3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4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33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4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5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6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9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1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2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4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5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6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8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sp>
          <p:nvSpPr>
            <p:cNvPr id="17" name="Title 14"/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21919" y="478190"/>
            <a:ext cx="60960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</a:t>
            </a: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тынды</a:t>
            </a:r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7595" y="3196567"/>
            <a:ext cx="9047980" cy="21236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342900" endPos="23000" dist="1651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kk-KZ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Конструкторда </a:t>
            </a:r>
            <a:r>
              <a:rPr lang="kk-KZ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ыңғайлы мобильдік қосымшасының </a:t>
            </a:r>
            <a:r>
              <a:rPr lang="kk-KZ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интерфейсін </a:t>
            </a:r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қарастырдыңыздар.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54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3333" r="3227" b="16190"/>
          <a:stretch/>
        </p:blipFill>
        <p:spPr>
          <a:xfrm>
            <a:off x="0" y="5049875"/>
            <a:ext cx="2264229" cy="1808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95825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57021" y="2900966"/>
            <a:ext cx="10162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конструкторда </a:t>
            </a:r>
            <a:r>
              <a:rPr lang="kk-KZ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ыңғайлы мобильдік қосымшасының интерфейсін құрастырамыз</a:t>
            </a:r>
            <a:endParaRPr lang="ru-RU" sz="4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6663" y="1493588"/>
            <a:ext cx="6096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kk-KZ" sz="3600" b="1" dirty="0" smtClean="0">
                <a:latin typeface="+mj-lt"/>
                <a:ea typeface="Calibri" panose="020F0502020204030204" pitchFamily="34" charset="0"/>
              </a:rPr>
              <a:t>БҮГІНГІ САБАҚТА: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9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95825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29246" y="2479345"/>
            <a:ext cx="10162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i="1" dirty="0" smtClean="0"/>
              <a:t>Нақты платформа үшін әзірленген смартфондарда, планшеттерде және басқа да мобильді құрылғыларда жұмыс істеуге арналған программалық жасақтама.</a:t>
            </a:r>
            <a:endParaRPr lang="ru-RU" sz="3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6663" y="1493588"/>
            <a:ext cx="6096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kk-KZ" sz="3600" b="1" dirty="0" smtClean="0">
                <a:latin typeface="+mj-lt"/>
                <a:ea typeface="Calibri" panose="020F0502020204030204" pitchFamily="34" charset="0"/>
              </a:rPr>
              <a:t>Мобильді қосымша:</a:t>
            </a:r>
            <a:endParaRPr lang="ru-RU" sz="44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14" y="4160143"/>
            <a:ext cx="2716266" cy="29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95825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2168" y="1177187"/>
            <a:ext cx="828675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 қосымшаларды құру кезеңдері: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34" y="1344614"/>
            <a:ext cx="2716266" cy="2933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583182" y="2203189"/>
            <a:ext cx="9360918" cy="30931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түгендеу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сметаны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стилін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дизайнын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Қосымшаны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59" y="2075069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52625" y="5507635"/>
            <a:ext cx="828675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(Massachusetts Institute of Technology)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1" y="1657504"/>
            <a:ext cx="2716266" cy="2933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54" y="202888"/>
            <a:ext cx="4804892" cy="48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00052" y="148618"/>
            <a:ext cx="6212335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App Inventor</a:t>
            </a:r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 бөліктен тұрады 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7"/>
          <a:stretch/>
        </p:blipFill>
        <p:spPr>
          <a:xfrm>
            <a:off x="5316612" y="148695"/>
            <a:ext cx="2179213" cy="14716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808" y="4577625"/>
            <a:ext cx="535669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kk-KZ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7904" y="4269848"/>
            <a:ext cx="535669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kk-KZ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 РЕДАКТОРЫ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300052" y="2910625"/>
            <a:ext cx="1349221" cy="135922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949325" y="2968781"/>
            <a:ext cx="1004231" cy="103544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20051" y="581794"/>
            <a:ext cx="828675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</a:t>
            </a:r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kk-K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994" b="12658"/>
          <a:stretch/>
        </p:blipFill>
        <p:spPr>
          <a:xfrm>
            <a:off x="0" y="1426243"/>
            <a:ext cx="12192000" cy="537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7274" y="2369713"/>
            <a:ext cx="2279560" cy="448828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70597" y="2369713"/>
            <a:ext cx="5037786" cy="448828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22146" y="2369713"/>
            <a:ext cx="2088524" cy="448828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24433" y="2369712"/>
            <a:ext cx="2088524" cy="448828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95825"/>
            <a:ext cx="22479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34" y="1344614"/>
            <a:ext cx="2716266" cy="2933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2120051" y="581794"/>
            <a:ext cx="828675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</a:t>
            </a:r>
            <a:r>
              <a:rPr lang="kk-K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бөлімі: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815" y="2054302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 – </a:t>
            </a:r>
            <a:r>
              <a:rPr lang="kk-KZ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компоненттінің жиынтығы.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815" y="2756512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Көру – </a:t>
            </a:r>
            <a:r>
              <a:rPr lang="kk-KZ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 қосымшаның экраны.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815" y="3458722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 – </a:t>
            </a:r>
            <a:r>
              <a:rPr lang="kk-KZ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жобадағы компоненттер тізімі.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815" y="4166085"/>
            <a:ext cx="898368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 – </a:t>
            </a:r>
            <a:r>
              <a:rPr lang="kk-KZ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компоненттердің параметрлері мен қасиеттері көрсетіледі.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815" y="5335113"/>
            <a:ext cx="8983685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kk-KZ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 – </a:t>
            </a:r>
            <a:r>
              <a:rPr lang="kk-KZ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 медиафайлдар тізімі.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/>
          <a:stretch/>
        </p:blipFill>
        <p:spPr>
          <a:xfrm>
            <a:off x="0" y="-47039"/>
            <a:ext cx="12192000" cy="530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20051" y="581794"/>
            <a:ext cx="828675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</a:t>
            </a:r>
            <a:r>
              <a:rPr lang="kk-K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блоктардың редакторлары: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8012" r="24683" b="6646"/>
          <a:stretch/>
        </p:blipFill>
        <p:spPr>
          <a:xfrm>
            <a:off x="1224164" y="1298131"/>
            <a:ext cx="9182637" cy="516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11743" y="1858361"/>
            <a:ext cx="6595057" cy="4604198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3634" y="1858361"/>
            <a:ext cx="2349724" cy="4604198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1783992" y="2813050"/>
            <a:ext cx="1337033" cy="371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1783992" y="3121025"/>
            <a:ext cx="1337033" cy="371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783992" y="3411398"/>
            <a:ext cx="1337033" cy="371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1783992" y="3732492"/>
            <a:ext cx="1337033" cy="371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463</TotalTime>
  <Words>199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PT Sans Caption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22</cp:revision>
  <dcterms:created xsi:type="dcterms:W3CDTF">2021-02-03T08:29:57Z</dcterms:created>
  <dcterms:modified xsi:type="dcterms:W3CDTF">2021-02-08T14:51:19Z</dcterms:modified>
</cp:coreProperties>
</file>