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56" r:id="rId2"/>
    <p:sldId id="259" r:id="rId3"/>
    <p:sldId id="263" r:id="rId4"/>
    <p:sldId id="257" r:id="rId5"/>
    <p:sldId id="265" r:id="rId6"/>
    <p:sldId id="264" r:id="rId7"/>
    <p:sldId id="266" r:id="rId8"/>
    <p:sldId id="268" r:id="rId9"/>
    <p:sldId id="274" r:id="rId10"/>
    <p:sldId id="278" r:id="rId11"/>
    <p:sldId id="267" r:id="rId12"/>
    <p:sldId id="277" r:id="rId13"/>
    <p:sldId id="269" r:id="rId14"/>
    <p:sldId id="276" r:id="rId15"/>
    <p:sldId id="260" r:id="rId16"/>
    <p:sldId id="275" r:id="rId17"/>
    <p:sldId id="261" r:id="rId18"/>
    <p:sldId id="270" r:id="rId19"/>
    <p:sldId id="271" r:id="rId20"/>
    <p:sldId id="272" r:id="rId21"/>
    <p:sldId id="27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E48F"/>
    <a:srgbClr val="000066"/>
    <a:srgbClr val="660066"/>
    <a:srgbClr val="145448"/>
    <a:srgbClr val="CCFFCC"/>
    <a:srgbClr val="66FF99"/>
    <a:srgbClr val="00CC99"/>
    <a:srgbClr val="333399"/>
    <a:srgbClr val="FEF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474846-6580-4CFA-A0F4-AB7FC5C7F234}"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ru-RU"/>
        </a:p>
      </dgm:t>
    </dgm:pt>
    <dgm:pt modelId="{7724CA66-7D55-431E-872B-596DCDB2E646}">
      <dgm:prSet phldrT="[Текст]" custT="1"/>
      <dgm:spPr/>
      <dgm:t>
        <a:bodyPr/>
        <a:lstStyle/>
        <a:p>
          <a:r>
            <a:rPr lang="ru-RU" sz="1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Виртуалды</a:t>
          </a:r>
          <a:r>
            <a:rPr lang="ru-RU"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т</a:t>
          </a:r>
          <a:r>
            <a:rPr lang="kk-KZ"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әуелділіктің зардабы</a:t>
          </a:r>
          <a:endParaRPr lang="ru-RU" sz="1600" dirty="0">
            <a:solidFill>
              <a:schemeClr val="bg1"/>
            </a:solidFill>
          </a:endParaRPr>
        </a:p>
      </dgm:t>
    </dgm:pt>
    <dgm:pt modelId="{8DA3EAC3-F685-4532-B2F4-FC40F7CBFD34}" type="parTrans" cxnId="{BAC1CA82-5A5A-435F-B2FC-6A5985DCA44C}">
      <dgm:prSet/>
      <dgm:spPr/>
      <dgm:t>
        <a:bodyPr/>
        <a:lstStyle/>
        <a:p>
          <a:endParaRPr lang="ru-RU"/>
        </a:p>
      </dgm:t>
    </dgm:pt>
    <dgm:pt modelId="{059C0EB0-4CE3-4B54-9007-7094C3F5AA40}" type="sibTrans" cxnId="{BAC1CA82-5A5A-435F-B2FC-6A5985DCA44C}">
      <dgm:prSet/>
      <dgm:spPr/>
      <dgm:t>
        <a:bodyPr/>
        <a:lstStyle/>
        <a:p>
          <a:endParaRPr lang="ru-RU"/>
        </a:p>
      </dgm:t>
    </dgm:pt>
    <dgm:pt modelId="{6E0E098F-96A9-4CAD-BFCC-ADE918034428}">
      <dgm:prSet phldrT="[Текст]" custT="1"/>
      <dgm:spPr/>
      <dgm:t>
        <a:bodyPr/>
        <a:lstStyle/>
        <a:p>
          <a:r>
            <a:rPr lang="kk-KZ"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өзін-өзі төмен бағалау</a:t>
          </a:r>
          <a:endParaRPr lang="ru-RU" sz="1400" dirty="0">
            <a:solidFill>
              <a:schemeClr val="bg1"/>
            </a:solidFill>
          </a:endParaRPr>
        </a:p>
      </dgm:t>
    </dgm:pt>
    <dgm:pt modelId="{2CFA26E0-F897-4F39-BAF3-518E75B2EBED}" type="parTrans" cxnId="{375CD49C-5E4D-4AF0-81D8-035AF09E91AF}">
      <dgm:prSet/>
      <dgm:spPr/>
      <dgm:t>
        <a:bodyPr/>
        <a:lstStyle/>
        <a:p>
          <a:endParaRPr lang="ru-RU"/>
        </a:p>
      </dgm:t>
    </dgm:pt>
    <dgm:pt modelId="{AA7BB803-BDBC-40DC-8249-A01D6070EFB4}" type="sibTrans" cxnId="{375CD49C-5E4D-4AF0-81D8-035AF09E91AF}">
      <dgm:prSet/>
      <dgm:spPr/>
      <dgm:t>
        <a:bodyPr/>
        <a:lstStyle/>
        <a:p>
          <a:endParaRPr lang="ru-RU"/>
        </a:p>
      </dgm:t>
    </dgm:pt>
    <dgm:pt modelId="{26C4F939-EA7B-4F57-AB11-C088B7887E07}">
      <dgm:prSet phldrT="[Текст]" custT="1"/>
      <dgm:spPr/>
      <dgm:t>
        <a:bodyPr/>
        <a:lstStyle/>
        <a:p>
          <a:r>
            <a:rPr lang="kk-KZ"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агрессия</a:t>
          </a:r>
          <a:endParaRPr lang="ru-RU" sz="1400" dirty="0">
            <a:solidFill>
              <a:schemeClr val="bg1"/>
            </a:solidFill>
          </a:endParaRPr>
        </a:p>
      </dgm:t>
    </dgm:pt>
    <dgm:pt modelId="{84C66F55-1C53-4B20-92F1-BBA4E3E1550A}" type="parTrans" cxnId="{EF83B02C-1201-4D91-A61A-AA24888462F6}">
      <dgm:prSet/>
      <dgm:spPr/>
      <dgm:t>
        <a:bodyPr/>
        <a:lstStyle/>
        <a:p>
          <a:endParaRPr lang="ru-RU"/>
        </a:p>
      </dgm:t>
    </dgm:pt>
    <dgm:pt modelId="{E040A831-FFF5-4F06-9B90-24AFF85C961E}" type="sibTrans" cxnId="{EF83B02C-1201-4D91-A61A-AA24888462F6}">
      <dgm:prSet/>
      <dgm:spPr/>
      <dgm:t>
        <a:bodyPr/>
        <a:lstStyle/>
        <a:p>
          <a:endParaRPr lang="ru-RU"/>
        </a:p>
      </dgm:t>
    </dgm:pt>
    <dgm:pt modelId="{34B3200B-FB20-471D-9431-75E2624F52C5}">
      <dgm:prSet phldrT="[Текст]" custT="1"/>
      <dgm:spPr/>
      <dgm:t>
        <a:bodyPr/>
        <a:lstStyle/>
        <a:p>
          <a:r>
            <a:rPr lang="kk-KZ"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нақты өмірге апатия</a:t>
          </a:r>
          <a:endParaRPr lang="ru-RU" sz="1400" dirty="0">
            <a:solidFill>
              <a:schemeClr val="bg1"/>
            </a:solidFill>
          </a:endParaRPr>
        </a:p>
      </dgm:t>
    </dgm:pt>
    <dgm:pt modelId="{8B934346-3BFE-4040-BAEF-31E6BFA7A81F}" type="parTrans" cxnId="{6325F993-922F-4E3B-975E-5A0D3E2011F0}">
      <dgm:prSet/>
      <dgm:spPr/>
      <dgm:t>
        <a:bodyPr/>
        <a:lstStyle/>
        <a:p>
          <a:endParaRPr lang="ru-RU"/>
        </a:p>
      </dgm:t>
    </dgm:pt>
    <dgm:pt modelId="{49E0AFBE-0681-43C1-9E65-080C1B8875C1}" type="sibTrans" cxnId="{6325F993-922F-4E3B-975E-5A0D3E2011F0}">
      <dgm:prSet/>
      <dgm:spPr/>
      <dgm:t>
        <a:bodyPr/>
        <a:lstStyle/>
        <a:p>
          <a:endParaRPr lang="ru-RU"/>
        </a:p>
      </dgm:t>
    </dgm:pt>
    <dgm:pt modelId="{2DBA7779-C441-498D-865B-FD06B6281247}">
      <dgm:prSet phldrT="[Текст]" custT="1"/>
      <dgm:spPr/>
      <dgm:t>
        <a:bodyPr/>
        <a:lstStyle/>
        <a:p>
          <a:r>
            <a:rPr lang="kk-KZ"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жанашыр</a:t>
          </a:r>
          <a:r>
            <a:rPr lang="en-US"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kk-KZ"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лық сезімінің жоғалуы</a:t>
          </a:r>
          <a:endParaRPr lang="ru-RU" sz="1400" dirty="0">
            <a:solidFill>
              <a:schemeClr val="bg1"/>
            </a:solidFill>
          </a:endParaRPr>
        </a:p>
      </dgm:t>
    </dgm:pt>
    <dgm:pt modelId="{4F01BBCF-7994-4700-8A76-0C0630183363}" type="parTrans" cxnId="{7B395CD4-BB9A-4E99-8091-8AAAA9C3DBA1}">
      <dgm:prSet/>
      <dgm:spPr/>
      <dgm:t>
        <a:bodyPr/>
        <a:lstStyle/>
        <a:p>
          <a:endParaRPr lang="ru-RU"/>
        </a:p>
      </dgm:t>
    </dgm:pt>
    <dgm:pt modelId="{253D9DCA-F072-4C67-A929-C93FFEDD5156}" type="sibTrans" cxnId="{7B395CD4-BB9A-4E99-8091-8AAAA9C3DBA1}">
      <dgm:prSet/>
      <dgm:spPr/>
      <dgm:t>
        <a:bodyPr/>
        <a:lstStyle/>
        <a:p>
          <a:endParaRPr lang="ru-RU"/>
        </a:p>
      </dgm:t>
    </dgm:pt>
    <dgm:pt modelId="{4040212D-3B29-4382-AAF3-EA2B1C55FD45}">
      <dgm:prSet phldrT="[Текст]" custT="1"/>
      <dgm:spPr/>
      <dgm:t>
        <a:bodyPr/>
        <a:lstStyle/>
        <a:p>
          <a:r>
            <a:rPr lang="ru-RU"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махаббат</a:t>
          </a:r>
          <a:r>
            <a:rPr lang="ru-RU"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ru-RU"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ұғымының</a:t>
          </a:r>
          <a:r>
            <a:rPr lang="ru-RU"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ru-RU" sz="14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жойылуы</a:t>
          </a:r>
          <a:endParaRPr lang="ru-RU"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2B771F3-D721-486A-861C-416174963024}" type="parTrans" cxnId="{3A2B4BE6-8A64-436C-9E51-E21A1A60CE8D}">
      <dgm:prSet/>
      <dgm:spPr/>
      <dgm:t>
        <a:bodyPr/>
        <a:lstStyle/>
        <a:p>
          <a:endParaRPr lang="ru-RU"/>
        </a:p>
      </dgm:t>
    </dgm:pt>
    <dgm:pt modelId="{CF0F7513-96FB-478F-8615-B3E466DBF867}" type="sibTrans" cxnId="{3A2B4BE6-8A64-436C-9E51-E21A1A60CE8D}">
      <dgm:prSet/>
      <dgm:spPr/>
      <dgm:t>
        <a:bodyPr/>
        <a:lstStyle/>
        <a:p>
          <a:endParaRPr lang="ru-RU"/>
        </a:p>
      </dgm:t>
    </dgm:pt>
    <dgm:pt modelId="{6C893F5F-45D6-4181-BA57-D659ED1098CB}">
      <dgm:prSet phldrT="[Текст]" custT="1"/>
      <dgm:spPr/>
      <dgm:t>
        <a:bodyPr/>
        <a:lstStyle/>
        <a:p>
          <a:r>
            <a:rPr lang="kk-KZ"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физикалық денсаулы-ғына зиян келуі</a:t>
          </a:r>
          <a:endParaRPr lang="ru-RU"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DA724B9-8CFF-4BE8-A340-F14777CD6FDE}" type="parTrans" cxnId="{BD6AA3AA-3678-4566-97F1-804500DC7BE7}">
      <dgm:prSet/>
      <dgm:spPr/>
      <dgm:t>
        <a:bodyPr/>
        <a:lstStyle/>
        <a:p>
          <a:endParaRPr lang="ru-RU"/>
        </a:p>
      </dgm:t>
    </dgm:pt>
    <dgm:pt modelId="{C7B38DBE-DCAC-47BF-90EB-E7814FAEFFF3}" type="sibTrans" cxnId="{BD6AA3AA-3678-4566-97F1-804500DC7BE7}">
      <dgm:prSet/>
      <dgm:spPr/>
      <dgm:t>
        <a:bodyPr/>
        <a:lstStyle/>
        <a:p>
          <a:endParaRPr lang="ru-RU"/>
        </a:p>
      </dgm:t>
    </dgm:pt>
    <dgm:pt modelId="{9D6686B0-7C9A-4666-BBD9-872CC5D06A82}">
      <dgm:prSet phldrT="[Текст]" custT="1"/>
      <dgm:spPr/>
      <dgm:t>
        <a:bodyPr/>
        <a:lstStyle/>
        <a:p>
          <a:r>
            <a:rPr lang="kk-KZ"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орталық жүйке жүйесінің бұзылуы</a:t>
          </a:r>
          <a:endParaRPr lang="ru-RU"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D7A9D14-CD37-41A5-BCB3-395BE6B8FCE4}" type="parTrans" cxnId="{ADCCB475-3946-4E1D-8055-D4EA4822D691}">
      <dgm:prSet/>
      <dgm:spPr/>
      <dgm:t>
        <a:bodyPr/>
        <a:lstStyle/>
        <a:p>
          <a:endParaRPr lang="ru-RU"/>
        </a:p>
      </dgm:t>
    </dgm:pt>
    <dgm:pt modelId="{C12759A4-A5F5-47FE-B6E6-C71697A6194B}" type="sibTrans" cxnId="{ADCCB475-3946-4E1D-8055-D4EA4822D691}">
      <dgm:prSet/>
      <dgm:spPr/>
      <dgm:t>
        <a:bodyPr/>
        <a:lstStyle/>
        <a:p>
          <a:endParaRPr lang="ru-RU"/>
        </a:p>
      </dgm:t>
    </dgm:pt>
    <dgm:pt modelId="{32F3AB6A-9256-46DB-B3F0-70690E189F85}">
      <dgm:prSet phldrT="[Текст]" custT="1"/>
      <dgm:spPr/>
      <dgm:t>
        <a:bodyPr/>
        <a:lstStyle/>
        <a:p>
          <a:r>
            <a:rPr lang="kk-KZ" sz="1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психоз, невроз, ұйқысыз-дық</a:t>
          </a:r>
          <a:endParaRPr lang="ru-RU"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ED812D6-E010-4D35-BC8D-19C111B970E8}" type="parTrans" cxnId="{32F721F9-90BF-4555-8B77-0D35045AAC94}">
      <dgm:prSet/>
      <dgm:spPr/>
      <dgm:t>
        <a:bodyPr/>
        <a:lstStyle/>
        <a:p>
          <a:endParaRPr lang="ru-RU"/>
        </a:p>
      </dgm:t>
    </dgm:pt>
    <dgm:pt modelId="{628D311F-9EA9-4FF9-886E-DD94F2AA0583}" type="sibTrans" cxnId="{32F721F9-90BF-4555-8B77-0D35045AAC94}">
      <dgm:prSet/>
      <dgm:spPr/>
      <dgm:t>
        <a:bodyPr/>
        <a:lstStyle/>
        <a:p>
          <a:endParaRPr lang="ru-RU"/>
        </a:p>
      </dgm:t>
    </dgm:pt>
    <dgm:pt modelId="{08A8E1FE-D479-4FD7-B1E7-0FCFFDF338ED}" type="pres">
      <dgm:prSet presAssocID="{E0474846-6580-4CFA-A0F4-AB7FC5C7F234}" presName="cycle" presStyleCnt="0">
        <dgm:presLayoutVars>
          <dgm:chMax val="1"/>
          <dgm:dir/>
          <dgm:animLvl val="ctr"/>
          <dgm:resizeHandles val="exact"/>
        </dgm:presLayoutVars>
      </dgm:prSet>
      <dgm:spPr/>
      <dgm:t>
        <a:bodyPr/>
        <a:lstStyle/>
        <a:p>
          <a:endParaRPr lang="ru-RU"/>
        </a:p>
      </dgm:t>
    </dgm:pt>
    <dgm:pt modelId="{E57B66B2-1A22-4C8E-AEE9-0CD0515D85F1}" type="pres">
      <dgm:prSet presAssocID="{7724CA66-7D55-431E-872B-596DCDB2E646}" presName="centerShape" presStyleLbl="node0" presStyleIdx="0" presStyleCnt="1" custScaleX="178170" custScaleY="135836"/>
      <dgm:spPr/>
      <dgm:t>
        <a:bodyPr/>
        <a:lstStyle/>
        <a:p>
          <a:endParaRPr lang="ru-RU"/>
        </a:p>
      </dgm:t>
    </dgm:pt>
    <dgm:pt modelId="{18470438-4638-4DB2-8193-CDD12DEE667F}" type="pres">
      <dgm:prSet presAssocID="{2CFA26E0-F897-4F39-BAF3-518E75B2EBED}" presName="Name9" presStyleLbl="parChTrans1D2" presStyleIdx="0" presStyleCnt="8"/>
      <dgm:spPr/>
      <dgm:t>
        <a:bodyPr/>
        <a:lstStyle/>
        <a:p>
          <a:endParaRPr lang="ru-RU"/>
        </a:p>
      </dgm:t>
    </dgm:pt>
    <dgm:pt modelId="{0932831B-D8B3-459B-A849-C2E7730C7AC6}" type="pres">
      <dgm:prSet presAssocID="{2CFA26E0-F897-4F39-BAF3-518E75B2EBED}" presName="connTx" presStyleLbl="parChTrans1D2" presStyleIdx="0" presStyleCnt="8"/>
      <dgm:spPr/>
      <dgm:t>
        <a:bodyPr/>
        <a:lstStyle/>
        <a:p>
          <a:endParaRPr lang="ru-RU"/>
        </a:p>
      </dgm:t>
    </dgm:pt>
    <dgm:pt modelId="{BF68EDC1-FE77-4E3F-9A2C-5D0C7BCD93DE}" type="pres">
      <dgm:prSet presAssocID="{6E0E098F-96A9-4CAD-BFCC-ADE918034428}" presName="node" presStyleLbl="node1" presStyleIdx="0" presStyleCnt="8" custRadScaleRad="90981" custRadScaleInc="4235">
        <dgm:presLayoutVars>
          <dgm:bulletEnabled val="1"/>
        </dgm:presLayoutVars>
      </dgm:prSet>
      <dgm:spPr/>
      <dgm:t>
        <a:bodyPr/>
        <a:lstStyle/>
        <a:p>
          <a:endParaRPr lang="ru-RU"/>
        </a:p>
      </dgm:t>
    </dgm:pt>
    <dgm:pt modelId="{48FB39CB-86A9-4972-AF9F-94BCE7B8E0F8}" type="pres">
      <dgm:prSet presAssocID="{4F01BBCF-7994-4700-8A76-0C0630183363}" presName="Name9" presStyleLbl="parChTrans1D2" presStyleIdx="1" presStyleCnt="8"/>
      <dgm:spPr/>
      <dgm:t>
        <a:bodyPr/>
        <a:lstStyle/>
        <a:p>
          <a:endParaRPr lang="ru-RU"/>
        </a:p>
      </dgm:t>
    </dgm:pt>
    <dgm:pt modelId="{4D7C6F48-5B2B-4899-A062-8B4C1C9BE61A}" type="pres">
      <dgm:prSet presAssocID="{4F01BBCF-7994-4700-8A76-0C0630183363}" presName="connTx" presStyleLbl="parChTrans1D2" presStyleIdx="1" presStyleCnt="8"/>
      <dgm:spPr/>
      <dgm:t>
        <a:bodyPr/>
        <a:lstStyle/>
        <a:p>
          <a:endParaRPr lang="ru-RU"/>
        </a:p>
      </dgm:t>
    </dgm:pt>
    <dgm:pt modelId="{76205EA1-0E5E-4936-ACAC-7678345DBC28}" type="pres">
      <dgm:prSet presAssocID="{2DBA7779-C441-498D-865B-FD06B6281247}" presName="node" presStyleLbl="node1" presStyleIdx="1" presStyleCnt="8" custScaleX="111574" custRadScaleRad="112749" custRadScaleInc="23760">
        <dgm:presLayoutVars>
          <dgm:bulletEnabled val="1"/>
        </dgm:presLayoutVars>
      </dgm:prSet>
      <dgm:spPr/>
      <dgm:t>
        <a:bodyPr/>
        <a:lstStyle/>
        <a:p>
          <a:endParaRPr lang="ru-RU"/>
        </a:p>
      </dgm:t>
    </dgm:pt>
    <dgm:pt modelId="{220E63FE-9191-456C-9A45-ECF83009E83D}" type="pres">
      <dgm:prSet presAssocID="{84C66F55-1C53-4B20-92F1-BBA4E3E1550A}" presName="Name9" presStyleLbl="parChTrans1D2" presStyleIdx="2" presStyleCnt="8"/>
      <dgm:spPr/>
      <dgm:t>
        <a:bodyPr/>
        <a:lstStyle/>
        <a:p>
          <a:endParaRPr lang="ru-RU"/>
        </a:p>
      </dgm:t>
    </dgm:pt>
    <dgm:pt modelId="{888796CC-AEA5-4343-87C8-DEF1624B2769}" type="pres">
      <dgm:prSet presAssocID="{84C66F55-1C53-4B20-92F1-BBA4E3E1550A}" presName="connTx" presStyleLbl="parChTrans1D2" presStyleIdx="2" presStyleCnt="8"/>
      <dgm:spPr/>
      <dgm:t>
        <a:bodyPr/>
        <a:lstStyle/>
        <a:p>
          <a:endParaRPr lang="ru-RU"/>
        </a:p>
      </dgm:t>
    </dgm:pt>
    <dgm:pt modelId="{8B3AF6AB-1FEB-4ABB-8629-95EDCD0BDB01}" type="pres">
      <dgm:prSet presAssocID="{26C4F939-EA7B-4F57-AB11-C088B7887E07}" presName="node" presStyleLbl="node1" presStyleIdx="2" presStyleCnt="8" custScaleX="102930" custRadScaleRad="117970" custRadScaleInc="6125">
        <dgm:presLayoutVars>
          <dgm:bulletEnabled val="1"/>
        </dgm:presLayoutVars>
      </dgm:prSet>
      <dgm:spPr/>
      <dgm:t>
        <a:bodyPr/>
        <a:lstStyle/>
        <a:p>
          <a:endParaRPr lang="ru-RU"/>
        </a:p>
      </dgm:t>
    </dgm:pt>
    <dgm:pt modelId="{C42BB3EF-ABCE-4884-A60E-AD521CE63F53}" type="pres">
      <dgm:prSet presAssocID="{8B934346-3BFE-4040-BAEF-31E6BFA7A81F}" presName="Name9" presStyleLbl="parChTrans1D2" presStyleIdx="3" presStyleCnt="8"/>
      <dgm:spPr/>
      <dgm:t>
        <a:bodyPr/>
        <a:lstStyle/>
        <a:p>
          <a:endParaRPr lang="ru-RU"/>
        </a:p>
      </dgm:t>
    </dgm:pt>
    <dgm:pt modelId="{3E554418-F9A4-4C7B-A0AF-598A488C40D3}" type="pres">
      <dgm:prSet presAssocID="{8B934346-3BFE-4040-BAEF-31E6BFA7A81F}" presName="connTx" presStyleLbl="parChTrans1D2" presStyleIdx="3" presStyleCnt="8"/>
      <dgm:spPr/>
      <dgm:t>
        <a:bodyPr/>
        <a:lstStyle/>
        <a:p>
          <a:endParaRPr lang="ru-RU"/>
        </a:p>
      </dgm:t>
    </dgm:pt>
    <dgm:pt modelId="{DF4C8C1B-679F-4679-93E2-99EA5C280E91}" type="pres">
      <dgm:prSet presAssocID="{34B3200B-FB20-471D-9431-75E2624F52C5}" presName="node" presStyleLbl="node1" presStyleIdx="3" presStyleCnt="8" custScaleY="82139" custRadScaleRad="90134" custRadScaleInc="192045">
        <dgm:presLayoutVars>
          <dgm:bulletEnabled val="1"/>
        </dgm:presLayoutVars>
      </dgm:prSet>
      <dgm:spPr/>
      <dgm:t>
        <a:bodyPr/>
        <a:lstStyle/>
        <a:p>
          <a:endParaRPr lang="ru-RU"/>
        </a:p>
      </dgm:t>
    </dgm:pt>
    <dgm:pt modelId="{52F59687-E13D-42F6-B934-2254C44412F3}" type="pres">
      <dgm:prSet presAssocID="{42B771F3-D721-486A-861C-416174963024}" presName="Name9" presStyleLbl="parChTrans1D2" presStyleIdx="4" presStyleCnt="8"/>
      <dgm:spPr/>
      <dgm:t>
        <a:bodyPr/>
        <a:lstStyle/>
        <a:p>
          <a:endParaRPr lang="ru-RU"/>
        </a:p>
      </dgm:t>
    </dgm:pt>
    <dgm:pt modelId="{C3CF9B4C-774D-4D04-92AD-62912170154E}" type="pres">
      <dgm:prSet presAssocID="{42B771F3-D721-486A-861C-416174963024}" presName="connTx" presStyleLbl="parChTrans1D2" presStyleIdx="4" presStyleCnt="8"/>
      <dgm:spPr/>
      <dgm:t>
        <a:bodyPr/>
        <a:lstStyle/>
        <a:p>
          <a:endParaRPr lang="ru-RU"/>
        </a:p>
      </dgm:t>
    </dgm:pt>
    <dgm:pt modelId="{C2157B32-695E-40BF-9FB3-AE47E47BECB1}" type="pres">
      <dgm:prSet presAssocID="{4040212D-3B29-4382-AAF3-EA2B1C55FD45}" presName="node" presStyleLbl="node1" presStyleIdx="4" presStyleCnt="8" custScaleX="122627" custRadScaleRad="118177" custRadScaleInc="-229155">
        <dgm:presLayoutVars>
          <dgm:bulletEnabled val="1"/>
        </dgm:presLayoutVars>
      </dgm:prSet>
      <dgm:spPr/>
      <dgm:t>
        <a:bodyPr/>
        <a:lstStyle/>
        <a:p>
          <a:endParaRPr lang="ru-RU"/>
        </a:p>
      </dgm:t>
    </dgm:pt>
    <dgm:pt modelId="{B69550E1-CC9A-40C0-A450-2FEC39856BC3}" type="pres">
      <dgm:prSet presAssocID="{1DA724B9-8CFF-4BE8-A340-F14777CD6FDE}" presName="Name9" presStyleLbl="parChTrans1D2" presStyleIdx="5" presStyleCnt="8"/>
      <dgm:spPr/>
      <dgm:t>
        <a:bodyPr/>
        <a:lstStyle/>
        <a:p>
          <a:endParaRPr lang="ru-RU"/>
        </a:p>
      </dgm:t>
    </dgm:pt>
    <dgm:pt modelId="{DB47A0DC-E888-498E-882B-31F1381E9D04}" type="pres">
      <dgm:prSet presAssocID="{1DA724B9-8CFF-4BE8-A340-F14777CD6FDE}" presName="connTx" presStyleLbl="parChTrans1D2" presStyleIdx="5" presStyleCnt="8"/>
      <dgm:spPr/>
      <dgm:t>
        <a:bodyPr/>
        <a:lstStyle/>
        <a:p>
          <a:endParaRPr lang="ru-RU"/>
        </a:p>
      </dgm:t>
    </dgm:pt>
    <dgm:pt modelId="{F2631C3C-EE85-401E-9D33-3FEADEAA0966}" type="pres">
      <dgm:prSet presAssocID="{6C893F5F-45D6-4181-BA57-D659ED1098CB}" presName="node" presStyleLbl="node1" presStyleIdx="5" presStyleCnt="8" custScaleX="139349" custScaleY="100474" custRadScaleRad="111802" custRadScaleInc="6943">
        <dgm:presLayoutVars>
          <dgm:bulletEnabled val="1"/>
        </dgm:presLayoutVars>
      </dgm:prSet>
      <dgm:spPr/>
      <dgm:t>
        <a:bodyPr/>
        <a:lstStyle/>
        <a:p>
          <a:endParaRPr lang="ru-RU"/>
        </a:p>
      </dgm:t>
    </dgm:pt>
    <dgm:pt modelId="{E5595BB0-F4DE-458F-8DE2-E1F66500344D}" type="pres">
      <dgm:prSet presAssocID="{DD7A9D14-CD37-41A5-BCB3-395BE6B8FCE4}" presName="Name9" presStyleLbl="parChTrans1D2" presStyleIdx="6" presStyleCnt="8"/>
      <dgm:spPr/>
      <dgm:t>
        <a:bodyPr/>
        <a:lstStyle/>
        <a:p>
          <a:endParaRPr lang="ru-RU"/>
        </a:p>
      </dgm:t>
    </dgm:pt>
    <dgm:pt modelId="{08DFC73A-5390-4D9E-9949-9F18ED2AF397}" type="pres">
      <dgm:prSet presAssocID="{DD7A9D14-CD37-41A5-BCB3-395BE6B8FCE4}" presName="connTx" presStyleLbl="parChTrans1D2" presStyleIdx="6" presStyleCnt="8"/>
      <dgm:spPr/>
      <dgm:t>
        <a:bodyPr/>
        <a:lstStyle/>
        <a:p>
          <a:endParaRPr lang="ru-RU"/>
        </a:p>
      </dgm:t>
    </dgm:pt>
    <dgm:pt modelId="{EB013223-D1DE-4E0F-8FD1-69E0FFF2F513}" type="pres">
      <dgm:prSet presAssocID="{9D6686B0-7C9A-4666-BBD9-872CC5D06A82}" presName="node" presStyleLbl="node1" presStyleIdx="6" presStyleCnt="8" custScaleX="114136" custScaleY="114136" custRadScaleRad="117711" custRadScaleInc="-6138">
        <dgm:presLayoutVars>
          <dgm:bulletEnabled val="1"/>
        </dgm:presLayoutVars>
      </dgm:prSet>
      <dgm:spPr/>
      <dgm:t>
        <a:bodyPr/>
        <a:lstStyle/>
        <a:p>
          <a:endParaRPr lang="ru-RU"/>
        </a:p>
      </dgm:t>
    </dgm:pt>
    <dgm:pt modelId="{2DA40B48-27CA-4AB4-A820-DF9FBA5939DC}" type="pres">
      <dgm:prSet presAssocID="{0ED812D6-E010-4D35-BC8D-19C111B970E8}" presName="Name9" presStyleLbl="parChTrans1D2" presStyleIdx="7" presStyleCnt="8"/>
      <dgm:spPr/>
      <dgm:t>
        <a:bodyPr/>
        <a:lstStyle/>
        <a:p>
          <a:endParaRPr lang="ru-RU"/>
        </a:p>
      </dgm:t>
    </dgm:pt>
    <dgm:pt modelId="{AFB41C61-1A1F-4917-9BA6-5040B5918E0C}" type="pres">
      <dgm:prSet presAssocID="{0ED812D6-E010-4D35-BC8D-19C111B970E8}" presName="connTx" presStyleLbl="parChTrans1D2" presStyleIdx="7" presStyleCnt="8"/>
      <dgm:spPr/>
      <dgm:t>
        <a:bodyPr/>
        <a:lstStyle/>
        <a:p>
          <a:endParaRPr lang="ru-RU"/>
        </a:p>
      </dgm:t>
    </dgm:pt>
    <dgm:pt modelId="{D65B63E1-2280-41BB-9D8F-C25AFC5B1991}" type="pres">
      <dgm:prSet presAssocID="{32F3AB6A-9256-46DB-B3F0-70690E189F85}" presName="node" presStyleLbl="node1" presStyleIdx="7" presStyleCnt="8" custRadScaleRad="112456" custRadScaleInc="-10707">
        <dgm:presLayoutVars>
          <dgm:bulletEnabled val="1"/>
        </dgm:presLayoutVars>
      </dgm:prSet>
      <dgm:spPr/>
      <dgm:t>
        <a:bodyPr/>
        <a:lstStyle/>
        <a:p>
          <a:endParaRPr lang="ru-RU"/>
        </a:p>
      </dgm:t>
    </dgm:pt>
  </dgm:ptLst>
  <dgm:cxnLst>
    <dgm:cxn modelId="{A008ECD7-60E0-4837-90A4-734FA80C2691}" type="presOf" srcId="{2DBA7779-C441-498D-865B-FD06B6281247}" destId="{76205EA1-0E5E-4936-ACAC-7678345DBC28}" srcOrd="0" destOrd="0" presId="urn:microsoft.com/office/officeart/2005/8/layout/radial1"/>
    <dgm:cxn modelId="{D66C318A-D0E4-458A-8687-118FD0EC9F31}" type="presOf" srcId="{32F3AB6A-9256-46DB-B3F0-70690E189F85}" destId="{D65B63E1-2280-41BB-9D8F-C25AFC5B1991}" srcOrd="0" destOrd="0" presId="urn:microsoft.com/office/officeart/2005/8/layout/radial1"/>
    <dgm:cxn modelId="{AE44A00C-2B51-42A5-A020-F78D14A6981C}" type="presOf" srcId="{4F01BBCF-7994-4700-8A76-0C0630183363}" destId="{4D7C6F48-5B2B-4899-A062-8B4C1C9BE61A}" srcOrd="1" destOrd="0" presId="urn:microsoft.com/office/officeart/2005/8/layout/radial1"/>
    <dgm:cxn modelId="{54F05117-4EEF-4000-A896-F4C616251BF7}" type="presOf" srcId="{6E0E098F-96A9-4CAD-BFCC-ADE918034428}" destId="{BF68EDC1-FE77-4E3F-9A2C-5D0C7BCD93DE}" srcOrd="0" destOrd="0" presId="urn:microsoft.com/office/officeart/2005/8/layout/radial1"/>
    <dgm:cxn modelId="{16372B3C-65FC-4810-A203-1422F479BA66}" type="presOf" srcId="{42B771F3-D721-486A-861C-416174963024}" destId="{C3CF9B4C-774D-4D04-92AD-62912170154E}" srcOrd="1" destOrd="0" presId="urn:microsoft.com/office/officeart/2005/8/layout/radial1"/>
    <dgm:cxn modelId="{411AABAF-42D3-48A5-99B5-C2EA7FB135C8}" type="presOf" srcId="{1DA724B9-8CFF-4BE8-A340-F14777CD6FDE}" destId="{DB47A0DC-E888-498E-882B-31F1381E9D04}" srcOrd="1" destOrd="0" presId="urn:microsoft.com/office/officeart/2005/8/layout/radial1"/>
    <dgm:cxn modelId="{CCDC0C90-40A1-4F87-B4A2-32C21307F9E4}" type="presOf" srcId="{0ED812D6-E010-4D35-BC8D-19C111B970E8}" destId="{2DA40B48-27CA-4AB4-A820-DF9FBA5939DC}" srcOrd="0" destOrd="0" presId="urn:microsoft.com/office/officeart/2005/8/layout/radial1"/>
    <dgm:cxn modelId="{7969CB90-06DD-4853-93A6-F5AC35277375}" type="presOf" srcId="{6C893F5F-45D6-4181-BA57-D659ED1098CB}" destId="{F2631C3C-EE85-401E-9D33-3FEADEAA0966}" srcOrd="0" destOrd="0" presId="urn:microsoft.com/office/officeart/2005/8/layout/radial1"/>
    <dgm:cxn modelId="{BAC1CA82-5A5A-435F-B2FC-6A5985DCA44C}" srcId="{E0474846-6580-4CFA-A0F4-AB7FC5C7F234}" destId="{7724CA66-7D55-431E-872B-596DCDB2E646}" srcOrd="0" destOrd="0" parTransId="{8DA3EAC3-F685-4532-B2F4-FC40F7CBFD34}" sibTransId="{059C0EB0-4CE3-4B54-9007-7094C3F5AA40}"/>
    <dgm:cxn modelId="{BC03BC35-AA2C-4D53-80EF-D2544357C2BC}" type="presOf" srcId="{8B934346-3BFE-4040-BAEF-31E6BFA7A81F}" destId="{3E554418-F9A4-4C7B-A0AF-598A488C40D3}" srcOrd="1" destOrd="0" presId="urn:microsoft.com/office/officeart/2005/8/layout/radial1"/>
    <dgm:cxn modelId="{6325F993-922F-4E3B-975E-5A0D3E2011F0}" srcId="{7724CA66-7D55-431E-872B-596DCDB2E646}" destId="{34B3200B-FB20-471D-9431-75E2624F52C5}" srcOrd="3" destOrd="0" parTransId="{8B934346-3BFE-4040-BAEF-31E6BFA7A81F}" sibTransId="{49E0AFBE-0681-43C1-9E65-080C1B8875C1}"/>
    <dgm:cxn modelId="{411E412A-70D7-4352-8DB6-FEED18171C32}" type="presOf" srcId="{42B771F3-D721-486A-861C-416174963024}" destId="{52F59687-E13D-42F6-B934-2254C44412F3}" srcOrd="0" destOrd="0" presId="urn:microsoft.com/office/officeart/2005/8/layout/radial1"/>
    <dgm:cxn modelId="{873A8F01-F6FC-4825-B5EF-39BF32AD32C0}" type="presOf" srcId="{2CFA26E0-F897-4F39-BAF3-518E75B2EBED}" destId="{18470438-4638-4DB2-8193-CDD12DEE667F}" srcOrd="0" destOrd="0" presId="urn:microsoft.com/office/officeart/2005/8/layout/radial1"/>
    <dgm:cxn modelId="{375CD49C-5E4D-4AF0-81D8-035AF09E91AF}" srcId="{7724CA66-7D55-431E-872B-596DCDB2E646}" destId="{6E0E098F-96A9-4CAD-BFCC-ADE918034428}" srcOrd="0" destOrd="0" parTransId="{2CFA26E0-F897-4F39-BAF3-518E75B2EBED}" sibTransId="{AA7BB803-BDBC-40DC-8249-A01D6070EFB4}"/>
    <dgm:cxn modelId="{CF3E897C-DA35-4AD2-AF21-580E4574E749}" type="presOf" srcId="{9D6686B0-7C9A-4666-BBD9-872CC5D06A82}" destId="{EB013223-D1DE-4E0F-8FD1-69E0FFF2F513}" srcOrd="0" destOrd="0" presId="urn:microsoft.com/office/officeart/2005/8/layout/radial1"/>
    <dgm:cxn modelId="{827591B3-8E20-410A-B443-E67651B082D9}" type="presOf" srcId="{26C4F939-EA7B-4F57-AB11-C088B7887E07}" destId="{8B3AF6AB-1FEB-4ABB-8629-95EDCD0BDB01}" srcOrd="0" destOrd="0" presId="urn:microsoft.com/office/officeart/2005/8/layout/radial1"/>
    <dgm:cxn modelId="{7D91A5A4-F2D0-4015-9973-9E8730C47E0A}" type="presOf" srcId="{84C66F55-1C53-4B20-92F1-BBA4E3E1550A}" destId="{220E63FE-9191-456C-9A45-ECF83009E83D}" srcOrd="0" destOrd="0" presId="urn:microsoft.com/office/officeart/2005/8/layout/radial1"/>
    <dgm:cxn modelId="{78937712-3F28-4B12-AE82-E0855FEC7343}" type="presOf" srcId="{2CFA26E0-F897-4F39-BAF3-518E75B2EBED}" destId="{0932831B-D8B3-459B-A849-C2E7730C7AC6}" srcOrd="1" destOrd="0" presId="urn:microsoft.com/office/officeart/2005/8/layout/radial1"/>
    <dgm:cxn modelId="{3DAC90A0-EF5A-4682-B574-717E30ED970E}" type="presOf" srcId="{34B3200B-FB20-471D-9431-75E2624F52C5}" destId="{DF4C8C1B-679F-4679-93E2-99EA5C280E91}" srcOrd="0" destOrd="0" presId="urn:microsoft.com/office/officeart/2005/8/layout/radial1"/>
    <dgm:cxn modelId="{7B395CD4-BB9A-4E99-8091-8AAAA9C3DBA1}" srcId="{7724CA66-7D55-431E-872B-596DCDB2E646}" destId="{2DBA7779-C441-498D-865B-FD06B6281247}" srcOrd="1" destOrd="0" parTransId="{4F01BBCF-7994-4700-8A76-0C0630183363}" sibTransId="{253D9DCA-F072-4C67-A929-C93FFEDD5156}"/>
    <dgm:cxn modelId="{93E316B9-BD6F-402F-83E5-1E91FE01C7D0}" type="presOf" srcId="{4040212D-3B29-4382-AAF3-EA2B1C55FD45}" destId="{C2157B32-695E-40BF-9FB3-AE47E47BECB1}" srcOrd="0" destOrd="0" presId="urn:microsoft.com/office/officeart/2005/8/layout/radial1"/>
    <dgm:cxn modelId="{ADCCB475-3946-4E1D-8055-D4EA4822D691}" srcId="{7724CA66-7D55-431E-872B-596DCDB2E646}" destId="{9D6686B0-7C9A-4666-BBD9-872CC5D06A82}" srcOrd="6" destOrd="0" parTransId="{DD7A9D14-CD37-41A5-BCB3-395BE6B8FCE4}" sibTransId="{C12759A4-A5F5-47FE-B6E6-C71697A6194B}"/>
    <dgm:cxn modelId="{A8083973-5C66-483F-886B-B9BE51403EF8}" type="presOf" srcId="{84C66F55-1C53-4B20-92F1-BBA4E3E1550A}" destId="{888796CC-AEA5-4343-87C8-DEF1624B2769}" srcOrd="1" destOrd="0" presId="urn:microsoft.com/office/officeart/2005/8/layout/radial1"/>
    <dgm:cxn modelId="{2C84DE7C-D1E5-4BA5-AA23-F47306CDBCFD}" type="presOf" srcId="{4F01BBCF-7994-4700-8A76-0C0630183363}" destId="{48FB39CB-86A9-4972-AF9F-94BCE7B8E0F8}" srcOrd="0" destOrd="0" presId="urn:microsoft.com/office/officeart/2005/8/layout/radial1"/>
    <dgm:cxn modelId="{32F721F9-90BF-4555-8B77-0D35045AAC94}" srcId="{7724CA66-7D55-431E-872B-596DCDB2E646}" destId="{32F3AB6A-9256-46DB-B3F0-70690E189F85}" srcOrd="7" destOrd="0" parTransId="{0ED812D6-E010-4D35-BC8D-19C111B970E8}" sibTransId="{628D311F-9EA9-4FF9-886E-DD94F2AA0583}"/>
    <dgm:cxn modelId="{8B02C585-0D7A-47F2-AD46-7E29A7033E77}" type="presOf" srcId="{E0474846-6580-4CFA-A0F4-AB7FC5C7F234}" destId="{08A8E1FE-D479-4FD7-B1E7-0FCFFDF338ED}" srcOrd="0" destOrd="0" presId="urn:microsoft.com/office/officeart/2005/8/layout/radial1"/>
    <dgm:cxn modelId="{D55253DC-83D4-4E12-ACA0-EA5FFECFA77B}" type="presOf" srcId="{8B934346-3BFE-4040-BAEF-31E6BFA7A81F}" destId="{C42BB3EF-ABCE-4884-A60E-AD521CE63F53}" srcOrd="0" destOrd="0" presId="urn:microsoft.com/office/officeart/2005/8/layout/radial1"/>
    <dgm:cxn modelId="{3A2B4BE6-8A64-436C-9E51-E21A1A60CE8D}" srcId="{7724CA66-7D55-431E-872B-596DCDB2E646}" destId="{4040212D-3B29-4382-AAF3-EA2B1C55FD45}" srcOrd="4" destOrd="0" parTransId="{42B771F3-D721-486A-861C-416174963024}" sibTransId="{CF0F7513-96FB-478F-8615-B3E466DBF867}"/>
    <dgm:cxn modelId="{522481E9-ADA1-49B3-8119-DD25D764F775}" type="presOf" srcId="{DD7A9D14-CD37-41A5-BCB3-395BE6B8FCE4}" destId="{08DFC73A-5390-4D9E-9949-9F18ED2AF397}" srcOrd="1" destOrd="0" presId="urn:microsoft.com/office/officeart/2005/8/layout/radial1"/>
    <dgm:cxn modelId="{8059AEE4-2E85-43D1-BB2E-1E294985B94B}" type="presOf" srcId="{DD7A9D14-CD37-41A5-BCB3-395BE6B8FCE4}" destId="{E5595BB0-F4DE-458F-8DE2-E1F66500344D}" srcOrd="0" destOrd="0" presId="urn:microsoft.com/office/officeart/2005/8/layout/radial1"/>
    <dgm:cxn modelId="{EC709F52-E2CF-4281-A666-2109A19C6170}" type="presOf" srcId="{0ED812D6-E010-4D35-BC8D-19C111B970E8}" destId="{AFB41C61-1A1F-4917-9BA6-5040B5918E0C}" srcOrd="1" destOrd="0" presId="urn:microsoft.com/office/officeart/2005/8/layout/radial1"/>
    <dgm:cxn modelId="{3EAD443B-AABE-49A8-B432-31D6984AA53D}" type="presOf" srcId="{1DA724B9-8CFF-4BE8-A340-F14777CD6FDE}" destId="{B69550E1-CC9A-40C0-A450-2FEC39856BC3}" srcOrd="0" destOrd="0" presId="urn:microsoft.com/office/officeart/2005/8/layout/radial1"/>
    <dgm:cxn modelId="{BD6AA3AA-3678-4566-97F1-804500DC7BE7}" srcId="{7724CA66-7D55-431E-872B-596DCDB2E646}" destId="{6C893F5F-45D6-4181-BA57-D659ED1098CB}" srcOrd="5" destOrd="0" parTransId="{1DA724B9-8CFF-4BE8-A340-F14777CD6FDE}" sibTransId="{C7B38DBE-DCAC-47BF-90EB-E7814FAEFFF3}"/>
    <dgm:cxn modelId="{558B146F-249C-4059-A050-E15BBFEBBABA}" type="presOf" srcId="{7724CA66-7D55-431E-872B-596DCDB2E646}" destId="{E57B66B2-1A22-4C8E-AEE9-0CD0515D85F1}" srcOrd="0" destOrd="0" presId="urn:microsoft.com/office/officeart/2005/8/layout/radial1"/>
    <dgm:cxn modelId="{EF83B02C-1201-4D91-A61A-AA24888462F6}" srcId="{7724CA66-7D55-431E-872B-596DCDB2E646}" destId="{26C4F939-EA7B-4F57-AB11-C088B7887E07}" srcOrd="2" destOrd="0" parTransId="{84C66F55-1C53-4B20-92F1-BBA4E3E1550A}" sibTransId="{E040A831-FFF5-4F06-9B90-24AFF85C961E}"/>
    <dgm:cxn modelId="{6D40123D-1E45-4FA5-A04A-659A2183CE25}" type="presParOf" srcId="{08A8E1FE-D479-4FD7-B1E7-0FCFFDF338ED}" destId="{E57B66B2-1A22-4C8E-AEE9-0CD0515D85F1}" srcOrd="0" destOrd="0" presId="urn:microsoft.com/office/officeart/2005/8/layout/radial1"/>
    <dgm:cxn modelId="{042FEF07-C75E-45C7-8A02-2A1EF54E2317}" type="presParOf" srcId="{08A8E1FE-D479-4FD7-B1E7-0FCFFDF338ED}" destId="{18470438-4638-4DB2-8193-CDD12DEE667F}" srcOrd="1" destOrd="0" presId="urn:microsoft.com/office/officeart/2005/8/layout/radial1"/>
    <dgm:cxn modelId="{802C08E9-3BFA-40D8-B804-AE99643BD3CE}" type="presParOf" srcId="{18470438-4638-4DB2-8193-CDD12DEE667F}" destId="{0932831B-D8B3-459B-A849-C2E7730C7AC6}" srcOrd="0" destOrd="0" presId="urn:microsoft.com/office/officeart/2005/8/layout/radial1"/>
    <dgm:cxn modelId="{C887566B-9955-4D43-B8E2-219065F3530F}" type="presParOf" srcId="{08A8E1FE-D479-4FD7-B1E7-0FCFFDF338ED}" destId="{BF68EDC1-FE77-4E3F-9A2C-5D0C7BCD93DE}" srcOrd="2" destOrd="0" presId="urn:microsoft.com/office/officeart/2005/8/layout/radial1"/>
    <dgm:cxn modelId="{CDECDC50-9E19-4F23-97B4-92B61619676A}" type="presParOf" srcId="{08A8E1FE-D479-4FD7-B1E7-0FCFFDF338ED}" destId="{48FB39CB-86A9-4972-AF9F-94BCE7B8E0F8}" srcOrd="3" destOrd="0" presId="urn:microsoft.com/office/officeart/2005/8/layout/radial1"/>
    <dgm:cxn modelId="{FF53DDF0-CBF7-4BD5-856D-AAD20C0B42B0}" type="presParOf" srcId="{48FB39CB-86A9-4972-AF9F-94BCE7B8E0F8}" destId="{4D7C6F48-5B2B-4899-A062-8B4C1C9BE61A}" srcOrd="0" destOrd="0" presId="urn:microsoft.com/office/officeart/2005/8/layout/radial1"/>
    <dgm:cxn modelId="{0CD00CDF-CF4D-4F25-B45A-8D272011CF8A}" type="presParOf" srcId="{08A8E1FE-D479-4FD7-B1E7-0FCFFDF338ED}" destId="{76205EA1-0E5E-4936-ACAC-7678345DBC28}" srcOrd="4" destOrd="0" presId="urn:microsoft.com/office/officeart/2005/8/layout/radial1"/>
    <dgm:cxn modelId="{F082499F-B697-45B3-A973-6179D9A7AE61}" type="presParOf" srcId="{08A8E1FE-D479-4FD7-B1E7-0FCFFDF338ED}" destId="{220E63FE-9191-456C-9A45-ECF83009E83D}" srcOrd="5" destOrd="0" presId="urn:microsoft.com/office/officeart/2005/8/layout/radial1"/>
    <dgm:cxn modelId="{05B0641C-70CD-46DF-82A3-4619B6902726}" type="presParOf" srcId="{220E63FE-9191-456C-9A45-ECF83009E83D}" destId="{888796CC-AEA5-4343-87C8-DEF1624B2769}" srcOrd="0" destOrd="0" presId="urn:microsoft.com/office/officeart/2005/8/layout/radial1"/>
    <dgm:cxn modelId="{E08B4D63-9B8A-4C58-9A1F-894E42911C37}" type="presParOf" srcId="{08A8E1FE-D479-4FD7-B1E7-0FCFFDF338ED}" destId="{8B3AF6AB-1FEB-4ABB-8629-95EDCD0BDB01}" srcOrd="6" destOrd="0" presId="urn:microsoft.com/office/officeart/2005/8/layout/radial1"/>
    <dgm:cxn modelId="{6CF3BC8F-BA15-41E9-943E-A990725D63FD}" type="presParOf" srcId="{08A8E1FE-D479-4FD7-B1E7-0FCFFDF338ED}" destId="{C42BB3EF-ABCE-4884-A60E-AD521CE63F53}" srcOrd="7" destOrd="0" presId="urn:microsoft.com/office/officeart/2005/8/layout/radial1"/>
    <dgm:cxn modelId="{00E54E5A-C3E5-4824-AAA6-ED7C712B91C7}" type="presParOf" srcId="{C42BB3EF-ABCE-4884-A60E-AD521CE63F53}" destId="{3E554418-F9A4-4C7B-A0AF-598A488C40D3}" srcOrd="0" destOrd="0" presId="urn:microsoft.com/office/officeart/2005/8/layout/radial1"/>
    <dgm:cxn modelId="{47A86872-E007-4656-91EB-4CC8B9F646BF}" type="presParOf" srcId="{08A8E1FE-D479-4FD7-B1E7-0FCFFDF338ED}" destId="{DF4C8C1B-679F-4679-93E2-99EA5C280E91}" srcOrd="8" destOrd="0" presId="urn:microsoft.com/office/officeart/2005/8/layout/radial1"/>
    <dgm:cxn modelId="{0046F53E-003F-4401-8589-EF23EDB8F71C}" type="presParOf" srcId="{08A8E1FE-D479-4FD7-B1E7-0FCFFDF338ED}" destId="{52F59687-E13D-42F6-B934-2254C44412F3}" srcOrd="9" destOrd="0" presId="urn:microsoft.com/office/officeart/2005/8/layout/radial1"/>
    <dgm:cxn modelId="{1580B605-4BAB-4E5B-8F0E-1C315C04B21C}" type="presParOf" srcId="{52F59687-E13D-42F6-B934-2254C44412F3}" destId="{C3CF9B4C-774D-4D04-92AD-62912170154E}" srcOrd="0" destOrd="0" presId="urn:microsoft.com/office/officeart/2005/8/layout/radial1"/>
    <dgm:cxn modelId="{17E9324E-F14F-4C9C-9FEF-086C58B7B386}" type="presParOf" srcId="{08A8E1FE-D479-4FD7-B1E7-0FCFFDF338ED}" destId="{C2157B32-695E-40BF-9FB3-AE47E47BECB1}" srcOrd="10" destOrd="0" presId="urn:microsoft.com/office/officeart/2005/8/layout/radial1"/>
    <dgm:cxn modelId="{1B54456D-1750-4695-AD37-A0F91BB55006}" type="presParOf" srcId="{08A8E1FE-D479-4FD7-B1E7-0FCFFDF338ED}" destId="{B69550E1-CC9A-40C0-A450-2FEC39856BC3}" srcOrd="11" destOrd="0" presId="urn:microsoft.com/office/officeart/2005/8/layout/radial1"/>
    <dgm:cxn modelId="{072EABC3-C107-4B53-9C15-45BAA9413DA9}" type="presParOf" srcId="{B69550E1-CC9A-40C0-A450-2FEC39856BC3}" destId="{DB47A0DC-E888-498E-882B-31F1381E9D04}" srcOrd="0" destOrd="0" presId="urn:microsoft.com/office/officeart/2005/8/layout/radial1"/>
    <dgm:cxn modelId="{1D3F306A-9F18-463D-9B16-FA39EBE87770}" type="presParOf" srcId="{08A8E1FE-D479-4FD7-B1E7-0FCFFDF338ED}" destId="{F2631C3C-EE85-401E-9D33-3FEADEAA0966}" srcOrd="12" destOrd="0" presId="urn:microsoft.com/office/officeart/2005/8/layout/radial1"/>
    <dgm:cxn modelId="{4A57BEE2-D02A-45B5-8988-C3C7CE3A3CD7}" type="presParOf" srcId="{08A8E1FE-D479-4FD7-B1E7-0FCFFDF338ED}" destId="{E5595BB0-F4DE-458F-8DE2-E1F66500344D}" srcOrd="13" destOrd="0" presId="urn:microsoft.com/office/officeart/2005/8/layout/radial1"/>
    <dgm:cxn modelId="{1C610102-4AA0-428A-82DC-D1187738D781}" type="presParOf" srcId="{E5595BB0-F4DE-458F-8DE2-E1F66500344D}" destId="{08DFC73A-5390-4D9E-9949-9F18ED2AF397}" srcOrd="0" destOrd="0" presId="urn:microsoft.com/office/officeart/2005/8/layout/radial1"/>
    <dgm:cxn modelId="{D51735D2-A11D-43AE-A649-9FB2A24F103D}" type="presParOf" srcId="{08A8E1FE-D479-4FD7-B1E7-0FCFFDF338ED}" destId="{EB013223-D1DE-4E0F-8FD1-69E0FFF2F513}" srcOrd="14" destOrd="0" presId="urn:microsoft.com/office/officeart/2005/8/layout/radial1"/>
    <dgm:cxn modelId="{7B805264-9AE1-4CF6-8B1A-20660D1D42AC}" type="presParOf" srcId="{08A8E1FE-D479-4FD7-B1E7-0FCFFDF338ED}" destId="{2DA40B48-27CA-4AB4-A820-DF9FBA5939DC}" srcOrd="15" destOrd="0" presId="urn:microsoft.com/office/officeart/2005/8/layout/radial1"/>
    <dgm:cxn modelId="{45EA00D9-2FD5-4D39-9EF6-D691C15A7127}" type="presParOf" srcId="{2DA40B48-27CA-4AB4-A820-DF9FBA5939DC}" destId="{AFB41C61-1A1F-4917-9BA6-5040B5918E0C}" srcOrd="0" destOrd="0" presId="urn:microsoft.com/office/officeart/2005/8/layout/radial1"/>
    <dgm:cxn modelId="{2F1B35AC-8285-4F11-91EE-799285B39F17}" type="presParOf" srcId="{08A8E1FE-D479-4FD7-B1E7-0FCFFDF338ED}" destId="{D65B63E1-2280-41BB-9D8F-C25AFC5B1991}"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B66B2-1A22-4C8E-AEE9-0CD0515D85F1}">
      <dsp:nvSpPr>
        <dsp:cNvPr id="0" name=""/>
        <dsp:cNvSpPr/>
      </dsp:nvSpPr>
      <dsp:spPr>
        <a:xfrm>
          <a:off x="3208115" y="2092057"/>
          <a:ext cx="2445654" cy="18645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Виртуалды</a:t>
          </a:r>
          <a:r>
            <a:rPr lang="ru-RU" sz="16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т</a:t>
          </a:r>
          <a:r>
            <a:rPr lang="kk-KZ" sz="16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әуелділіктің зардабы</a:t>
          </a:r>
          <a:endParaRPr lang="ru-RU" sz="1600" kern="1200" dirty="0">
            <a:solidFill>
              <a:schemeClr val="bg1"/>
            </a:solidFill>
          </a:endParaRPr>
        </a:p>
      </dsp:txBody>
      <dsp:txXfrm>
        <a:off x="3566273" y="2365115"/>
        <a:ext cx="1729338" cy="1318440"/>
      </dsp:txXfrm>
    </dsp:sp>
    <dsp:sp modelId="{18470438-4638-4DB2-8193-CDD12DEE667F}">
      <dsp:nvSpPr>
        <dsp:cNvPr id="0" name=""/>
        <dsp:cNvSpPr/>
      </dsp:nvSpPr>
      <dsp:spPr>
        <a:xfrm rot="16257173">
          <a:off x="4198824" y="1826294"/>
          <a:ext cx="503621" cy="28125"/>
        </a:xfrm>
        <a:custGeom>
          <a:avLst/>
          <a:gdLst/>
          <a:ahLst/>
          <a:cxnLst/>
          <a:rect l="0" t="0" r="0" b="0"/>
          <a:pathLst>
            <a:path>
              <a:moveTo>
                <a:pt x="0" y="14062"/>
              </a:moveTo>
              <a:lnTo>
                <a:pt x="503621" y="14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438044" y="1827766"/>
        <a:ext cx="25181" cy="25181"/>
      </dsp:txXfrm>
    </dsp:sp>
    <dsp:sp modelId="{BF68EDC1-FE77-4E3F-9A2C-5D0C7BCD93DE}">
      <dsp:nvSpPr>
        <dsp:cNvPr id="0" name=""/>
        <dsp:cNvSpPr/>
      </dsp:nvSpPr>
      <dsp:spPr>
        <a:xfrm>
          <a:off x="3779910" y="216023"/>
          <a:ext cx="1372652" cy="137265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өзін-өзі төмен бағалау</a:t>
          </a:r>
          <a:endParaRPr lang="ru-RU" sz="1400" kern="1200" dirty="0">
            <a:solidFill>
              <a:schemeClr val="bg1"/>
            </a:solidFill>
          </a:endParaRPr>
        </a:p>
      </dsp:txBody>
      <dsp:txXfrm>
        <a:off x="3980930" y="417043"/>
        <a:ext cx="970612" cy="970612"/>
      </dsp:txXfrm>
    </dsp:sp>
    <dsp:sp modelId="{48FB39CB-86A9-4972-AF9F-94BCE7B8E0F8}">
      <dsp:nvSpPr>
        <dsp:cNvPr id="0" name=""/>
        <dsp:cNvSpPr/>
      </dsp:nvSpPr>
      <dsp:spPr>
        <a:xfrm rot="19220760">
          <a:off x="5163908" y="2061004"/>
          <a:ext cx="824608" cy="28125"/>
        </a:xfrm>
        <a:custGeom>
          <a:avLst/>
          <a:gdLst/>
          <a:ahLst/>
          <a:cxnLst/>
          <a:rect l="0" t="0" r="0" b="0"/>
          <a:pathLst>
            <a:path>
              <a:moveTo>
                <a:pt x="0" y="14062"/>
              </a:moveTo>
              <a:lnTo>
                <a:pt x="824608" y="14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55597" y="2054452"/>
        <a:ext cx="41230" cy="41230"/>
      </dsp:txXfrm>
    </dsp:sp>
    <dsp:sp modelId="{76205EA1-0E5E-4936-ACAC-7678345DBC28}">
      <dsp:nvSpPr>
        <dsp:cNvPr id="0" name=""/>
        <dsp:cNvSpPr/>
      </dsp:nvSpPr>
      <dsp:spPr>
        <a:xfrm>
          <a:off x="5690091" y="659641"/>
          <a:ext cx="1531523" cy="1372652"/>
        </a:xfrm>
        <a:prstGeom prst="ellipse">
          <a:avLst/>
        </a:prstGeom>
        <a:solidFill>
          <a:schemeClr val="accent2">
            <a:hueOff val="-2315366"/>
            <a:satOff val="4762"/>
            <a:lumOff val="-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жанашыр</a:t>
          </a:r>
          <a:r>
            <a:rPr lang="en-US" sz="14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kk-KZ" sz="14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лық сезімінің жоғалуы</a:t>
          </a:r>
          <a:endParaRPr lang="ru-RU" sz="1400" kern="1200" dirty="0">
            <a:solidFill>
              <a:schemeClr val="bg1"/>
            </a:solidFill>
          </a:endParaRPr>
        </a:p>
      </dsp:txBody>
      <dsp:txXfrm>
        <a:off x="5914377" y="860661"/>
        <a:ext cx="1082951" cy="970612"/>
      </dsp:txXfrm>
    </dsp:sp>
    <dsp:sp modelId="{220E63FE-9191-456C-9A45-ECF83009E83D}">
      <dsp:nvSpPr>
        <dsp:cNvPr id="0" name=""/>
        <dsp:cNvSpPr/>
      </dsp:nvSpPr>
      <dsp:spPr>
        <a:xfrm rot="82687">
          <a:off x="5653042" y="3049571"/>
          <a:ext cx="822846" cy="28125"/>
        </a:xfrm>
        <a:custGeom>
          <a:avLst/>
          <a:gdLst/>
          <a:ahLst/>
          <a:cxnLst/>
          <a:rect l="0" t="0" r="0" b="0"/>
          <a:pathLst>
            <a:path>
              <a:moveTo>
                <a:pt x="0" y="14062"/>
              </a:moveTo>
              <a:lnTo>
                <a:pt x="822846" y="14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043894" y="3043063"/>
        <a:ext cx="41142" cy="41142"/>
      </dsp:txXfrm>
    </dsp:sp>
    <dsp:sp modelId="{8B3AF6AB-1FEB-4ABB-8629-95EDCD0BDB01}">
      <dsp:nvSpPr>
        <dsp:cNvPr id="0" name=""/>
        <dsp:cNvSpPr/>
      </dsp:nvSpPr>
      <dsp:spPr>
        <a:xfrm>
          <a:off x="6475553" y="2404192"/>
          <a:ext cx="1412871" cy="1372652"/>
        </a:xfrm>
        <a:prstGeom prst="ellipse">
          <a:avLst/>
        </a:prstGeom>
        <a:solidFill>
          <a:schemeClr val="accent2">
            <a:hueOff val="-4630732"/>
            <a:satOff val="9524"/>
            <a:lumOff val="-7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агрессия</a:t>
          </a:r>
          <a:endParaRPr lang="ru-RU" sz="1400" kern="1200" dirty="0">
            <a:solidFill>
              <a:schemeClr val="bg1"/>
            </a:solidFill>
          </a:endParaRPr>
        </a:p>
      </dsp:txBody>
      <dsp:txXfrm>
        <a:off x="6682463" y="2605212"/>
        <a:ext cx="999051" cy="970612"/>
      </dsp:txXfrm>
    </dsp:sp>
    <dsp:sp modelId="{C42BB3EF-ABCE-4884-A60E-AD521CE63F53}">
      <dsp:nvSpPr>
        <dsp:cNvPr id="0" name=""/>
        <dsp:cNvSpPr/>
      </dsp:nvSpPr>
      <dsp:spPr>
        <a:xfrm rot="5292607">
          <a:off x="4166423" y="4245250"/>
          <a:ext cx="606222" cy="28125"/>
        </a:xfrm>
        <a:custGeom>
          <a:avLst/>
          <a:gdLst/>
          <a:ahLst/>
          <a:cxnLst/>
          <a:rect l="0" t="0" r="0" b="0"/>
          <a:pathLst>
            <a:path>
              <a:moveTo>
                <a:pt x="0" y="14062"/>
              </a:moveTo>
              <a:lnTo>
                <a:pt x="606222" y="14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454379" y="4244157"/>
        <a:ext cx="30311" cy="30311"/>
      </dsp:txXfrm>
    </dsp:sp>
    <dsp:sp modelId="{DF4C8C1B-679F-4679-93E2-99EA5C280E91}">
      <dsp:nvSpPr>
        <dsp:cNvPr id="0" name=""/>
        <dsp:cNvSpPr/>
      </dsp:nvSpPr>
      <dsp:spPr>
        <a:xfrm>
          <a:off x="3810287" y="4562090"/>
          <a:ext cx="1372652" cy="1127483"/>
        </a:xfrm>
        <a:prstGeom prst="ellipse">
          <a:avLst/>
        </a:prstGeom>
        <a:solidFill>
          <a:schemeClr val="accent2">
            <a:hueOff val="-6946097"/>
            <a:satOff val="14286"/>
            <a:lumOff val="-10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нақты өмірге апатия</a:t>
          </a:r>
          <a:endParaRPr lang="ru-RU" sz="1400" kern="1200" dirty="0">
            <a:solidFill>
              <a:schemeClr val="bg1"/>
            </a:solidFill>
          </a:endParaRPr>
        </a:p>
      </dsp:txBody>
      <dsp:txXfrm>
        <a:off x="4011307" y="4727206"/>
        <a:ext cx="970612" cy="797251"/>
      </dsp:txXfrm>
    </dsp:sp>
    <dsp:sp modelId="{52F59687-E13D-42F6-B934-2254C44412F3}">
      <dsp:nvSpPr>
        <dsp:cNvPr id="0" name=""/>
        <dsp:cNvSpPr/>
      </dsp:nvSpPr>
      <dsp:spPr>
        <a:xfrm rot="2306407">
          <a:off x="5179933" y="3964007"/>
          <a:ext cx="905186" cy="28125"/>
        </a:xfrm>
        <a:custGeom>
          <a:avLst/>
          <a:gdLst/>
          <a:ahLst/>
          <a:cxnLst/>
          <a:rect l="0" t="0" r="0" b="0"/>
          <a:pathLst>
            <a:path>
              <a:moveTo>
                <a:pt x="0" y="14062"/>
              </a:moveTo>
              <a:lnTo>
                <a:pt x="905186" y="14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609896" y="3955440"/>
        <a:ext cx="45259" cy="45259"/>
      </dsp:txXfrm>
    </dsp:sp>
    <dsp:sp modelId="{C2157B32-695E-40BF-9FB3-AE47E47BECB1}">
      <dsp:nvSpPr>
        <dsp:cNvPr id="0" name=""/>
        <dsp:cNvSpPr/>
      </dsp:nvSpPr>
      <dsp:spPr>
        <a:xfrm>
          <a:off x="5748506" y="4051822"/>
          <a:ext cx="1683242" cy="1372652"/>
        </a:xfrm>
        <a:prstGeom prst="ellipse">
          <a:avLst/>
        </a:prstGeom>
        <a:solidFill>
          <a:schemeClr val="accent2">
            <a:hueOff val="-9261464"/>
            <a:satOff val="19048"/>
            <a:lumOff val="-14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махаббат</a:t>
          </a:r>
          <a:r>
            <a:rPr lang="ru-RU" sz="14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ru-RU" sz="1400" b="1"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ұғымының</a:t>
          </a:r>
          <a:r>
            <a:rPr lang="ru-RU" sz="14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ru-RU" sz="1400" b="1" kern="1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жойылуы</a:t>
          </a:r>
          <a:endParaRPr lang="ru-RU"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5995011" y="4252842"/>
        <a:ext cx="1190232" cy="970612"/>
      </dsp:txXfrm>
    </dsp:sp>
    <dsp:sp modelId="{B69550E1-CC9A-40C0-A450-2FEC39856BC3}">
      <dsp:nvSpPr>
        <dsp:cNvPr id="0" name=""/>
        <dsp:cNvSpPr/>
      </dsp:nvSpPr>
      <dsp:spPr>
        <a:xfrm rot="8193730">
          <a:off x="3013403" y="3995612"/>
          <a:ext cx="753899" cy="28125"/>
        </a:xfrm>
        <a:custGeom>
          <a:avLst/>
          <a:gdLst/>
          <a:ahLst/>
          <a:cxnLst/>
          <a:rect l="0" t="0" r="0" b="0"/>
          <a:pathLst>
            <a:path>
              <a:moveTo>
                <a:pt x="0" y="14062"/>
              </a:moveTo>
              <a:lnTo>
                <a:pt x="753899" y="14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371505" y="3990827"/>
        <a:ext cx="37694" cy="37694"/>
      </dsp:txXfrm>
    </dsp:sp>
    <dsp:sp modelId="{F2631C3C-EE85-401E-9D33-3FEADEAA0966}">
      <dsp:nvSpPr>
        <dsp:cNvPr id="0" name=""/>
        <dsp:cNvSpPr/>
      </dsp:nvSpPr>
      <dsp:spPr>
        <a:xfrm>
          <a:off x="1580857" y="4127906"/>
          <a:ext cx="1912777" cy="1379158"/>
        </a:xfrm>
        <a:prstGeom prst="ellipse">
          <a:avLst/>
        </a:prstGeom>
        <a:solidFill>
          <a:schemeClr val="accent2">
            <a:hueOff val="-11576830"/>
            <a:satOff val="23810"/>
            <a:lumOff val="-18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физикалық денсаулы-ғына зиян келуі</a:t>
          </a:r>
          <a:endParaRPr lang="ru-RU"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1860977" y="4329879"/>
        <a:ext cx="1352537" cy="975212"/>
      </dsp:txXfrm>
    </dsp:sp>
    <dsp:sp modelId="{E5595BB0-F4DE-458F-8DE2-E1F66500344D}">
      <dsp:nvSpPr>
        <dsp:cNvPr id="0" name=""/>
        <dsp:cNvSpPr/>
      </dsp:nvSpPr>
      <dsp:spPr>
        <a:xfrm rot="10717137">
          <a:off x="2468950" y="3048655"/>
          <a:ext cx="739883" cy="28125"/>
        </a:xfrm>
        <a:custGeom>
          <a:avLst/>
          <a:gdLst/>
          <a:ahLst/>
          <a:cxnLst/>
          <a:rect l="0" t="0" r="0" b="0"/>
          <a:pathLst>
            <a:path>
              <a:moveTo>
                <a:pt x="0" y="14062"/>
              </a:moveTo>
              <a:lnTo>
                <a:pt x="739883" y="14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820394" y="3044220"/>
        <a:ext cx="36994" cy="36994"/>
      </dsp:txXfrm>
    </dsp:sp>
    <dsp:sp modelId="{EB013223-D1DE-4E0F-8FD1-69E0FFF2F513}">
      <dsp:nvSpPr>
        <dsp:cNvPr id="0" name=""/>
        <dsp:cNvSpPr/>
      </dsp:nvSpPr>
      <dsp:spPr>
        <a:xfrm>
          <a:off x="902594" y="2307168"/>
          <a:ext cx="1566690" cy="1566690"/>
        </a:xfrm>
        <a:prstGeom prst="ellipse">
          <a:avLst/>
        </a:prstGeom>
        <a:solidFill>
          <a:schemeClr val="accent2">
            <a:hueOff val="-13892195"/>
            <a:satOff val="28572"/>
            <a:lumOff val="-2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орталық жүйке жүйесінің бұзылуы</a:t>
          </a:r>
          <a:endParaRPr lang="ru-RU"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1132030" y="2536604"/>
        <a:ext cx="1107818" cy="1107818"/>
      </dsp:txXfrm>
    </dsp:sp>
    <dsp:sp modelId="{2DA40B48-27CA-4AB4-A820-DF9FBA5939DC}">
      <dsp:nvSpPr>
        <dsp:cNvPr id="0" name=""/>
        <dsp:cNvSpPr/>
      </dsp:nvSpPr>
      <dsp:spPr>
        <a:xfrm rot="13355456">
          <a:off x="2889378" y="1996070"/>
          <a:ext cx="876552" cy="28125"/>
        </a:xfrm>
        <a:custGeom>
          <a:avLst/>
          <a:gdLst/>
          <a:ahLst/>
          <a:cxnLst/>
          <a:rect l="0" t="0" r="0" b="0"/>
          <a:pathLst>
            <a:path>
              <a:moveTo>
                <a:pt x="0" y="14062"/>
              </a:moveTo>
              <a:lnTo>
                <a:pt x="876552" y="14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305740" y="1988219"/>
        <a:ext cx="43827" cy="43827"/>
      </dsp:txXfrm>
    </dsp:sp>
    <dsp:sp modelId="{D65B63E1-2280-41BB-9D8F-C25AFC5B1991}">
      <dsp:nvSpPr>
        <dsp:cNvPr id="0" name=""/>
        <dsp:cNvSpPr/>
      </dsp:nvSpPr>
      <dsp:spPr>
        <a:xfrm>
          <a:off x="1813391" y="562721"/>
          <a:ext cx="1372652" cy="1372652"/>
        </a:xfrm>
        <a:prstGeom prst="ellipse">
          <a:avLst/>
        </a:prstGeom>
        <a:solidFill>
          <a:schemeClr val="accent2">
            <a:hueOff val="-16207560"/>
            <a:satOff val="33334"/>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kk-KZ" sz="14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психоз, невроз, ұйқысыз-дық</a:t>
          </a:r>
          <a:endParaRPr lang="ru-RU"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014411" y="763741"/>
        <a:ext cx="970612" cy="97061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8B1F23-9A28-434B-BD9C-1742D95937AD}" type="datetimeFigureOut">
              <a:rPr lang="ru-RU" smtClean="0"/>
              <a:t>24.10.2020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4ED87F-67BD-4104-9968-FA8D836B8EB7}" type="slidenum">
              <a:rPr lang="ru-RU" smtClean="0"/>
              <a:t>‹#›</a:t>
            </a:fld>
            <a:endParaRPr lang="ru-RU"/>
          </a:p>
        </p:txBody>
      </p:sp>
    </p:spTree>
    <p:extLst>
      <p:ext uri="{BB962C8B-B14F-4D97-AF65-F5344CB8AC3E}">
        <p14:creationId xmlns:p14="http://schemas.microsoft.com/office/powerpoint/2010/main" val="1744021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A6F3E-69FD-4AA1-B7F7-7DED826DE1F5}" type="datetimeFigureOut">
              <a:rPr lang="ru-RU" smtClean="0"/>
              <a:t>24.10.2020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DFD8F0-9DFF-4910-8FC9-B57CA967EF38}" type="slidenum">
              <a:rPr lang="ru-RU" smtClean="0"/>
              <a:t>‹#›</a:t>
            </a:fld>
            <a:endParaRPr lang="ru-RU"/>
          </a:p>
        </p:txBody>
      </p:sp>
    </p:spTree>
    <p:extLst>
      <p:ext uri="{BB962C8B-B14F-4D97-AF65-F5344CB8AC3E}">
        <p14:creationId xmlns:p14="http://schemas.microsoft.com/office/powerpoint/2010/main" val="3741839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DFD8F0-9DFF-4910-8FC9-B57CA967EF38}" type="slidenum">
              <a:rPr lang="ru-RU" smtClean="0"/>
              <a:t>3</a:t>
            </a:fld>
            <a:endParaRPr lang="ru-RU"/>
          </a:p>
        </p:txBody>
      </p:sp>
    </p:spTree>
    <p:extLst>
      <p:ext uri="{BB962C8B-B14F-4D97-AF65-F5344CB8AC3E}">
        <p14:creationId xmlns:p14="http://schemas.microsoft.com/office/powerpoint/2010/main" val="217144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DFD8F0-9DFF-4910-8FC9-B57CA967EF38}" type="slidenum">
              <a:rPr lang="ru-RU" smtClean="0"/>
              <a:t>4</a:t>
            </a:fld>
            <a:endParaRPr lang="ru-RU"/>
          </a:p>
        </p:txBody>
      </p:sp>
    </p:spTree>
    <p:extLst>
      <p:ext uri="{BB962C8B-B14F-4D97-AF65-F5344CB8AC3E}">
        <p14:creationId xmlns:p14="http://schemas.microsoft.com/office/powerpoint/2010/main" val="217144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DFD8F0-9DFF-4910-8FC9-B57CA967EF38}" type="slidenum">
              <a:rPr lang="ru-RU" smtClean="0"/>
              <a:t>17</a:t>
            </a:fld>
            <a:endParaRPr lang="ru-RU"/>
          </a:p>
        </p:txBody>
      </p:sp>
    </p:spTree>
    <p:extLst>
      <p:ext uri="{BB962C8B-B14F-4D97-AF65-F5344CB8AC3E}">
        <p14:creationId xmlns:p14="http://schemas.microsoft.com/office/powerpoint/2010/main" val="217144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EBADAE1-8DD0-426E-82F2-F044C2BE8492}" type="datetimeFigureOut">
              <a:rPr lang="ru-RU" smtClean="0"/>
              <a:t>24.10.2020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06FEF6-97AF-438F-82D5-2092AF39E20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EBADAE1-8DD0-426E-82F2-F044C2BE8492}" type="datetimeFigureOut">
              <a:rPr lang="ru-RU" smtClean="0"/>
              <a:t>24.10.2020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06FEF6-97AF-438F-82D5-2092AF39E20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EBADAE1-8DD0-426E-82F2-F044C2BE8492}" type="datetimeFigureOut">
              <a:rPr lang="ru-RU" smtClean="0"/>
              <a:t>24.10.2020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06FEF6-97AF-438F-82D5-2092AF39E20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EBADAE1-8DD0-426E-82F2-F044C2BE8492}" type="datetimeFigureOut">
              <a:rPr lang="ru-RU" smtClean="0"/>
              <a:t>24.10.2020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06FEF6-97AF-438F-82D5-2092AF39E20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EBADAE1-8DD0-426E-82F2-F044C2BE8492}" type="datetimeFigureOut">
              <a:rPr lang="ru-RU" smtClean="0"/>
              <a:t>24.10.2020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06FEF6-97AF-438F-82D5-2092AF39E20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EBADAE1-8DD0-426E-82F2-F044C2BE8492}" type="datetimeFigureOut">
              <a:rPr lang="ru-RU" smtClean="0"/>
              <a:t>24.10.2020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06FEF6-97AF-438F-82D5-2092AF39E20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DEBADAE1-8DD0-426E-82F2-F044C2BE8492}" type="datetimeFigureOut">
              <a:rPr lang="ru-RU" smtClean="0"/>
              <a:t>24.10.2020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806FEF6-97AF-438F-82D5-2092AF39E20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EBADAE1-8DD0-426E-82F2-F044C2BE8492}" type="datetimeFigureOut">
              <a:rPr lang="ru-RU" smtClean="0"/>
              <a:t>24.10.2020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806FEF6-97AF-438F-82D5-2092AF39E20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ADAE1-8DD0-426E-82F2-F044C2BE8492}" type="datetimeFigureOut">
              <a:rPr lang="ru-RU" smtClean="0"/>
              <a:t>24.10.2020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806FEF6-97AF-438F-82D5-2092AF39E20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BADAE1-8DD0-426E-82F2-F044C2BE8492}" type="datetimeFigureOut">
              <a:rPr lang="ru-RU" smtClean="0"/>
              <a:t>24.10.2020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06FEF6-97AF-438F-82D5-2092AF39E20E}"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DEBADAE1-8DD0-426E-82F2-F044C2BE8492}" type="datetimeFigureOut">
              <a:rPr lang="ru-RU" smtClean="0"/>
              <a:t>24.10.2020</a:t>
            </a:fld>
            <a:endParaRPr lang="ru-RU"/>
          </a:p>
        </p:txBody>
      </p:sp>
      <p:sp>
        <p:nvSpPr>
          <p:cNvPr id="9" name="Slide Number Placeholder 8"/>
          <p:cNvSpPr>
            <a:spLocks noGrp="1"/>
          </p:cNvSpPr>
          <p:nvPr>
            <p:ph type="sldNum" sz="quarter" idx="11"/>
          </p:nvPr>
        </p:nvSpPr>
        <p:spPr/>
        <p:txBody>
          <a:bodyPr/>
          <a:lstStyle/>
          <a:p>
            <a:fld id="{4806FEF6-97AF-438F-82D5-2092AF39E20E}"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806FEF6-97AF-438F-82D5-2092AF39E20E}"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EBADAE1-8DD0-426E-82F2-F044C2BE8492}" type="datetimeFigureOut">
              <a:rPr lang="ru-RU" smtClean="0"/>
              <a:t>24.10.2020</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8938" b="19237"/>
          <a:stretch/>
        </p:blipFill>
        <p:spPr>
          <a:xfrm>
            <a:off x="30334" y="2780928"/>
            <a:ext cx="4685682" cy="3365500"/>
          </a:xfrm>
          <a:prstGeom prst="rect">
            <a:avLst/>
          </a:prstGeom>
        </p:spPr>
      </p:pic>
      <p:sp>
        <p:nvSpPr>
          <p:cNvPr id="2" name="Заголовок 1"/>
          <p:cNvSpPr>
            <a:spLocks noGrp="1"/>
          </p:cNvSpPr>
          <p:nvPr>
            <p:ph type="ctrTitle"/>
          </p:nvPr>
        </p:nvSpPr>
        <p:spPr>
          <a:xfrm>
            <a:off x="982043" y="1628800"/>
            <a:ext cx="6974333" cy="1470025"/>
          </a:xfrm>
        </p:spPr>
        <p:txBody>
          <a:bodyPr>
            <a:normAutofit/>
          </a:bodyPr>
          <a:lstStyle/>
          <a:p>
            <a:pPr algn="r"/>
            <a:r>
              <a:rPr lang="kk-KZ" sz="40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Виртуалды шындықтағы </a:t>
            </a:r>
            <a:br>
              <a:rPr lang="kk-KZ" sz="40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br>
            <a:r>
              <a:rPr lang="kk-KZ" sz="40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адам</a:t>
            </a:r>
            <a:endParaRPr lang="ru-RU" sz="4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3" name="Подзаголовок 2"/>
          <p:cNvSpPr>
            <a:spLocks noGrp="1"/>
          </p:cNvSpPr>
          <p:nvPr>
            <p:ph type="subTitle" idx="1"/>
          </p:nvPr>
        </p:nvSpPr>
        <p:spPr>
          <a:xfrm>
            <a:off x="4860032" y="3717032"/>
            <a:ext cx="3063728" cy="648072"/>
          </a:xfrm>
          <a:ln>
            <a:solidFill>
              <a:srgbClr val="7030A0"/>
            </a:solidFill>
          </a:ln>
        </p:spPr>
        <p:txBody>
          <a:bodyPr>
            <a:normAutofit/>
          </a:bodyPr>
          <a:lstStyle/>
          <a:p>
            <a:pPr algn="ctr"/>
            <a:r>
              <a:rPr lang="kk-KZ" sz="2800" b="1" dirty="0" smtClean="0">
                <a:solidFill>
                  <a:srgbClr val="660066"/>
                </a:solidFill>
                <a:latin typeface="Tahoma" panose="020B0604030504040204" pitchFamily="34" charset="0"/>
                <a:ea typeface="Tahoma" panose="020B0604030504040204" pitchFamily="34" charset="0"/>
                <a:cs typeface="Tahoma" panose="020B0604030504040204" pitchFamily="34" charset="0"/>
              </a:rPr>
              <a:t>11-сынып</a:t>
            </a:r>
            <a:r>
              <a:rPr lang="kk-KZ" sz="2800" dirty="0" smtClean="0">
                <a:solidFill>
                  <a:srgbClr val="660066"/>
                </a:solidFill>
                <a:latin typeface="Tahoma" panose="020B0604030504040204" pitchFamily="34" charset="0"/>
                <a:ea typeface="Tahoma" panose="020B0604030504040204" pitchFamily="34" charset="0"/>
                <a:cs typeface="Tahoma" panose="020B0604030504040204" pitchFamily="34" charset="0"/>
              </a:rPr>
              <a:t> </a:t>
            </a:r>
            <a:endParaRPr lang="ru-RU" sz="2800" dirty="0">
              <a:solidFill>
                <a:srgbClr val="6600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5927738"/>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4608" y="2862171"/>
            <a:ext cx="2574744" cy="1077218"/>
          </a:xfrm>
          <a:prstGeom prst="rect">
            <a:avLst/>
          </a:prstGeom>
          <a:noFill/>
        </p:spPr>
        <p:txBody>
          <a:bodyPr wrap="none" rtlCol="0">
            <a:spAutoFit/>
          </a:bodyPr>
          <a:lstStyle/>
          <a:p>
            <a:pPr algn="ctr"/>
            <a:r>
              <a:rPr lang="kk-KZ" sz="3200" b="1" dirty="0" smtClean="0">
                <a:latin typeface="Tahoma" panose="020B0604030504040204" pitchFamily="34" charset="0"/>
                <a:ea typeface="Tahoma" panose="020B0604030504040204" pitchFamily="34" charset="0"/>
                <a:cs typeface="Tahoma" panose="020B0604030504040204" pitchFamily="34" charset="0"/>
              </a:rPr>
              <a:t>Тәуелділік </a:t>
            </a:r>
          </a:p>
          <a:p>
            <a:pPr algn="ctr"/>
            <a:r>
              <a:rPr lang="kk-KZ" sz="3200" b="1" dirty="0" smtClean="0">
                <a:latin typeface="Tahoma" panose="020B0604030504040204" pitchFamily="34" charset="0"/>
                <a:ea typeface="Tahoma" panose="020B0604030504040204" pitchFamily="34" charset="0"/>
                <a:cs typeface="Tahoma" panose="020B0604030504040204" pitchFamily="34" charset="0"/>
              </a:rPr>
              <a:t>циклі</a:t>
            </a:r>
            <a:endParaRPr lang="ru-RU" sz="32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864296" y="1366501"/>
            <a:ext cx="1316386" cy="707886"/>
          </a:xfrm>
          <a:prstGeom prst="rect">
            <a:avLst/>
          </a:prstGeom>
          <a:noFill/>
        </p:spPr>
        <p:txBody>
          <a:bodyPr wrap="none" rtlCol="0">
            <a:spAutoFit/>
          </a:bodyPr>
          <a:lstStyle/>
          <a:p>
            <a:pPr algn="ctr"/>
            <a:r>
              <a:rPr lang="kk-KZ" sz="2000" b="1" dirty="0" smtClean="0">
                <a:latin typeface="Tahoma" panose="020B0604030504040204" pitchFamily="34" charset="0"/>
                <a:ea typeface="Tahoma" panose="020B0604030504040204" pitchFamily="34" charset="0"/>
                <a:cs typeface="Tahoma" panose="020B0604030504040204" pitchFamily="34" charset="0"/>
              </a:rPr>
              <a:t>Өзін-өзі </a:t>
            </a:r>
          </a:p>
          <a:p>
            <a:pPr algn="ctr"/>
            <a:r>
              <a:rPr lang="kk-KZ" sz="2000" b="1" dirty="0" smtClean="0">
                <a:latin typeface="Tahoma" panose="020B0604030504040204" pitchFamily="34" charset="0"/>
                <a:ea typeface="Tahoma" panose="020B0604030504040204" pitchFamily="34" charset="0"/>
                <a:cs typeface="Tahoma" panose="020B0604030504040204" pitchFamily="34" charset="0"/>
              </a:rPr>
              <a:t>кінәлау</a:t>
            </a:r>
            <a:endParaRPr lang="ru-RU" sz="20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890989" y="1427561"/>
            <a:ext cx="1483098" cy="707886"/>
          </a:xfrm>
          <a:prstGeom prst="rect">
            <a:avLst/>
          </a:prstGeom>
          <a:noFill/>
        </p:spPr>
        <p:txBody>
          <a:bodyPr wrap="none" rtlCol="0">
            <a:spAutoFit/>
          </a:bodyPr>
          <a:lstStyle/>
          <a:p>
            <a:pPr algn="ctr"/>
            <a:r>
              <a:rPr lang="kk-KZ" sz="2000" b="1" dirty="0" smtClean="0">
                <a:latin typeface="Tahoma" panose="020B0604030504040204" pitchFamily="34" charset="0"/>
                <a:ea typeface="Tahoma" panose="020B0604030504040204" pitchFamily="34" charset="0"/>
                <a:cs typeface="Tahoma" panose="020B0604030504040204" pitchFamily="34" charset="0"/>
              </a:rPr>
              <a:t>Эмоцияға</a:t>
            </a:r>
          </a:p>
          <a:p>
            <a:pPr algn="ctr"/>
            <a:r>
              <a:rPr lang="kk-KZ" sz="2000" b="1" dirty="0" smtClean="0">
                <a:latin typeface="Tahoma" panose="020B0604030504040204" pitchFamily="34" charset="0"/>
                <a:ea typeface="Tahoma" panose="020B0604030504040204" pitchFamily="34" charset="0"/>
                <a:cs typeface="Tahoma" panose="020B0604030504040204" pitchFamily="34" charset="0"/>
              </a:rPr>
              <a:t>берілу </a:t>
            </a:r>
            <a:endParaRPr lang="ru-RU"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6010051" y="3400780"/>
            <a:ext cx="1946326" cy="1323439"/>
          </a:xfrm>
          <a:prstGeom prst="rect">
            <a:avLst/>
          </a:prstGeom>
          <a:noFill/>
        </p:spPr>
        <p:txBody>
          <a:bodyPr wrap="square" rtlCol="0">
            <a:spAutoFit/>
          </a:bodyPr>
          <a:lstStyle/>
          <a:p>
            <a:pPr algn="ctr"/>
            <a:r>
              <a:rPr lang="kk-KZ" sz="2000" b="1" dirty="0" smtClean="0">
                <a:latin typeface="Tahoma" panose="020B0604030504040204" pitchFamily="34" charset="0"/>
                <a:ea typeface="Tahoma" panose="020B0604030504040204" pitchFamily="34" charset="0"/>
                <a:cs typeface="Tahoma" panose="020B0604030504040204" pitchFamily="34" charset="0"/>
              </a:rPr>
              <a:t>Құшарлық</a:t>
            </a:r>
          </a:p>
          <a:p>
            <a:pPr algn="ctr"/>
            <a:r>
              <a:rPr lang="kk-KZ" sz="2000" b="1" dirty="0" smtClean="0">
                <a:latin typeface="Tahoma" panose="020B0604030504040204" pitchFamily="34" charset="0"/>
                <a:ea typeface="Tahoma" panose="020B0604030504040204" pitchFamily="34" charset="0"/>
                <a:cs typeface="Tahoma" panose="020B0604030504040204" pitchFamily="34" charset="0"/>
              </a:rPr>
              <a:t>(кайф) сезіміне берілу</a:t>
            </a:r>
            <a:endParaRPr lang="ru-RU" sz="20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3180682" y="4965918"/>
            <a:ext cx="2041500" cy="1200329"/>
          </a:xfrm>
          <a:prstGeom prst="rect">
            <a:avLst/>
          </a:prstGeom>
          <a:noFill/>
        </p:spPr>
        <p:txBody>
          <a:bodyPr wrap="square" rtlCol="0">
            <a:spAutoFit/>
          </a:bodyPr>
          <a:lstStyle/>
          <a:p>
            <a:pPr algn="ctr"/>
            <a:r>
              <a:rPr lang="kk-KZ" b="1" dirty="0" smtClean="0">
                <a:latin typeface="Tahoma" panose="020B0604030504040204" pitchFamily="34" charset="0"/>
                <a:ea typeface="Tahoma" panose="020B0604030504040204" pitchFamily="34" charset="0"/>
                <a:cs typeface="Tahoma" panose="020B0604030504040204" pitchFamily="34" charset="0"/>
              </a:rPr>
              <a:t>Әртүрлі наным, сенімдерге сену</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1124734" y="3717032"/>
            <a:ext cx="1791082" cy="923330"/>
          </a:xfrm>
          <a:prstGeom prst="rect">
            <a:avLst/>
          </a:prstGeom>
          <a:noFill/>
        </p:spPr>
        <p:txBody>
          <a:bodyPr wrap="square" rtlCol="0">
            <a:spAutoFit/>
          </a:bodyPr>
          <a:lstStyle/>
          <a:p>
            <a:pPr algn="ctr"/>
            <a:r>
              <a:rPr lang="kk-KZ" b="1" dirty="0" smtClean="0">
                <a:latin typeface="Tahoma" panose="020B0604030504040204" pitchFamily="34" charset="0"/>
                <a:ea typeface="Tahoma" panose="020B0604030504040204" pitchFamily="34" charset="0"/>
                <a:cs typeface="Tahoma" panose="020B0604030504040204" pitchFamily="34" charset="0"/>
              </a:rPr>
              <a:t>Нашақорлық бен тәуелділік</a:t>
            </a:r>
            <a:endParaRPr lang="ru-RU" b="1" dirty="0">
              <a:latin typeface="Tahoma" panose="020B0604030504040204" pitchFamily="34" charset="0"/>
              <a:ea typeface="Tahoma" panose="020B0604030504040204" pitchFamily="34" charset="0"/>
              <a:cs typeface="Tahoma" panose="020B0604030504040204" pitchFamily="34" charset="0"/>
            </a:endParaRPr>
          </a:p>
        </p:txBody>
      </p:sp>
      <p:sp>
        <p:nvSpPr>
          <p:cNvPr id="11" name="Выгнутая вверх стрелка 10"/>
          <p:cNvSpPr/>
          <p:nvPr/>
        </p:nvSpPr>
        <p:spPr>
          <a:xfrm>
            <a:off x="2771800" y="713284"/>
            <a:ext cx="2952328" cy="699492"/>
          </a:xfrm>
          <a:prstGeom prst="curvedDownArrow">
            <a:avLst>
              <a:gd name="adj1" fmla="val 25000"/>
              <a:gd name="adj2" fmla="val 107124"/>
              <a:gd name="adj3" fmla="val 47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Выгнутая вверх стрелка 11"/>
          <p:cNvSpPr/>
          <p:nvPr/>
        </p:nvSpPr>
        <p:spPr>
          <a:xfrm rot="3811138">
            <a:off x="6071423" y="2097702"/>
            <a:ext cx="2102300" cy="756777"/>
          </a:xfrm>
          <a:prstGeom prst="curvedDownArrow">
            <a:avLst>
              <a:gd name="adj1" fmla="val 25000"/>
              <a:gd name="adj2" fmla="val 64861"/>
              <a:gd name="adj3" fmla="val 472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Выгнутая вверх стрелка 12"/>
          <p:cNvSpPr/>
          <p:nvPr/>
        </p:nvSpPr>
        <p:spPr>
          <a:xfrm rot="8697320">
            <a:off x="4993564" y="5187693"/>
            <a:ext cx="2102300" cy="756777"/>
          </a:xfrm>
          <a:prstGeom prst="curvedDownArrow">
            <a:avLst>
              <a:gd name="adj1" fmla="val 25000"/>
              <a:gd name="adj2" fmla="val 64861"/>
              <a:gd name="adj3" fmla="val 47264"/>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Выгнутая вверх стрелка 13"/>
          <p:cNvSpPr/>
          <p:nvPr/>
        </p:nvSpPr>
        <p:spPr>
          <a:xfrm rot="13534732">
            <a:off x="1567190" y="5076939"/>
            <a:ext cx="1910598" cy="777282"/>
          </a:xfrm>
          <a:prstGeom prst="curvedDownArrow">
            <a:avLst>
              <a:gd name="adj1" fmla="val 25000"/>
              <a:gd name="adj2" fmla="val 64861"/>
              <a:gd name="adj3" fmla="val 47264"/>
            </a:avLst>
          </a:prstGeom>
          <a:solidFill>
            <a:srgbClr val="28E48F"/>
          </a:solidFill>
          <a:ln>
            <a:solidFill>
              <a:srgbClr val="28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Выгнутая вверх стрелка 14"/>
          <p:cNvSpPr/>
          <p:nvPr/>
        </p:nvSpPr>
        <p:spPr>
          <a:xfrm rot="16862711">
            <a:off x="373945" y="2372097"/>
            <a:ext cx="2027101" cy="575910"/>
          </a:xfrm>
          <a:prstGeom prst="curvedDownArrow">
            <a:avLst>
              <a:gd name="adj1" fmla="val 25000"/>
              <a:gd name="adj2" fmla="val 95564"/>
              <a:gd name="adj3" fmla="val 47264"/>
            </a:avLst>
          </a:prstGeom>
          <a:solidFill>
            <a:schemeClr val="accent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2485326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0-#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836712"/>
            <a:ext cx="7715200" cy="1584176"/>
          </a:xfrm>
        </p:spPr>
        <p:txBody>
          <a:bodyPr>
            <a:noAutofit/>
          </a:bodyPr>
          <a:lstStyle/>
          <a:p>
            <a:pPr marL="0" indent="354013" algn="just">
              <a:spcBef>
                <a:spcPts val="0"/>
              </a:spcBef>
              <a:buNone/>
            </a:pPr>
            <a:r>
              <a:rPr lang="kk-KZ" sz="2000" b="1" dirty="0" smtClean="0">
                <a:solidFill>
                  <a:srgbClr val="145448"/>
                </a:solidFill>
                <a:latin typeface="Tahoma" panose="020B0604030504040204" pitchFamily="34" charset="0"/>
                <a:ea typeface="Tahoma" panose="020B0604030504040204" pitchFamily="34" charset="0"/>
                <a:cs typeface="Tahoma" panose="020B0604030504040204" pitchFamily="34" charset="0"/>
              </a:rPr>
              <a:t>Шын мәнінде, тәуелділік пән ойындар психологиялық тұрғыдан жеке тұлғаны </a:t>
            </a:r>
            <a:r>
              <a:rPr lang="kk-KZ"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Мен-шынайы</a:t>
            </a:r>
            <a:r>
              <a:rPr lang="kk-KZ" sz="2000" b="1" dirty="0" smtClean="0">
                <a:solidFill>
                  <a:srgbClr val="145448"/>
                </a:solidFill>
                <a:latin typeface="Tahoma" panose="020B0604030504040204" pitchFamily="34" charset="0"/>
                <a:ea typeface="Tahoma" panose="020B0604030504040204" pitchFamily="34" charset="0"/>
                <a:cs typeface="Tahoma" panose="020B0604030504040204" pitchFamily="34" charset="0"/>
              </a:rPr>
              <a:t> және </a:t>
            </a:r>
            <a:r>
              <a:rPr lang="kk-KZ" sz="2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Мен-виртуалды</a:t>
            </a:r>
            <a:r>
              <a:rPr lang="kk-KZ" sz="2000" b="1" dirty="0" smtClean="0">
                <a:solidFill>
                  <a:srgbClr val="145448"/>
                </a:solidFill>
                <a:latin typeface="Tahoma" panose="020B0604030504040204" pitchFamily="34" charset="0"/>
                <a:ea typeface="Tahoma" panose="020B0604030504040204" pitchFamily="34" charset="0"/>
                <a:cs typeface="Tahoma" panose="020B0604030504040204" pitchFamily="34" charset="0"/>
              </a:rPr>
              <a:t> ретінде екіге бөледі. Мұндай жағдай, әсіресе, кәмелеттік жасқа толмаған балалар үшін қауіпті. </a:t>
            </a:r>
            <a:endParaRPr lang="ru-RU" sz="2000" b="1" dirty="0">
              <a:solidFill>
                <a:srgbClr val="660066"/>
              </a:solidFill>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86" y="2435200"/>
            <a:ext cx="6600733" cy="3586088"/>
          </a:xfrm>
          <a:prstGeom prst="rect">
            <a:avLst/>
          </a:prstGeom>
          <a:noFill/>
          <a:ln>
            <a:noFill/>
          </a:ln>
        </p:spPr>
      </p:pic>
    </p:spTree>
    <p:extLst>
      <p:ext uri="{BB962C8B-B14F-4D97-AF65-F5344CB8AC3E}">
        <p14:creationId xmlns:p14="http://schemas.microsoft.com/office/powerpoint/2010/main" val="30349812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2452237893"/>
              </p:ext>
            </p:extLst>
          </p:nvPr>
        </p:nvGraphicFramePr>
        <p:xfrm>
          <a:off x="0" y="476672"/>
          <a:ext cx="878497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70093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931" t="26207" r="13105" b="26208"/>
          <a:stretch/>
        </p:blipFill>
        <p:spPr>
          <a:xfrm>
            <a:off x="899592" y="836712"/>
            <a:ext cx="1474839" cy="1017639"/>
          </a:xfrm>
        </p:spPr>
      </p:pic>
      <p:sp>
        <p:nvSpPr>
          <p:cNvPr id="2" name="Заголовок 1"/>
          <p:cNvSpPr>
            <a:spLocks noGrp="1"/>
          </p:cNvSpPr>
          <p:nvPr>
            <p:ph type="title"/>
          </p:nvPr>
        </p:nvSpPr>
        <p:spPr>
          <a:xfrm>
            <a:off x="1475656" y="756871"/>
            <a:ext cx="6696744" cy="1143000"/>
          </a:xfrm>
        </p:spPr>
        <p:txBody>
          <a:bodyPr/>
          <a:lstStyle/>
          <a:p>
            <a:pPr algn="r"/>
            <a:r>
              <a:rPr lang="kk-KZ" sz="2800" b="1" dirty="0" smtClean="0">
                <a:solidFill>
                  <a:srgbClr val="000066"/>
                </a:solidFill>
                <a:latin typeface="Tahoma" panose="020B0604030504040204" pitchFamily="34" charset="0"/>
                <a:ea typeface="Tahoma" panose="020B0604030504040204" pitchFamily="34" charset="0"/>
                <a:cs typeface="Tahoma" panose="020B0604030504040204" pitchFamily="34" charset="0"/>
              </a:rPr>
              <a:t>Виртуалды және кеңейтілген шындық көзілдірігінің адамға тигізетін зияны</a:t>
            </a:r>
            <a:endParaRPr lang="ru-RU" sz="2800" b="1"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
        <p:nvSpPr>
          <p:cNvPr id="6" name="Объект 2"/>
          <p:cNvSpPr txBox="1">
            <a:spLocks/>
          </p:cNvSpPr>
          <p:nvPr/>
        </p:nvSpPr>
        <p:spPr>
          <a:xfrm>
            <a:off x="457200" y="1988840"/>
            <a:ext cx="7715200" cy="4177407"/>
          </a:xfrm>
          <a:prstGeom prst="rect">
            <a:avLst/>
          </a:prstGeom>
          <a:ln>
            <a:solidFill>
              <a:srgbClr val="660066"/>
            </a:solidFill>
          </a:ln>
        </p:spPr>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88900" indent="441325" algn="just">
              <a:lnSpc>
                <a:spcPct val="150000"/>
              </a:lnSpc>
              <a:spcBef>
                <a:spcPts val="0"/>
              </a:spcBef>
              <a:buFont typeface="Arial" pitchFamily="34" charset="0"/>
              <a:buNone/>
            </a:pPr>
            <a:r>
              <a:rPr lang="kk-KZ" sz="20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Виртуалды және кеңейтілген шындықтың жаңа технологиялары ойдан шығарылған әлемге тереңірек ену үшін көзілдірік пен бас киімдер жасауға мүмкіндік береді. </a:t>
            </a:r>
          </a:p>
          <a:p>
            <a:pPr marL="88900" indent="441325" algn="just">
              <a:lnSpc>
                <a:spcPct val="150000"/>
              </a:lnSpc>
              <a:spcBef>
                <a:spcPts val="0"/>
              </a:spcBef>
              <a:buFont typeface="Arial" pitchFamily="34" charset="0"/>
              <a:buNone/>
            </a:pPr>
            <a:r>
              <a:rPr lang="kk-KZ" sz="20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Медициналық тұрғыдан алғанда, </a:t>
            </a:r>
            <a:r>
              <a:rPr lang="en-US" sz="20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VR  </a:t>
            </a:r>
            <a:r>
              <a:rPr lang="kk-KZ" sz="20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көзілдіріктерінің зияны компьютер мониторына қарағанда өте әлсіз. Көзілдірікте көз бір нүктеде шоғырланбайды, ол әрбір қозғалысты бақылап, тынышытықта болмайтындықтан, виртуалды шындық көзілдірігі көз үшін аса қауіпті емес. </a:t>
            </a:r>
          </a:p>
        </p:txBody>
      </p:sp>
      <p:sp>
        <p:nvSpPr>
          <p:cNvPr id="5" name="Прямоугольник 4"/>
          <p:cNvSpPr/>
          <p:nvPr/>
        </p:nvSpPr>
        <p:spPr>
          <a:xfrm>
            <a:off x="0" y="0"/>
            <a:ext cx="9144000" cy="6926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6166247"/>
            <a:ext cx="9169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94003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txBox="1">
            <a:spLocks/>
          </p:cNvSpPr>
          <p:nvPr/>
        </p:nvSpPr>
        <p:spPr>
          <a:xfrm>
            <a:off x="407565" y="908720"/>
            <a:ext cx="7715200" cy="3024336"/>
          </a:xfrm>
          <a:prstGeom prst="rect">
            <a:avLst/>
          </a:prstGeom>
          <a:ln>
            <a:solidFill>
              <a:srgbClr val="660066"/>
            </a:solidFill>
          </a:ln>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88900" indent="441325" algn="just">
              <a:lnSpc>
                <a:spcPct val="150000"/>
              </a:lnSpc>
              <a:spcBef>
                <a:spcPts val="0"/>
              </a:spcBef>
              <a:buFont typeface="Arial" pitchFamily="34" charset="0"/>
              <a:buNone/>
            </a:pPr>
            <a:r>
              <a:rPr lang="kk-KZ" sz="20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Алайда виртуалды шындық құрылғыларының қаупі өзгеде. Виртуалды әлемге шамадан тыс батқан адам кеңістікте бағдарын жоғалтады, бұл ағзаның вестибулярлық жүйесінің проблемаларына әкеледі. Сондықтан бас мониторларын күніне үш сағаттан артық қолданбай, әр жарты сағат сайын үзіліс жасау ұсынылады. </a:t>
            </a:r>
            <a:endParaRPr lang="ru-RU" sz="20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t="73855" r="73413"/>
          <a:stretch/>
        </p:blipFill>
        <p:spPr>
          <a:xfrm>
            <a:off x="1043608" y="3974797"/>
            <a:ext cx="1830648" cy="1800200"/>
          </a:xfrm>
          <a:prstGeom prst="rect">
            <a:avLst/>
          </a:prstGeom>
        </p:spPr>
      </p:pic>
      <p:pic>
        <p:nvPicPr>
          <p:cNvPr id="8" name="Рисунок 7"/>
          <p:cNvPicPr>
            <a:picLocks noChangeAspect="1"/>
          </p:cNvPicPr>
          <p:nvPr/>
        </p:nvPicPr>
        <p:blipFill>
          <a:blip r:embed="rId3" cstate="print">
            <a:extLst>
              <a:ext uri="{BEBA8EAE-BF5A-486C-A8C5-ECC9F3942E4B}">
                <a14:imgProps xmlns:a14="http://schemas.microsoft.com/office/drawing/2010/main">
                  <a14:imgLayer r:embed="rId4">
                    <a14:imgEffect>
                      <a14:backgroundRemoval t="0" b="96032" l="2125" r="96125"/>
                    </a14:imgEffect>
                  </a14:imgLayer>
                </a14:imgProps>
              </a:ext>
              <a:ext uri="{28A0092B-C50C-407E-A947-70E740481C1C}">
                <a14:useLocalDpi xmlns:a14="http://schemas.microsoft.com/office/drawing/2010/main" val="0"/>
              </a:ext>
            </a:extLst>
          </a:blip>
          <a:stretch>
            <a:fillRect/>
          </a:stretch>
        </p:blipFill>
        <p:spPr>
          <a:xfrm>
            <a:off x="3147445" y="4892805"/>
            <a:ext cx="2266651" cy="1070992"/>
          </a:xfrm>
          <a:prstGeom prst="rect">
            <a:avLst/>
          </a:prstGeom>
        </p:spPr>
      </p:pic>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26544" t="50083" r="46406" b="25960"/>
          <a:stretch/>
        </p:blipFill>
        <p:spPr>
          <a:xfrm>
            <a:off x="5875119" y="4034685"/>
            <a:ext cx="1728192" cy="1530586"/>
          </a:xfrm>
          <a:prstGeom prst="rect">
            <a:avLst/>
          </a:prstGeom>
        </p:spPr>
      </p:pic>
    </p:spTree>
    <p:extLst>
      <p:ext uri="{BB962C8B-B14F-4D97-AF65-F5344CB8AC3E}">
        <p14:creationId xmlns:p14="http://schemas.microsoft.com/office/powerpoint/2010/main" val="34960526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4924" y="773832"/>
            <a:ext cx="6768752" cy="1143000"/>
          </a:xfrm>
        </p:spPr>
        <p:txBody>
          <a:bodyPr/>
          <a:lstStyle/>
          <a:p>
            <a:pPr algn="r"/>
            <a:r>
              <a:rPr lang="kk-KZ" sz="2800" b="1" dirty="0" smtClean="0">
                <a:solidFill>
                  <a:srgbClr val="000066"/>
                </a:solidFill>
                <a:latin typeface="Tahoma" panose="020B0604030504040204" pitchFamily="34" charset="0"/>
                <a:ea typeface="Tahoma" panose="020B0604030504040204" pitchFamily="34" charset="0"/>
                <a:cs typeface="Tahoma" panose="020B0604030504040204" pitchFamily="34" charset="0"/>
              </a:rPr>
              <a:t>Виртуалды шынтық көзілдіріктерінің адам психикасына зияны</a:t>
            </a:r>
            <a:endParaRPr lang="ru-RU" sz="2800" b="1"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
        <p:nvSpPr>
          <p:cNvPr id="6" name="Объект 2"/>
          <p:cNvSpPr txBox="1">
            <a:spLocks/>
          </p:cNvSpPr>
          <p:nvPr/>
        </p:nvSpPr>
        <p:spPr>
          <a:xfrm>
            <a:off x="323528" y="1916832"/>
            <a:ext cx="7776864" cy="2088232"/>
          </a:xfrm>
          <a:prstGeom prst="rect">
            <a:avLst/>
          </a:prstGeom>
          <a:ln>
            <a:solidFill>
              <a:srgbClr val="660066"/>
            </a:solidFill>
          </a:ln>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88900" indent="441325" algn="just">
              <a:spcBef>
                <a:spcPts val="0"/>
              </a:spcBef>
              <a:buFont typeface="Arial" pitchFamily="34" charset="0"/>
              <a:buNone/>
            </a:pPr>
            <a:r>
              <a:rPr lang="kk-KZ" b="1" dirty="0" smtClean="0">
                <a:solidFill>
                  <a:srgbClr val="333399"/>
                </a:solidFill>
                <a:latin typeface="Tahoma" panose="020B0604030504040204" pitchFamily="34" charset="0"/>
                <a:ea typeface="Tahoma" panose="020B0604030504040204" pitchFamily="34" charset="0"/>
                <a:cs typeface="Tahoma" panose="020B0604030504040204" pitchFamily="34" charset="0"/>
              </a:rPr>
              <a:t>Виртуалды шындық көзілдіріктері адамның эмоционалды күйіне, жеке тұлға типіне және басқа да факторларға байланысты әртүрлі әсер етеді. Виртуалды шындық бас киімін қолдануға өте сақ болу керек. Себебі  ол қабылдау қабілетін, ақыл-ой дамуындағы тежеулерге әкелуі мүмкін</a:t>
            </a:r>
            <a:r>
              <a:rPr lang="kk-KZ" sz="20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4076129"/>
            <a:ext cx="3842103" cy="2161183"/>
          </a:xfrm>
          <a:prstGeom prst="rect">
            <a:avLst/>
          </a:prstGeom>
        </p:spPr>
      </p:pic>
    </p:spTree>
    <p:extLst>
      <p:ext uri="{BB962C8B-B14F-4D97-AF65-F5344CB8AC3E}">
        <p14:creationId xmlns:p14="http://schemas.microsoft.com/office/powerpoint/2010/main" val="666185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3982" y="1001578"/>
            <a:ext cx="6768752" cy="566936"/>
          </a:xfrm>
        </p:spPr>
        <p:txBody>
          <a:bodyPr/>
          <a:lstStyle/>
          <a:p>
            <a:pPr marL="88900" indent="441325">
              <a:spcBef>
                <a:spcPts val="0"/>
              </a:spcBef>
            </a:pPr>
            <a:r>
              <a:rPr lang="kk-KZ" sz="2800" b="1" dirty="0">
                <a:solidFill>
                  <a:srgbClr val="C00000"/>
                </a:solidFill>
                <a:latin typeface="Tahoma" panose="020B0604030504040204" pitchFamily="34" charset="0"/>
                <a:ea typeface="Tahoma" panose="020B0604030504040204" pitchFamily="34" charset="0"/>
                <a:cs typeface="Tahoma" panose="020B0604030504040204" pitchFamily="34" charset="0"/>
              </a:rPr>
              <a:t>Әмбебап сақтық шаралары:</a:t>
            </a:r>
          </a:p>
        </p:txBody>
      </p:sp>
      <p:sp>
        <p:nvSpPr>
          <p:cNvPr id="6" name="Объект 2"/>
          <p:cNvSpPr txBox="1">
            <a:spLocks/>
          </p:cNvSpPr>
          <p:nvPr/>
        </p:nvSpPr>
        <p:spPr>
          <a:xfrm>
            <a:off x="323528" y="1772816"/>
            <a:ext cx="7848872" cy="3600400"/>
          </a:xfrm>
          <a:prstGeom prst="rect">
            <a:avLst/>
          </a:prstGeom>
          <a:ln>
            <a:solidFill>
              <a:srgbClr val="C00000"/>
            </a:solidFill>
          </a:ln>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431800" indent="-342900" algn="just">
              <a:spcBef>
                <a:spcPts val="0"/>
              </a:spcBef>
            </a:pPr>
            <a:r>
              <a:rPr lang="kk-KZ" sz="20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Жүкті әйелдерге, қарт адамдарға және жүрек-қантамыр ауыруларымен, эпилепсиямен және басқа да ауыр психикалық аурулармен ауыратын, сондай-ақ көру қабілеті бұзылған адамдарға виртуалды шындықтан бас тарту керек;</a:t>
            </a:r>
          </a:p>
          <a:p>
            <a:pPr marL="431800" indent="-342900" algn="just">
              <a:spcBef>
                <a:spcPts val="0"/>
              </a:spcBef>
            </a:pPr>
            <a:r>
              <a:rPr lang="kk-KZ" sz="20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13 жасқа дейінгі балаларға бас киімдерін қолданудың қажеті жоқ немесе үлкендердің бақылауымен пайдалану керек;</a:t>
            </a:r>
          </a:p>
          <a:p>
            <a:pPr marL="431800" indent="-342900" algn="just">
              <a:spcBef>
                <a:spcPts val="0"/>
              </a:spcBef>
            </a:pPr>
            <a:r>
              <a:rPr lang="kk-KZ" sz="20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Кез келген жастағы адамдарға бас киімді ұзақ киюге болмайды. Өйткені бұл көру координациясына, тепе-теңдік қабілетіне теріс әсер  етуі мүмкін.</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892636"/>
            <a:ext cx="864096" cy="864096"/>
          </a:xfrm>
        </p:spPr>
      </p:pic>
    </p:spTree>
    <p:extLst>
      <p:ext uri="{BB962C8B-B14F-4D97-AF65-F5344CB8AC3E}">
        <p14:creationId xmlns:p14="http://schemas.microsoft.com/office/powerpoint/2010/main" val="3540285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244" y="1196752"/>
            <a:ext cx="7620000" cy="794306"/>
          </a:xfrm>
        </p:spPr>
        <p:txBody>
          <a:bodyPr>
            <a:noAutofit/>
          </a:bodyPr>
          <a:lstStyle/>
          <a:p>
            <a:pPr algn="ctr"/>
            <a:r>
              <a:rPr lang="kk-KZ" sz="2400" b="1" dirty="0" smtClean="0">
                <a:latin typeface="Tahoma" panose="020B0604030504040204" pitchFamily="34" charset="0"/>
                <a:ea typeface="Tahoma" panose="020B0604030504040204" pitchFamily="34" charset="0"/>
                <a:cs typeface="Tahoma" panose="020B0604030504040204" pitchFamily="34" charset="0"/>
              </a:rPr>
              <a:t>Дүние жүзінде қанша виртуалды шындық пайдаланушылар бар?</a:t>
            </a:r>
            <a:endParaRPr lang="ru-RU"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644541" y="2298781"/>
            <a:ext cx="7443003" cy="3240360"/>
          </a:xfrm>
          <a:ln>
            <a:solidFill>
              <a:srgbClr val="660066"/>
            </a:solidFill>
          </a:ln>
        </p:spPr>
        <p:style>
          <a:lnRef idx="2">
            <a:schemeClr val="accent1"/>
          </a:lnRef>
          <a:fillRef idx="1">
            <a:schemeClr val="lt1"/>
          </a:fillRef>
          <a:effectRef idx="0">
            <a:schemeClr val="accent1"/>
          </a:effectRef>
          <a:fontRef idx="minor">
            <a:schemeClr val="dk1"/>
          </a:fontRef>
        </p:style>
        <p:txBody>
          <a:bodyPr>
            <a:normAutofit/>
          </a:bodyPr>
          <a:lstStyle/>
          <a:p>
            <a:pPr marL="265113" indent="354013" algn="just" defTabSz="215900">
              <a:spcBef>
                <a:spcPts val="0"/>
              </a:spcBef>
              <a:buNone/>
              <a:tabLst>
                <a:tab pos="7078663" algn="l"/>
                <a:tab pos="7270750" algn="l"/>
              </a:tabLst>
            </a:pPr>
            <a:r>
              <a:rPr lang="kk-KZ" sz="2000" b="1" dirty="0" smtClean="0">
                <a:latin typeface="Tahoma" panose="020B0604030504040204" pitchFamily="34" charset="0"/>
                <a:ea typeface="Tahoma" panose="020B0604030504040204" pitchFamily="34" charset="0"/>
                <a:cs typeface="Tahoma" panose="020B0604030504040204" pitchFamily="34" charset="0"/>
              </a:rPr>
              <a:t>2018 </a:t>
            </a:r>
            <a:r>
              <a:rPr lang="kk-KZ" sz="2000" b="1" dirty="0" smtClean="0">
                <a:latin typeface="Tahoma" panose="020B0604030504040204" pitchFamily="34" charset="0"/>
                <a:ea typeface="Tahoma" panose="020B0604030504040204" pitchFamily="34" charset="0"/>
                <a:cs typeface="Tahoma" panose="020B0604030504040204" pitchFamily="34" charset="0"/>
              </a:rPr>
              <a:t>жыл </a:t>
            </a:r>
            <a:r>
              <a:rPr lang="kk-KZ" sz="2000" b="1" dirty="0">
                <a:latin typeface="Tahoma" panose="020B0604030504040204" pitchFamily="34" charset="0"/>
                <a:ea typeface="Tahoma" panose="020B0604030504040204" pitchFamily="34" charset="0"/>
                <a:cs typeface="Tahoma" panose="020B0604030504040204" pitchFamily="34" charset="0"/>
              </a:rPr>
              <a:t>әлемде виртуалды шындықтың 171 миллион белсенді қолданушысы </a:t>
            </a:r>
            <a:r>
              <a:rPr lang="kk-KZ" sz="2000" b="1" dirty="0" smtClean="0">
                <a:latin typeface="Tahoma" panose="020B0604030504040204" pitchFamily="34" charset="0"/>
                <a:ea typeface="Tahoma" panose="020B0604030504040204" pitchFamily="34" charset="0"/>
                <a:cs typeface="Tahoma" panose="020B0604030504040204" pitchFamily="34" charset="0"/>
              </a:rPr>
              <a:t>анықталған</a:t>
            </a:r>
            <a:r>
              <a:rPr lang="kk-KZ" sz="2000" b="1" dirty="0">
                <a:latin typeface="Tahoma" panose="020B0604030504040204" pitchFamily="34" charset="0"/>
                <a:ea typeface="Tahoma" panose="020B0604030504040204" pitchFamily="34" charset="0"/>
                <a:cs typeface="Tahoma" panose="020B0604030504040204" pitchFamily="34" charset="0"/>
              </a:rPr>
              <a:t>. 2023 жылға </a:t>
            </a:r>
            <a:r>
              <a:rPr lang="kk-KZ" sz="2000" b="1" dirty="0" smtClean="0">
                <a:latin typeface="Tahoma" panose="020B0604030504040204" pitchFamily="34" charset="0"/>
                <a:ea typeface="Tahoma" panose="020B0604030504040204" pitchFamily="34" charset="0"/>
                <a:cs typeface="Tahoma" panose="020B0604030504040204" pitchFamily="34" charset="0"/>
              </a:rPr>
              <a:t>қарай әлемдік </a:t>
            </a:r>
            <a:r>
              <a:rPr lang="kk-KZ" sz="2000" b="1" dirty="0">
                <a:latin typeface="Tahoma" panose="020B0604030504040204" pitchFamily="34" charset="0"/>
                <a:ea typeface="Tahoma" panose="020B0604030504040204" pitchFamily="34" charset="0"/>
                <a:cs typeface="Tahoma" panose="020B0604030504040204" pitchFamily="34" charset="0"/>
              </a:rPr>
              <a:t>виртуалды шындық нарығы </a:t>
            </a:r>
            <a:r>
              <a:rPr lang="kk-KZ" sz="2000" b="1" dirty="0" smtClean="0">
                <a:latin typeface="Tahoma" panose="020B0604030504040204" pitchFamily="34" charset="0"/>
                <a:ea typeface="Tahoma" panose="020B0604030504040204" pitchFamily="34" charset="0"/>
                <a:cs typeface="Tahoma" panose="020B0604030504040204" pitchFamily="34" charset="0"/>
              </a:rPr>
              <a:t>34 </a:t>
            </a:r>
            <a:r>
              <a:rPr lang="kk-KZ" sz="2000" b="1" dirty="0">
                <a:latin typeface="Tahoma" panose="020B0604030504040204" pitchFamily="34" charset="0"/>
                <a:ea typeface="Tahoma" panose="020B0604030504040204" pitchFamily="34" charset="0"/>
                <a:cs typeface="Tahoma" panose="020B0604030504040204" pitchFamily="34" charset="0"/>
              </a:rPr>
              <a:t>миллиард долларды құрайды деп күтілуде. </a:t>
            </a:r>
            <a:r>
              <a:rPr lang="en-US" sz="2000" b="1" dirty="0" smtClean="0">
                <a:latin typeface="Tahoma" panose="020B0604030504040204" pitchFamily="34" charset="0"/>
                <a:ea typeface="Tahoma" panose="020B0604030504040204" pitchFamily="34" charset="0"/>
                <a:cs typeface="Tahoma" panose="020B0604030504040204" pitchFamily="34" charset="0"/>
              </a:rPr>
              <a:t>AR </a:t>
            </a:r>
            <a:r>
              <a:rPr lang="ru-RU" sz="2000" b="1" dirty="0" err="1">
                <a:latin typeface="Tahoma" panose="020B0604030504040204" pitchFamily="34" charset="0"/>
                <a:ea typeface="Tahoma" panose="020B0604030504040204" pitchFamily="34" charset="0"/>
                <a:cs typeface="Tahoma" panose="020B0604030504040204" pitchFamily="34" charset="0"/>
              </a:rPr>
              <a:t>қолданушылары</a:t>
            </a:r>
            <a:r>
              <a:rPr lang="ru-RU" sz="2000" b="1" dirty="0">
                <a:latin typeface="Tahoma" panose="020B0604030504040204" pitchFamily="34" charset="0"/>
                <a:ea typeface="Tahoma" panose="020B0604030504040204" pitchFamily="34" charset="0"/>
                <a:cs typeface="Tahoma" panose="020B0604030504040204" pitchFamily="34" charset="0"/>
              </a:rPr>
              <a:t> 60 </a:t>
            </a:r>
            <a:r>
              <a:rPr lang="ru-RU" sz="2000" b="1" dirty="0" err="1">
                <a:latin typeface="Tahoma" panose="020B0604030504040204" pitchFamily="34" charset="0"/>
                <a:ea typeface="Tahoma" panose="020B0604030504040204" pitchFamily="34" charset="0"/>
                <a:cs typeface="Tahoma" panose="020B0604030504040204" pitchFamily="34" charset="0"/>
              </a:rPr>
              <a:t>миллионға</a:t>
            </a:r>
            <a:r>
              <a:rPr lang="ru-RU" sz="2000" b="1" dirty="0">
                <a:latin typeface="Tahoma" panose="020B0604030504040204" pitchFamily="34" charset="0"/>
                <a:ea typeface="Tahoma" panose="020B0604030504040204" pitchFamily="34" charset="0"/>
                <a:cs typeface="Tahoma" panose="020B0604030504040204" pitchFamily="34" charset="0"/>
              </a:rPr>
              <a:t> </a:t>
            </a:r>
            <a:r>
              <a:rPr lang="ru-RU" sz="2000" b="1" dirty="0" err="1">
                <a:latin typeface="Tahoma" panose="020B0604030504040204" pitchFamily="34" charset="0"/>
                <a:ea typeface="Tahoma" panose="020B0604030504040204" pitchFamily="34" charset="0"/>
                <a:cs typeface="Tahoma" panose="020B0604030504040204" pitchFamily="34" charset="0"/>
              </a:rPr>
              <a:t>жетеді</a:t>
            </a:r>
            <a:r>
              <a:rPr lang="ru-RU" sz="2000" b="1" dirty="0">
                <a:latin typeface="Tahoma" panose="020B0604030504040204" pitchFamily="34" charset="0"/>
                <a:ea typeface="Tahoma" panose="020B0604030504040204" pitchFamily="34" charset="0"/>
                <a:cs typeface="Tahoma" panose="020B0604030504040204" pitchFamily="34" charset="0"/>
              </a:rPr>
              <a:t> </a:t>
            </a:r>
            <a:r>
              <a:rPr lang="ru-RU" sz="2000" b="1" dirty="0" err="1">
                <a:latin typeface="Tahoma" panose="020B0604030504040204" pitchFamily="34" charset="0"/>
                <a:ea typeface="Tahoma" panose="020B0604030504040204" pitchFamily="34" charset="0"/>
                <a:cs typeface="Tahoma" panose="020B0604030504040204" pitchFamily="34" charset="0"/>
              </a:rPr>
              <a:t>деп</a:t>
            </a:r>
            <a:r>
              <a:rPr lang="ru-RU" sz="2000" b="1" dirty="0">
                <a:latin typeface="Tahoma" panose="020B0604030504040204" pitchFamily="34" charset="0"/>
                <a:ea typeface="Tahoma" panose="020B0604030504040204" pitchFamily="34" charset="0"/>
                <a:cs typeface="Tahoma" panose="020B0604030504040204" pitchFamily="34" charset="0"/>
              </a:rPr>
              <a:t> </a:t>
            </a:r>
            <a:r>
              <a:rPr lang="ru-RU" sz="2000" b="1" dirty="0" err="1">
                <a:latin typeface="Tahoma" panose="020B0604030504040204" pitchFamily="34" charset="0"/>
                <a:ea typeface="Tahoma" panose="020B0604030504040204" pitchFamily="34" charset="0"/>
                <a:cs typeface="Tahoma" panose="020B0604030504040204" pitchFamily="34" charset="0"/>
              </a:rPr>
              <a:t>болжанып</a:t>
            </a:r>
            <a:r>
              <a:rPr lang="ru-RU" sz="2000" b="1" dirty="0">
                <a:latin typeface="Tahoma" panose="020B0604030504040204" pitchFamily="34" charset="0"/>
                <a:ea typeface="Tahoma" panose="020B0604030504040204" pitchFamily="34" charset="0"/>
                <a:cs typeface="Tahoma" panose="020B0604030504040204" pitchFamily="34" charset="0"/>
              </a:rPr>
              <a:t> </a:t>
            </a:r>
            <a:r>
              <a:rPr lang="ru-RU" sz="2000" b="1" dirty="0" err="1">
                <a:latin typeface="Tahoma" panose="020B0604030504040204" pitchFamily="34" charset="0"/>
                <a:ea typeface="Tahoma" panose="020B0604030504040204" pitchFamily="34" charset="0"/>
                <a:cs typeface="Tahoma" panose="020B0604030504040204" pitchFamily="34" charset="0"/>
              </a:rPr>
              <a:t>отырғанда</a:t>
            </a:r>
            <a:r>
              <a:rPr lang="ru-RU" sz="2000" b="1" dirty="0">
                <a:latin typeface="Tahoma" panose="020B0604030504040204" pitchFamily="34" charset="0"/>
                <a:ea typeface="Tahoma" panose="020B0604030504040204" pitchFamily="34" charset="0"/>
                <a:cs typeface="Tahoma" panose="020B0604030504040204" pitchFamily="34" charset="0"/>
              </a:rPr>
              <a:t>, </a:t>
            </a:r>
            <a:r>
              <a:rPr lang="kk-KZ" sz="2000" b="1" dirty="0">
                <a:latin typeface="Tahoma" panose="020B0604030504040204" pitchFamily="34" charset="0"/>
                <a:ea typeface="Tahoma" panose="020B0604030504040204" pitchFamily="34" charset="0"/>
                <a:cs typeface="Tahoma" panose="020B0604030504040204" pitchFamily="34" charset="0"/>
              </a:rPr>
              <a:t>2019 </a:t>
            </a:r>
            <a:r>
              <a:rPr lang="kk-KZ" sz="2000" b="1" dirty="0" smtClean="0">
                <a:latin typeface="Tahoma" panose="020B0604030504040204" pitchFamily="34" charset="0"/>
                <a:ea typeface="Tahoma" panose="020B0604030504040204" pitchFamily="34" charset="0"/>
                <a:cs typeface="Tahoma" panose="020B0604030504040204" pitchFamily="34" charset="0"/>
              </a:rPr>
              <a:t>жылы АҚШ-та </a:t>
            </a:r>
            <a:r>
              <a:rPr lang="kk-KZ" sz="2000" b="1" dirty="0">
                <a:latin typeface="Tahoma" panose="020B0604030504040204" pitchFamily="34" charset="0"/>
                <a:ea typeface="Tahoma" panose="020B0604030504040204" pitchFamily="34" charset="0"/>
                <a:cs typeface="Tahoma" panose="020B0604030504040204" pitchFamily="34" charset="0"/>
              </a:rPr>
              <a:t>42,9 миллион </a:t>
            </a:r>
            <a:r>
              <a:rPr lang="kk-KZ" sz="2000" b="1" dirty="0" smtClean="0">
                <a:latin typeface="Tahoma" panose="020B0604030504040204" pitchFamily="34" charset="0"/>
                <a:ea typeface="Tahoma" panose="020B0604030504040204" pitchFamily="34" charset="0"/>
                <a:cs typeface="Tahoma" panose="020B0604030504040204" pitchFamily="34" charset="0"/>
              </a:rPr>
              <a:t>азамат </a:t>
            </a:r>
            <a:r>
              <a:rPr lang="kk-KZ" sz="2000" b="1" dirty="0">
                <a:latin typeface="Tahoma" panose="020B0604030504040204" pitchFamily="34" charset="0"/>
                <a:ea typeface="Tahoma" panose="020B0604030504040204" pitchFamily="34" charset="0"/>
                <a:cs typeface="Tahoma" panose="020B0604030504040204" pitchFamily="34" charset="0"/>
              </a:rPr>
              <a:t>виртуалды </a:t>
            </a:r>
            <a:r>
              <a:rPr lang="kk-KZ" sz="2000" b="1" dirty="0" smtClean="0">
                <a:latin typeface="Tahoma" panose="020B0604030504040204" pitchFamily="34" charset="0"/>
                <a:ea typeface="Tahoma" panose="020B0604030504040204" pitchFamily="34" charset="0"/>
                <a:cs typeface="Tahoma" panose="020B0604030504040204" pitchFamily="34" charset="0"/>
              </a:rPr>
              <a:t>шындықты </a:t>
            </a:r>
            <a:r>
              <a:rPr lang="kk-KZ" sz="2000" b="1" dirty="0">
                <a:latin typeface="Tahoma" panose="020B0604030504040204" pitchFamily="34" charset="0"/>
                <a:ea typeface="Tahoma" panose="020B0604030504040204" pitchFamily="34" charset="0"/>
                <a:cs typeface="Tahoma" panose="020B0604030504040204" pitchFamily="34" charset="0"/>
              </a:rPr>
              <a:t>айына кемінде бір рет </a:t>
            </a:r>
            <a:r>
              <a:rPr lang="kk-KZ" sz="2000" b="1" dirty="0" smtClean="0">
                <a:latin typeface="Tahoma" panose="020B0604030504040204" pitchFamily="34" charset="0"/>
                <a:ea typeface="Tahoma" panose="020B0604030504040204" pitchFamily="34" charset="0"/>
                <a:cs typeface="Tahoma" panose="020B0604030504040204" pitchFamily="34" charset="0"/>
              </a:rPr>
              <a:t>пайдаланған. </a:t>
            </a:r>
            <a:r>
              <a:rPr lang="kk-KZ" sz="2000" b="1" dirty="0">
                <a:latin typeface="Tahoma" panose="020B0604030504040204" pitchFamily="34" charset="0"/>
                <a:ea typeface="Tahoma" panose="020B0604030504040204" pitchFamily="34" charset="0"/>
                <a:cs typeface="Tahoma" panose="020B0604030504040204" pitchFamily="34" charset="0"/>
              </a:rPr>
              <a:t>VR </a:t>
            </a:r>
            <a:r>
              <a:rPr lang="kk-KZ" sz="2000" b="1" dirty="0" smtClean="0">
                <a:latin typeface="Tahoma" panose="020B0604030504040204" pitchFamily="34" charset="0"/>
                <a:ea typeface="Tahoma" panose="020B0604030504040204" pitchFamily="34" charset="0"/>
                <a:cs typeface="Tahoma" panose="020B0604030504040204" pitchFamily="34" charset="0"/>
              </a:rPr>
              <a:t>ойын-сауық құралдары, </a:t>
            </a:r>
            <a:r>
              <a:rPr lang="kk-KZ" sz="2000" b="1" dirty="0">
                <a:latin typeface="Tahoma" panose="020B0604030504040204" pitchFamily="34" charset="0"/>
                <a:ea typeface="Tahoma" panose="020B0604030504040204" pitchFamily="34" charset="0"/>
                <a:cs typeface="Tahoma" panose="020B0604030504040204" pitchFamily="34" charset="0"/>
              </a:rPr>
              <a:t>виртуалды шындық нарығының 40,5% үлесін иеленеді.</a:t>
            </a:r>
            <a:endParaRPr lang="ru-RU" sz="2000" b="1" dirty="0">
              <a:latin typeface="Tahoma" panose="020B0604030504040204" pitchFamily="34" charset="0"/>
              <a:ea typeface="Tahoma" panose="020B0604030504040204" pitchFamily="34" charset="0"/>
              <a:cs typeface="Tahoma" panose="020B0604030504040204" pitchFamily="34" charset="0"/>
            </a:endParaRP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15372" t="26378" r="12403" b="25884"/>
          <a:stretch/>
        </p:blipFill>
        <p:spPr>
          <a:xfrm>
            <a:off x="201037" y="1916832"/>
            <a:ext cx="795762" cy="525965"/>
          </a:xfrm>
          <a:prstGeom prst="rect">
            <a:avLst/>
          </a:prstGeom>
          <a:ln>
            <a:solidFill>
              <a:srgbClr val="660066"/>
            </a:solidFill>
          </a:ln>
        </p:spPr>
      </p:pic>
      <p:sp>
        <p:nvSpPr>
          <p:cNvPr id="7" name="Заголовок 1"/>
          <p:cNvSpPr txBox="1">
            <a:spLocks/>
          </p:cNvSpPr>
          <p:nvPr/>
        </p:nvSpPr>
        <p:spPr>
          <a:xfrm>
            <a:off x="1403648" y="692696"/>
            <a:ext cx="6683896" cy="50405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kk-KZ"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Ақпарат көзіне </a:t>
            </a:r>
            <a:r>
              <a:rPr lang="kk-KZ"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шолу жасайық</a:t>
            </a:r>
            <a:endParaRPr lang="ru-RU"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65987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924" y="548680"/>
            <a:ext cx="7620000" cy="850106"/>
          </a:xfrm>
        </p:spPr>
        <p:txBody>
          <a:bodyPr/>
          <a:lstStyle/>
          <a:p>
            <a:r>
              <a:rPr lang="kk-KZ" sz="2400" b="1" dirty="0" smtClean="0">
                <a:ln>
                  <a:solidFill>
                    <a:sysClr val="windowText" lastClr="000000"/>
                  </a:solidFill>
                </a:ln>
                <a:solidFill>
                  <a:srgbClr val="28E48F"/>
                </a:solidFill>
                <a:latin typeface="Tahoma" panose="020B0604030504040204" pitchFamily="34" charset="0"/>
                <a:ea typeface="Tahoma" panose="020B0604030504040204" pitchFamily="34" charset="0"/>
                <a:cs typeface="Tahoma" panose="020B0604030504040204" pitchFamily="34" charset="0"/>
              </a:rPr>
              <a:t>Тапсырма 1. </a:t>
            </a:r>
            <a:r>
              <a:rPr lang="kk-KZ" sz="2400" b="1" dirty="0" smtClean="0">
                <a:solidFill>
                  <a:srgbClr val="000066"/>
                </a:solidFill>
                <a:latin typeface="Tahoma" panose="020B0604030504040204" pitchFamily="34" charset="0"/>
                <a:ea typeface="Tahoma" panose="020B0604030504040204" pitchFamily="34" charset="0"/>
                <a:cs typeface="Tahoma" panose="020B0604030504040204" pitchFamily="34" charset="0"/>
              </a:rPr>
              <a:t>Сұрақтарға жауап берейік. </a:t>
            </a:r>
            <a:endParaRPr lang="ru-RU" sz="2400" b="1"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
        <p:nvSpPr>
          <p:cNvPr id="7" name="Прямоугольник 6"/>
          <p:cNvSpPr/>
          <p:nvPr/>
        </p:nvSpPr>
        <p:spPr>
          <a:xfrm>
            <a:off x="555204" y="1628800"/>
            <a:ext cx="7473180" cy="3384376"/>
          </a:xfrm>
          <a:prstGeom prst="rect">
            <a:avLst/>
          </a:prstGeom>
          <a:solidFill>
            <a:srgbClr val="CCFFCC"/>
          </a:solidFill>
          <a:ln>
            <a:solidFill>
              <a:srgbClr val="145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ts val="600"/>
              </a:spcBef>
              <a:spcAft>
                <a:spcPts val="600"/>
              </a:spcAft>
              <a:buClr>
                <a:srgbClr val="145448"/>
              </a:buClr>
              <a:buFont typeface="+mj-lt"/>
              <a:buAutoNum type="arabicPeriod"/>
            </a:pPr>
            <a:r>
              <a:rPr lang="kk-KZ" sz="2000" b="1" dirty="0" smtClean="0">
                <a:solidFill>
                  <a:srgbClr val="145448"/>
                </a:solidFill>
                <a:latin typeface="Tahoma" panose="020B0604030504040204" pitchFamily="34" charset="0"/>
                <a:ea typeface="Tahoma" panose="020B0604030504040204" pitchFamily="34" charset="0"/>
                <a:cs typeface="Tahoma" panose="020B0604030504040204" pitchFamily="34" charset="0"/>
              </a:rPr>
              <a:t>Адам денсаулығына виртуалды және кеңейтілген шындық қалай әсер етеді?</a:t>
            </a:r>
          </a:p>
          <a:p>
            <a:pPr marL="342900" indent="-342900" algn="just">
              <a:spcBef>
                <a:spcPts val="600"/>
              </a:spcBef>
              <a:spcAft>
                <a:spcPts val="600"/>
              </a:spcAft>
              <a:buClr>
                <a:srgbClr val="145448"/>
              </a:buClr>
              <a:buFont typeface="+mj-lt"/>
              <a:buAutoNum type="arabicPeriod"/>
            </a:pPr>
            <a:r>
              <a:rPr lang="kk-KZ" sz="2000" b="1" dirty="0" smtClean="0">
                <a:solidFill>
                  <a:srgbClr val="145448"/>
                </a:solidFill>
                <a:latin typeface="Tahoma" panose="020B0604030504040204" pitchFamily="34" charset="0"/>
                <a:ea typeface="Tahoma" panose="020B0604030504040204" pitchFamily="34" charset="0"/>
                <a:cs typeface="Tahoma" panose="020B0604030504040204" pitchFamily="34" charset="0"/>
              </a:rPr>
              <a:t>Виртуалды көзілдірік адамның көру қабілетіне қалай әсер етеді?</a:t>
            </a:r>
          </a:p>
          <a:p>
            <a:pPr marL="342900" indent="-342900" algn="just">
              <a:spcBef>
                <a:spcPts val="600"/>
              </a:spcBef>
              <a:spcAft>
                <a:spcPts val="600"/>
              </a:spcAft>
              <a:buClr>
                <a:srgbClr val="145448"/>
              </a:buClr>
              <a:buFont typeface="+mj-lt"/>
              <a:buAutoNum type="arabicPeriod"/>
            </a:pPr>
            <a:r>
              <a:rPr lang="kk-KZ" sz="2000" b="1" dirty="0" smtClean="0">
                <a:solidFill>
                  <a:srgbClr val="145448"/>
                </a:solidFill>
                <a:latin typeface="Tahoma" panose="020B0604030504040204" pitchFamily="34" charset="0"/>
                <a:ea typeface="Tahoma" panose="020B0604030504040204" pitchFamily="34" charset="0"/>
                <a:cs typeface="Tahoma" panose="020B0604030504040204" pitchFamily="34" charset="0"/>
              </a:rPr>
              <a:t>Виртуалды тәуелділікті қалай анықтауға болады?</a:t>
            </a:r>
          </a:p>
          <a:p>
            <a:pPr marL="342900" indent="-342900">
              <a:buClr>
                <a:srgbClr val="145448"/>
              </a:buClr>
              <a:buFont typeface="+mj-lt"/>
              <a:buAutoNum type="arabicPeriod"/>
            </a:pPr>
            <a:r>
              <a:rPr lang="kk-KZ" sz="2000" b="1" dirty="0" smtClean="0">
                <a:solidFill>
                  <a:srgbClr val="145448"/>
                </a:solidFill>
                <a:latin typeface="Tahoma" panose="020B0604030504040204" pitchFamily="34" charset="0"/>
                <a:ea typeface="Tahoma" panose="020B0604030504040204" pitchFamily="34" charset="0"/>
                <a:cs typeface="Tahoma" panose="020B0604030504040204" pitchFamily="34" charset="0"/>
              </a:rPr>
              <a:t>Жас жеткіншектерге виртуалды және кеңейтілген шындық неге қауіпті болуы мүмкін?</a:t>
            </a:r>
          </a:p>
          <a:p>
            <a:pPr marL="342900" indent="-342900">
              <a:buClr>
                <a:srgbClr val="145448"/>
              </a:buClr>
              <a:buFont typeface="+mj-lt"/>
              <a:buAutoNum type="arabicPeriod"/>
            </a:pPr>
            <a:r>
              <a:rPr lang="kk-KZ" sz="2000" b="1" dirty="0" smtClean="0">
                <a:solidFill>
                  <a:srgbClr val="145448"/>
                </a:solidFill>
                <a:latin typeface="Tahoma" panose="020B0604030504040204" pitchFamily="34" charset="0"/>
                <a:ea typeface="Tahoma" panose="020B0604030504040204" pitchFamily="34" charset="0"/>
                <a:cs typeface="Tahoma" panose="020B0604030504040204" pitchFamily="34" charset="0"/>
              </a:rPr>
              <a:t>Виртуалды тәуелділік белгілері сізде анықталды ма?</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76678" y="548680"/>
            <a:ext cx="1303412" cy="1303412"/>
          </a:xfrm>
        </p:spPr>
      </p:pic>
    </p:spTree>
    <p:extLst>
      <p:ext uri="{BB962C8B-B14F-4D97-AF65-F5344CB8AC3E}">
        <p14:creationId xmlns:p14="http://schemas.microsoft.com/office/powerpoint/2010/main" val="22094267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998" y="620688"/>
            <a:ext cx="6211316" cy="1440160"/>
          </a:xfrm>
        </p:spPr>
        <p:txBody>
          <a:bodyPr/>
          <a:lstStyle/>
          <a:p>
            <a:pPr marL="355600" indent="-355600" algn="just"/>
            <a:r>
              <a:rPr lang="kk-KZ"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Тапсырма 2. </a:t>
            </a:r>
            <a:r>
              <a:rPr lang="kk-KZ" sz="2000" b="1" dirty="0" smtClean="0">
                <a:solidFill>
                  <a:srgbClr val="145448"/>
                </a:solidFill>
                <a:latin typeface="Tahoma" panose="020B0604030504040204" pitchFamily="34" charset="0"/>
                <a:ea typeface="Tahoma" panose="020B0604030504040204" pitchFamily="34" charset="0"/>
                <a:cs typeface="Tahoma" panose="020B0604030504040204" pitchFamily="34" charset="0"/>
              </a:rPr>
              <a:t>Мәтінді оқып, талдау жасаңыздар.</a:t>
            </a:r>
            <a:r>
              <a:rPr lang="kk-KZ" sz="2000" b="1" dirty="0" smtClean="0">
                <a:ln>
                  <a:solidFill>
                    <a:sysClr val="windowText" lastClr="000000"/>
                  </a:solidFill>
                </a:ln>
                <a:solidFill>
                  <a:srgbClr val="145448"/>
                </a:solidFill>
                <a:latin typeface="Tahoma" panose="020B0604030504040204" pitchFamily="34" charset="0"/>
                <a:ea typeface="Tahoma" panose="020B0604030504040204" pitchFamily="34" charset="0"/>
                <a:cs typeface="Tahoma" panose="020B0604030504040204" pitchFamily="34" charset="0"/>
              </a:rPr>
              <a:t/>
            </a:r>
            <a:br>
              <a:rPr lang="kk-KZ" sz="2000" b="1" dirty="0" smtClean="0">
                <a:ln>
                  <a:solidFill>
                    <a:sysClr val="windowText" lastClr="000000"/>
                  </a:solidFill>
                </a:ln>
                <a:solidFill>
                  <a:srgbClr val="145448"/>
                </a:solidFill>
                <a:latin typeface="Tahoma" panose="020B0604030504040204" pitchFamily="34" charset="0"/>
                <a:ea typeface="Tahoma" panose="020B0604030504040204" pitchFamily="34" charset="0"/>
                <a:cs typeface="Tahoma" panose="020B0604030504040204" pitchFamily="34" charset="0"/>
              </a:rPr>
            </a:br>
            <a:r>
              <a:rPr lang="kk-KZ" sz="2000" dirty="0" smtClean="0">
                <a:solidFill>
                  <a:srgbClr val="000066"/>
                </a:solidFill>
                <a:latin typeface="Tahoma" panose="020B0604030504040204" pitchFamily="34" charset="0"/>
                <a:ea typeface="Tahoma" panose="020B0604030504040204" pitchFamily="34" charset="0"/>
                <a:cs typeface="Tahoma" panose="020B0604030504040204" pitchFamily="34" charset="0"/>
              </a:rPr>
              <a:t>Мәтіндегі кейіпкердің психикалық және физикалық денсаулығына қандай өзгерістер болуы мүмкін? </a:t>
            </a:r>
            <a:endParaRPr lang="ru-RU" sz="2000"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
        <p:nvSpPr>
          <p:cNvPr id="7" name="Прямоугольник 6"/>
          <p:cNvSpPr/>
          <p:nvPr/>
        </p:nvSpPr>
        <p:spPr>
          <a:xfrm>
            <a:off x="555204" y="2060848"/>
            <a:ext cx="7473180" cy="3600400"/>
          </a:xfrm>
          <a:prstGeom prst="rect">
            <a:avLst/>
          </a:prstGeom>
          <a:solidFill>
            <a:srgbClr val="CCFFCC"/>
          </a:solidFill>
          <a:ln>
            <a:solidFill>
              <a:srgbClr val="14544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355600" algn="just">
              <a:spcBef>
                <a:spcPts val="600"/>
              </a:spcBef>
              <a:spcAft>
                <a:spcPts val="600"/>
              </a:spcAft>
              <a:buClr>
                <a:srgbClr val="145448"/>
              </a:buClr>
            </a:pPr>
            <a:r>
              <a:rPr lang="kk-KZ" b="1" dirty="0" smtClean="0">
                <a:solidFill>
                  <a:srgbClr val="145448"/>
                </a:solidFill>
                <a:latin typeface="Tahoma" panose="020B0604030504040204" pitchFamily="34" charset="0"/>
                <a:ea typeface="Tahoma" panose="020B0604030504040204" pitchFamily="34" charset="0"/>
                <a:cs typeface="Tahoma" panose="020B0604030504040204" pitchFamily="34" charset="0"/>
              </a:rPr>
              <a:t>Мұрат отбасында ерке, кішкентайынан қалаған ойыншығына қол жеткізе білген бала. Бірақ, ата-анасы жұмысбасты болғандықтан, Мұратқа уақыт бөле алмайтын. Биыл ол 9-сыныпта оқиды. Туған күнінде ата-анасы Мұратқа  </a:t>
            </a:r>
            <a:r>
              <a:rPr lang="en-US" b="1" dirty="0" smtClean="0">
                <a:solidFill>
                  <a:srgbClr val="145448"/>
                </a:solidFill>
                <a:latin typeface="Tahoma" panose="020B0604030504040204" pitchFamily="34" charset="0"/>
                <a:ea typeface="Tahoma" panose="020B0604030504040204" pitchFamily="34" charset="0"/>
                <a:cs typeface="Tahoma" panose="020B0604030504040204" pitchFamily="34" charset="0"/>
              </a:rPr>
              <a:t>VR </a:t>
            </a:r>
            <a:r>
              <a:rPr lang="kk-KZ" b="1" dirty="0" smtClean="0">
                <a:solidFill>
                  <a:srgbClr val="145448"/>
                </a:solidFill>
                <a:latin typeface="Tahoma" panose="020B0604030504040204" pitchFamily="34" charset="0"/>
                <a:ea typeface="Tahoma" panose="020B0604030504040204" pitchFamily="34" charset="0"/>
                <a:cs typeface="Tahoma" panose="020B0604030504040204" pitchFamily="34" charset="0"/>
              </a:rPr>
              <a:t>шлемін алып берді. Үйде жалғыз уақыт өткізетін Мұрат сағаттар бойы виртуалды ойындар ойнап, виртуалды саяхаттар жасап, уақыттың қалай өткенінде білмей қалатын еді.</a:t>
            </a:r>
          </a:p>
          <a:p>
            <a:pPr indent="355600" algn="just">
              <a:spcBef>
                <a:spcPts val="600"/>
              </a:spcBef>
              <a:spcAft>
                <a:spcPts val="600"/>
              </a:spcAft>
              <a:buClr>
                <a:srgbClr val="145448"/>
              </a:buClr>
            </a:pPr>
            <a:r>
              <a:rPr lang="kk-KZ" b="1" dirty="0" smtClean="0">
                <a:solidFill>
                  <a:srgbClr val="145448"/>
                </a:solidFill>
                <a:latin typeface="Tahoma" panose="020B0604030504040204" pitchFamily="34" charset="0"/>
                <a:ea typeface="Tahoma" panose="020B0604030504040204" pitchFamily="34" charset="0"/>
                <a:cs typeface="Tahoma" panose="020B0604030504040204" pitchFamily="34" charset="0"/>
              </a:rPr>
              <a:t>Соңғы кезде сабаққа барып келгендей сыңай танытып ата-анасына өтірік айтатын болды. Мұрат өзінің виртуалды әлемнің бір кейіпкері болып кеткенін байқамай қалды. </a:t>
            </a:r>
            <a:r>
              <a:rPr lang="kk-KZ" i="1" dirty="0" smtClean="0">
                <a:solidFill>
                  <a:srgbClr val="145448"/>
                </a:solidFill>
                <a:latin typeface="Tahoma" panose="020B0604030504040204" pitchFamily="34" charset="0"/>
                <a:ea typeface="Tahoma" panose="020B0604030504040204" pitchFamily="34" charset="0"/>
                <a:cs typeface="Tahoma" panose="020B0604030504040204" pitchFamily="34" charset="0"/>
              </a:rPr>
              <a:t>(Жалғасы бар)</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76256" y="692696"/>
            <a:ext cx="1303412" cy="1303412"/>
          </a:xfrm>
        </p:spPr>
      </p:pic>
    </p:spTree>
    <p:extLst>
      <p:ext uri="{BB962C8B-B14F-4D97-AF65-F5344CB8AC3E}">
        <p14:creationId xmlns:p14="http://schemas.microsoft.com/office/powerpoint/2010/main" val="351688486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764704"/>
            <a:ext cx="5040560" cy="792088"/>
          </a:xfrm>
          <a:solidFill>
            <a:srgbClr val="28E48F"/>
          </a:solidFill>
        </p:spPr>
        <p:txBody>
          <a:bodyPr>
            <a:normAutofit fontScale="90000"/>
          </a:bodyPr>
          <a:lstStyle/>
          <a:p>
            <a:pPr algn="l"/>
            <a:r>
              <a:rPr lang="kk-KZ" sz="5400" b="1" dirty="0" smtClean="0">
                <a:solidFill>
                  <a:srgbClr val="002060"/>
                </a:solidFill>
              </a:rPr>
              <a:t>Бүгінгі сабақта:</a:t>
            </a:r>
            <a:endParaRPr lang="ru-RU" sz="5400" b="1" dirty="0">
              <a:solidFill>
                <a:srgbClr val="002060"/>
              </a:solidFill>
            </a:endParaRPr>
          </a:p>
        </p:txBody>
      </p:sp>
      <p:sp>
        <p:nvSpPr>
          <p:cNvPr id="3" name="Объект 2"/>
          <p:cNvSpPr>
            <a:spLocks noGrp="1"/>
          </p:cNvSpPr>
          <p:nvPr>
            <p:ph idx="1"/>
          </p:nvPr>
        </p:nvSpPr>
        <p:spPr>
          <a:xfrm>
            <a:off x="462372" y="1484785"/>
            <a:ext cx="7494004" cy="2808312"/>
          </a:xfrm>
        </p:spPr>
        <p:txBody>
          <a:bodyPr>
            <a:normAutofit/>
          </a:bodyPr>
          <a:lstStyle/>
          <a:p>
            <a:pPr algn="just"/>
            <a:r>
              <a:rPr lang="kk-KZ" b="1" dirty="0" smtClean="0">
                <a:solidFill>
                  <a:srgbClr val="145448"/>
                </a:solidFill>
                <a:latin typeface="Tahoma" panose="020B0604030504040204" pitchFamily="34" charset="0"/>
                <a:ea typeface="Tahoma" panose="020B0604030504040204" pitchFamily="34" charset="0"/>
                <a:cs typeface="Tahoma" panose="020B0604030504040204" pitchFamily="34" charset="0"/>
              </a:rPr>
              <a:t>Виртуалды және кеңейтілген шындықтың адамның психикалық және физикалық денсаулығына әсер етуі туралы мағұлмат аласыздар;</a:t>
            </a:r>
            <a:endParaRPr lang="en-US" b="1" dirty="0" smtClean="0">
              <a:solidFill>
                <a:srgbClr val="145448"/>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kk-KZ" b="1" dirty="0" smtClean="0">
              <a:solidFill>
                <a:srgbClr val="145448"/>
              </a:solidFill>
              <a:latin typeface="Tahoma" panose="020B0604030504040204" pitchFamily="34" charset="0"/>
              <a:ea typeface="Tahoma" panose="020B0604030504040204" pitchFamily="34" charset="0"/>
              <a:cs typeface="Tahoma" panose="020B0604030504040204" pitchFamily="34" charset="0"/>
            </a:endParaRPr>
          </a:p>
          <a:p>
            <a:pPr algn="just"/>
            <a:r>
              <a:rPr lang="kk-KZ" b="1" dirty="0" smtClean="0">
                <a:solidFill>
                  <a:srgbClr val="145448"/>
                </a:solidFill>
                <a:latin typeface="Tahoma" panose="020B0604030504040204" pitchFamily="34" charset="0"/>
                <a:ea typeface="Tahoma" panose="020B0604030504040204" pitchFamily="34" charset="0"/>
                <a:cs typeface="Tahoma" panose="020B0604030504040204" pitchFamily="34" charset="0"/>
              </a:rPr>
              <a:t>Виртуалды тәуелділік туралы мағұлмат алып, зардабымен танысасыздар.</a:t>
            </a:r>
            <a:endParaRPr lang="ru-RU" b="1" dirty="0">
              <a:solidFill>
                <a:srgbClr val="145448"/>
              </a:solidFill>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4257122"/>
            <a:ext cx="3410696" cy="1705348"/>
          </a:xfrm>
          <a:prstGeom prst="rect">
            <a:avLst/>
          </a:prstGeom>
        </p:spPr>
      </p:pic>
    </p:spTree>
    <p:extLst>
      <p:ext uri="{BB962C8B-B14F-4D97-AF65-F5344CB8AC3E}">
        <p14:creationId xmlns:p14="http://schemas.microsoft.com/office/powerpoint/2010/main" val="58891073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204" y="692696"/>
            <a:ext cx="6211316" cy="1152128"/>
          </a:xfrm>
        </p:spPr>
        <p:txBody>
          <a:bodyPr/>
          <a:lstStyle/>
          <a:p>
            <a:pPr marL="355600" indent="-355600"/>
            <a:r>
              <a:rPr lang="kk-KZ"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Тапсырма 3.</a:t>
            </a:r>
            <a:r>
              <a:rPr lang="kk-KZ" sz="2000" b="1" dirty="0" smtClean="0">
                <a:ln>
                  <a:solidFill>
                    <a:sysClr val="windowText" lastClr="000000"/>
                  </a:solidFill>
                </a:ln>
                <a:solidFill>
                  <a:srgbClr val="145448"/>
                </a:solidFill>
                <a:latin typeface="Tahoma" panose="020B0604030504040204" pitchFamily="34" charset="0"/>
                <a:ea typeface="Tahoma" panose="020B0604030504040204" pitchFamily="34" charset="0"/>
                <a:cs typeface="Tahoma" panose="020B0604030504040204" pitchFamily="34" charset="0"/>
              </a:rPr>
              <a:t/>
            </a:r>
            <a:br>
              <a:rPr lang="kk-KZ" sz="2000" b="1" dirty="0" smtClean="0">
                <a:ln>
                  <a:solidFill>
                    <a:sysClr val="windowText" lastClr="000000"/>
                  </a:solidFill>
                </a:ln>
                <a:solidFill>
                  <a:srgbClr val="145448"/>
                </a:solidFill>
                <a:latin typeface="Tahoma" panose="020B0604030504040204" pitchFamily="34" charset="0"/>
                <a:ea typeface="Tahoma" panose="020B0604030504040204" pitchFamily="34" charset="0"/>
                <a:cs typeface="Tahoma" panose="020B0604030504040204" pitchFamily="34" charset="0"/>
              </a:rPr>
            </a:br>
            <a:r>
              <a:rPr lang="kk-KZ" sz="2000" dirty="0" smtClean="0">
                <a:solidFill>
                  <a:srgbClr val="000066"/>
                </a:solidFill>
                <a:latin typeface="Tahoma" panose="020B0604030504040204" pitchFamily="34" charset="0"/>
                <a:ea typeface="Tahoma" panose="020B0604030504040204" pitchFamily="34" charset="0"/>
                <a:cs typeface="Tahoma" panose="020B0604030504040204" pitchFamily="34" charset="0"/>
              </a:rPr>
              <a:t>Виртуалды шындықтың пайдасы туралы 10 факт жазыңдар.</a:t>
            </a:r>
            <a:endParaRPr lang="ru-RU" sz="2000"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
        <p:nvSpPr>
          <p:cNvPr id="7" name="Прямоугольник 6"/>
          <p:cNvSpPr/>
          <p:nvPr/>
        </p:nvSpPr>
        <p:spPr>
          <a:xfrm>
            <a:off x="555204" y="1771873"/>
            <a:ext cx="7473180" cy="4321423"/>
          </a:xfrm>
          <a:prstGeom prst="rect">
            <a:avLst/>
          </a:prstGeom>
          <a:solidFill>
            <a:srgbClr val="CCFFCC"/>
          </a:solidFill>
          <a:ln>
            <a:solidFill>
              <a:srgbClr val="14544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spcBef>
                <a:spcPts val="600"/>
              </a:spcBef>
              <a:spcAft>
                <a:spcPts val="600"/>
              </a:spcAft>
              <a:buClr>
                <a:srgbClr val="145448"/>
              </a:buClr>
              <a:buFont typeface="+mj-lt"/>
              <a:buAutoNum type="arabicPeriod"/>
            </a:pPr>
            <a:r>
              <a:rPr lang="en-US" i="1" dirty="0" smtClean="0">
                <a:solidFill>
                  <a:srgbClr val="145448"/>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a:t>
            </a:r>
          </a:p>
          <a:p>
            <a:pPr marL="342900" indent="-342900" algn="just">
              <a:spcBef>
                <a:spcPts val="600"/>
              </a:spcBef>
              <a:spcAft>
                <a:spcPts val="600"/>
              </a:spcAft>
              <a:buClr>
                <a:srgbClr val="145448"/>
              </a:buClr>
              <a:buFont typeface="+mj-lt"/>
              <a:buAutoNum type="arabicPeriod"/>
            </a:pPr>
            <a:r>
              <a:rPr lang="en-US" i="1" dirty="0">
                <a:solidFill>
                  <a:srgbClr val="145448"/>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a:t>
            </a:r>
            <a:endParaRPr lang="kk-KZ" i="1" dirty="0">
              <a:solidFill>
                <a:srgbClr val="145448"/>
              </a:solidFill>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600"/>
              </a:spcBef>
              <a:spcAft>
                <a:spcPts val="600"/>
              </a:spcAft>
              <a:buClr>
                <a:srgbClr val="145448"/>
              </a:buClr>
              <a:buFont typeface="+mj-lt"/>
              <a:buAutoNum type="arabicPeriod"/>
            </a:pPr>
            <a:r>
              <a:rPr lang="en-US" i="1" dirty="0">
                <a:solidFill>
                  <a:srgbClr val="145448"/>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a:t>
            </a:r>
            <a:endParaRPr lang="kk-KZ" i="1" dirty="0">
              <a:solidFill>
                <a:srgbClr val="145448"/>
              </a:solidFill>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600"/>
              </a:spcBef>
              <a:spcAft>
                <a:spcPts val="600"/>
              </a:spcAft>
              <a:buClr>
                <a:srgbClr val="145448"/>
              </a:buClr>
              <a:buFont typeface="+mj-lt"/>
              <a:buAutoNum type="arabicPeriod"/>
            </a:pPr>
            <a:r>
              <a:rPr lang="en-US" i="1" dirty="0">
                <a:solidFill>
                  <a:srgbClr val="145448"/>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a:t>
            </a:r>
            <a:endParaRPr lang="kk-KZ" i="1" dirty="0">
              <a:solidFill>
                <a:srgbClr val="145448"/>
              </a:solidFill>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600"/>
              </a:spcBef>
              <a:spcAft>
                <a:spcPts val="600"/>
              </a:spcAft>
              <a:buClr>
                <a:srgbClr val="145448"/>
              </a:buClr>
              <a:buFont typeface="+mj-lt"/>
              <a:buAutoNum type="arabicPeriod"/>
            </a:pPr>
            <a:r>
              <a:rPr lang="en-US" i="1" dirty="0">
                <a:solidFill>
                  <a:srgbClr val="145448"/>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a:t>
            </a:r>
            <a:endParaRPr lang="kk-KZ" i="1" dirty="0">
              <a:solidFill>
                <a:srgbClr val="145448"/>
              </a:solidFill>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600"/>
              </a:spcBef>
              <a:spcAft>
                <a:spcPts val="600"/>
              </a:spcAft>
              <a:buClr>
                <a:srgbClr val="145448"/>
              </a:buClr>
              <a:buFont typeface="+mj-lt"/>
              <a:buAutoNum type="arabicPeriod"/>
            </a:pPr>
            <a:r>
              <a:rPr lang="en-US" i="1" dirty="0">
                <a:solidFill>
                  <a:srgbClr val="145448"/>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a:t>
            </a:r>
            <a:endParaRPr lang="kk-KZ" i="1" dirty="0">
              <a:solidFill>
                <a:srgbClr val="145448"/>
              </a:solidFill>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600"/>
              </a:spcBef>
              <a:spcAft>
                <a:spcPts val="600"/>
              </a:spcAft>
              <a:buClr>
                <a:srgbClr val="145448"/>
              </a:buClr>
              <a:buFont typeface="+mj-lt"/>
              <a:buAutoNum type="arabicPeriod"/>
            </a:pPr>
            <a:r>
              <a:rPr lang="en-US" i="1" dirty="0">
                <a:solidFill>
                  <a:srgbClr val="145448"/>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a:t>
            </a:r>
            <a:endParaRPr lang="kk-KZ" i="1" dirty="0">
              <a:solidFill>
                <a:srgbClr val="145448"/>
              </a:solidFill>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600"/>
              </a:spcBef>
              <a:spcAft>
                <a:spcPts val="600"/>
              </a:spcAft>
              <a:buClr>
                <a:srgbClr val="145448"/>
              </a:buClr>
              <a:buFont typeface="+mj-lt"/>
              <a:buAutoNum type="arabicPeriod"/>
            </a:pPr>
            <a:r>
              <a:rPr lang="en-US" i="1" dirty="0">
                <a:solidFill>
                  <a:srgbClr val="145448"/>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a:t>
            </a:r>
            <a:endParaRPr lang="kk-KZ" i="1" dirty="0">
              <a:solidFill>
                <a:srgbClr val="145448"/>
              </a:solidFill>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600"/>
              </a:spcBef>
              <a:spcAft>
                <a:spcPts val="600"/>
              </a:spcAft>
              <a:buClr>
                <a:srgbClr val="145448"/>
              </a:buClr>
              <a:buFont typeface="+mj-lt"/>
              <a:buAutoNum type="arabicPeriod"/>
            </a:pPr>
            <a:r>
              <a:rPr lang="en-US" i="1" dirty="0">
                <a:solidFill>
                  <a:srgbClr val="145448"/>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a:t>
            </a:r>
            <a:endParaRPr lang="kk-KZ" i="1" dirty="0">
              <a:solidFill>
                <a:srgbClr val="145448"/>
              </a:solidFill>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600"/>
              </a:spcBef>
              <a:spcAft>
                <a:spcPts val="600"/>
              </a:spcAft>
              <a:buClr>
                <a:srgbClr val="145448"/>
              </a:buClr>
              <a:buFont typeface="+mj-lt"/>
              <a:buAutoNum type="arabicPeriod"/>
            </a:pPr>
            <a:r>
              <a:rPr lang="en-US" i="1" dirty="0">
                <a:solidFill>
                  <a:srgbClr val="145448"/>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a:t>
            </a:r>
            <a:endParaRPr lang="kk-KZ" i="1" dirty="0">
              <a:solidFill>
                <a:srgbClr val="145448"/>
              </a:solidFill>
              <a:latin typeface="Tahoma" panose="020B0604030504040204" pitchFamily="34" charset="0"/>
              <a:ea typeface="Tahoma" panose="020B0604030504040204" pitchFamily="34" charset="0"/>
              <a:cs typeface="Tahoma" panose="020B0604030504040204" pitchFamily="34" charset="0"/>
            </a:endParaRPr>
          </a:p>
          <a:p>
            <a:pPr algn="just">
              <a:spcBef>
                <a:spcPts val="600"/>
              </a:spcBef>
              <a:spcAft>
                <a:spcPts val="600"/>
              </a:spcAft>
              <a:buClr>
                <a:srgbClr val="145448"/>
              </a:buClr>
            </a:pPr>
            <a:endParaRPr lang="kk-KZ" i="1" dirty="0" smtClean="0">
              <a:solidFill>
                <a:srgbClr val="145448"/>
              </a:solidFill>
              <a:latin typeface="Tahoma" panose="020B0604030504040204" pitchFamily="34" charset="0"/>
              <a:ea typeface="Tahoma" panose="020B0604030504040204" pitchFamily="34" charset="0"/>
              <a:cs typeface="Tahoma" panose="020B0604030504040204"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24972" y="764704"/>
            <a:ext cx="1303412" cy="1303412"/>
          </a:xfrm>
        </p:spPr>
      </p:pic>
    </p:spTree>
    <p:extLst>
      <p:ext uri="{BB962C8B-B14F-4D97-AF65-F5344CB8AC3E}">
        <p14:creationId xmlns:p14="http://schemas.microsoft.com/office/powerpoint/2010/main" val="689541799"/>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7632848" cy="1800200"/>
          </a:xfrm>
        </p:spPr>
        <p:txBody>
          <a:bodyPr/>
          <a:lstStyle/>
          <a:p>
            <a:pPr marL="355600" indent="-355600" algn="ctr"/>
            <a:r>
              <a:rPr lang="kk-KZ"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Үйге тапсырма</a:t>
            </a:r>
            <a:br>
              <a:rPr lang="kk-KZ"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kk-KZ" sz="2800" b="1" dirty="0" smtClean="0">
                <a:ln>
                  <a:solidFill>
                    <a:sysClr val="windowText" lastClr="000000"/>
                  </a:solidFill>
                </a:ln>
                <a:solidFill>
                  <a:srgbClr val="145448"/>
                </a:solidFill>
                <a:latin typeface="Tahoma" panose="020B0604030504040204" pitchFamily="34" charset="0"/>
                <a:ea typeface="Tahoma" panose="020B0604030504040204" pitchFamily="34" charset="0"/>
                <a:cs typeface="Tahoma" panose="020B0604030504040204" pitchFamily="34" charset="0"/>
              </a:rPr>
              <a:t/>
            </a:r>
            <a:br>
              <a:rPr lang="kk-KZ" sz="2800" b="1" dirty="0" smtClean="0">
                <a:ln>
                  <a:solidFill>
                    <a:sysClr val="windowText" lastClr="000000"/>
                  </a:solidFill>
                </a:ln>
                <a:solidFill>
                  <a:srgbClr val="145448"/>
                </a:solidFill>
                <a:latin typeface="Tahoma" panose="020B0604030504040204" pitchFamily="34" charset="0"/>
                <a:ea typeface="Tahoma" panose="020B0604030504040204" pitchFamily="34" charset="0"/>
                <a:cs typeface="Tahoma" panose="020B0604030504040204" pitchFamily="34" charset="0"/>
              </a:rPr>
            </a:br>
            <a:r>
              <a:rPr lang="kk-KZ" sz="2400" b="1" dirty="0" smtClean="0">
                <a:solidFill>
                  <a:srgbClr val="000066"/>
                </a:solidFill>
                <a:latin typeface="Tahoma" panose="020B0604030504040204" pitchFamily="34" charset="0"/>
                <a:ea typeface="Tahoma" panose="020B0604030504040204" pitchFamily="34" charset="0"/>
                <a:cs typeface="Tahoma" panose="020B0604030504040204" pitchFamily="34" charset="0"/>
              </a:rPr>
              <a:t>Виртуалды тәуелділікті болдырмаудың ережелерін құрастырып, плакат жасаңыздар. </a:t>
            </a:r>
            <a:endParaRPr lang="ru-RU" sz="2400" b="1"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708920"/>
            <a:ext cx="6155631" cy="3289415"/>
          </a:xfrm>
        </p:spPr>
      </p:pic>
    </p:spTree>
    <p:extLst>
      <p:ext uri="{BB962C8B-B14F-4D97-AF65-F5344CB8AC3E}">
        <p14:creationId xmlns:p14="http://schemas.microsoft.com/office/powerpoint/2010/main" val="511974957"/>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4465" y="898237"/>
            <a:ext cx="5256584" cy="1018057"/>
          </a:xfrm>
        </p:spPr>
        <p:txBody>
          <a:bodyPr>
            <a:noAutofit/>
          </a:bodyPr>
          <a:lstStyle/>
          <a:p>
            <a:pPr algn="r"/>
            <a:r>
              <a:rPr lang="kk-KZ" sz="3000" b="1" dirty="0" smtClean="0">
                <a:solidFill>
                  <a:srgbClr val="145448"/>
                </a:solidFill>
                <a:latin typeface="Tahoma" panose="020B0604030504040204" pitchFamily="34" charset="0"/>
                <a:ea typeface="Tahoma" panose="020B0604030504040204" pitchFamily="34" charset="0"/>
                <a:cs typeface="Tahoma" panose="020B0604030504040204" pitchFamily="34" charset="0"/>
              </a:rPr>
              <a:t>Ойланып, шынайы жауап беріңіздер!</a:t>
            </a:r>
            <a:endParaRPr lang="ru-RU" sz="3000" b="1" dirty="0">
              <a:solidFill>
                <a:srgbClr val="145448"/>
              </a:solidFill>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650358" y="1988841"/>
            <a:ext cx="7378025" cy="4032448"/>
          </a:xfrm>
          <a:ln>
            <a:solidFill>
              <a:srgbClr val="145448"/>
            </a:solidFill>
          </a:ln>
        </p:spPr>
        <p:style>
          <a:lnRef idx="2">
            <a:schemeClr val="accent1"/>
          </a:lnRef>
          <a:fillRef idx="1">
            <a:schemeClr val="lt1"/>
          </a:fillRef>
          <a:effectRef idx="0">
            <a:schemeClr val="accent1"/>
          </a:effectRef>
          <a:fontRef idx="minor">
            <a:schemeClr val="dk1"/>
          </a:fontRef>
        </p:style>
        <p:txBody>
          <a:bodyPr>
            <a:normAutofit fontScale="92500"/>
          </a:bodyPr>
          <a:lstStyle/>
          <a:p>
            <a:pPr marL="457200" indent="-457200" algn="just">
              <a:lnSpc>
                <a:spcPct val="150000"/>
              </a:lnSpc>
              <a:spcBef>
                <a:spcPts val="0"/>
              </a:spcBef>
              <a:buClr>
                <a:srgbClr val="003300"/>
              </a:buClr>
              <a:buFont typeface="+mj-lt"/>
              <a:buAutoNum type="arabicPeriod"/>
            </a:pPr>
            <a:r>
              <a:rPr lang="kk-KZ" sz="2000" b="1" dirty="0" smtClean="0">
                <a:latin typeface="Tahoma" panose="020B0604030504040204" pitchFamily="34" charset="0"/>
                <a:ea typeface="Tahoma" panose="020B0604030504040204" pitchFamily="34" charset="0"/>
                <a:cs typeface="Tahoma" panose="020B0604030504040204" pitchFamily="34" charset="0"/>
              </a:rPr>
              <a:t>Интернетті </a:t>
            </a:r>
            <a:r>
              <a:rPr lang="kk-KZ" sz="2000" b="1" dirty="0">
                <a:latin typeface="Tahoma" panose="020B0604030504040204" pitchFamily="34" charset="0"/>
                <a:ea typeface="Tahoma" panose="020B0604030504040204" pitchFamily="34" charset="0"/>
                <a:cs typeface="Tahoma" panose="020B0604030504040204" pitchFamily="34" charset="0"/>
              </a:rPr>
              <a:t>қандай мақсатта </a:t>
            </a:r>
            <a:r>
              <a:rPr lang="kk-KZ" sz="2000" b="1" dirty="0" smtClean="0">
                <a:latin typeface="Tahoma" panose="020B0604030504040204" pitchFamily="34" charset="0"/>
                <a:ea typeface="Tahoma" panose="020B0604030504040204" pitchFamily="34" charset="0"/>
                <a:cs typeface="Tahoma" panose="020B0604030504040204" pitchFamily="34" charset="0"/>
              </a:rPr>
              <a:t>пайдаланасыз?</a:t>
            </a:r>
          </a:p>
          <a:p>
            <a:pPr marL="457200" indent="-457200" algn="just">
              <a:lnSpc>
                <a:spcPct val="150000"/>
              </a:lnSpc>
              <a:spcBef>
                <a:spcPts val="0"/>
              </a:spcBef>
              <a:buClr>
                <a:srgbClr val="003300"/>
              </a:buClr>
              <a:buFont typeface="+mj-lt"/>
              <a:buAutoNum type="arabicPeriod"/>
            </a:pPr>
            <a:r>
              <a:rPr lang="kk-KZ" sz="2000" b="1" dirty="0" smtClean="0">
                <a:latin typeface="Tahoma" panose="020B0604030504040204" pitchFamily="34" charset="0"/>
                <a:ea typeface="Tahoma" panose="020B0604030504040204" pitchFamily="34" charset="0"/>
                <a:cs typeface="Tahoma" panose="020B0604030504040204" pitchFamily="34" charset="0"/>
              </a:rPr>
              <a:t>Күніне қанша уақытыңызды интернет желісінде өткізесіз?</a:t>
            </a:r>
          </a:p>
          <a:p>
            <a:pPr marL="457200" indent="-457200" algn="just">
              <a:lnSpc>
                <a:spcPct val="150000"/>
              </a:lnSpc>
              <a:spcBef>
                <a:spcPts val="0"/>
              </a:spcBef>
              <a:buClr>
                <a:srgbClr val="003300"/>
              </a:buClr>
              <a:buFont typeface="+mj-lt"/>
              <a:buAutoNum type="arabicPeriod"/>
            </a:pPr>
            <a:r>
              <a:rPr lang="kk-KZ" sz="2000" b="1" dirty="0" smtClean="0">
                <a:latin typeface="Tahoma" panose="020B0604030504040204" pitchFamily="34" charset="0"/>
                <a:ea typeface="Tahoma" panose="020B0604030504040204" pitchFamily="34" charset="0"/>
                <a:cs typeface="Tahoma" panose="020B0604030504040204" pitchFamily="34" charset="0"/>
              </a:rPr>
              <a:t>Қандай әлеуметтік желі пайдаланасыз?</a:t>
            </a:r>
          </a:p>
          <a:p>
            <a:pPr marL="457200" indent="-457200" algn="just">
              <a:lnSpc>
                <a:spcPct val="150000"/>
              </a:lnSpc>
              <a:spcBef>
                <a:spcPts val="0"/>
              </a:spcBef>
              <a:buClr>
                <a:srgbClr val="003300"/>
              </a:buClr>
              <a:buFont typeface="+mj-lt"/>
              <a:buAutoNum type="arabicPeriod"/>
            </a:pPr>
            <a:r>
              <a:rPr lang="kk-KZ" sz="2000" b="1" dirty="0" smtClean="0">
                <a:latin typeface="Tahoma" panose="020B0604030504040204" pitchFamily="34" charset="0"/>
                <a:ea typeface="Tahoma" panose="020B0604030504040204" pitchFamily="34" charset="0"/>
                <a:cs typeface="Tahoma" panose="020B0604030504040204" pitchFamily="34" charset="0"/>
              </a:rPr>
              <a:t>Компьютер ойындарын ойнауға әуестігіңіз барма?</a:t>
            </a:r>
          </a:p>
          <a:p>
            <a:pPr marL="457200" indent="-457200" algn="just">
              <a:lnSpc>
                <a:spcPct val="150000"/>
              </a:lnSpc>
              <a:spcBef>
                <a:spcPts val="0"/>
              </a:spcBef>
              <a:buClr>
                <a:srgbClr val="003300"/>
              </a:buClr>
              <a:buFont typeface="+mj-lt"/>
              <a:buAutoNum type="arabicPeriod"/>
            </a:pPr>
            <a:r>
              <a:rPr lang="kk-KZ" sz="2000" b="1" dirty="0" smtClean="0">
                <a:latin typeface="Tahoma" panose="020B0604030504040204" pitchFamily="34" charset="0"/>
                <a:ea typeface="Tahoma" panose="020B0604030504040204" pitchFamily="34" charset="0"/>
                <a:cs typeface="Tahoma" panose="020B0604030504040204" pitchFamily="34" charset="0"/>
              </a:rPr>
              <a:t>Виртуалды шындық (</a:t>
            </a:r>
            <a:r>
              <a:rPr lang="en-US" sz="2000" b="1" dirty="0" smtClean="0">
                <a:latin typeface="Tahoma" panose="020B0604030504040204" pitchFamily="34" charset="0"/>
                <a:ea typeface="Tahoma" panose="020B0604030504040204" pitchFamily="34" charset="0"/>
                <a:cs typeface="Tahoma" panose="020B0604030504040204" pitchFamily="34" charset="0"/>
              </a:rPr>
              <a:t>VR) </a:t>
            </a:r>
            <a:r>
              <a:rPr lang="kk-KZ" sz="2000" b="1" dirty="0" smtClean="0">
                <a:latin typeface="Tahoma" panose="020B0604030504040204" pitchFamily="34" charset="0"/>
                <a:ea typeface="Tahoma" panose="020B0604030504040204" pitchFamily="34" charset="0"/>
                <a:cs typeface="Tahoma" panose="020B0604030504040204" pitchFamily="34" charset="0"/>
              </a:rPr>
              <a:t>көзілдіріктерін киіп ойын ойнап көрдіңіздер ме?</a:t>
            </a:r>
          </a:p>
          <a:p>
            <a:pPr marL="457200" indent="-457200" algn="just">
              <a:lnSpc>
                <a:spcPct val="150000"/>
              </a:lnSpc>
              <a:spcBef>
                <a:spcPts val="0"/>
              </a:spcBef>
              <a:buClr>
                <a:srgbClr val="003300"/>
              </a:buClr>
              <a:buFont typeface="+mj-lt"/>
              <a:buAutoNum type="arabicPeriod"/>
            </a:pPr>
            <a:r>
              <a:rPr lang="kk-KZ" sz="2000" b="1" dirty="0" smtClean="0">
                <a:latin typeface="Tahoma" panose="020B0604030504040204" pitchFamily="34" charset="0"/>
                <a:ea typeface="Tahoma" panose="020B0604030504040204" pitchFamily="34" charset="0"/>
                <a:cs typeface="Tahoma" panose="020B0604030504040204" pitchFamily="34" charset="0"/>
              </a:rPr>
              <a:t>Шынай өмірде қол жеткізе алмағаныңызға, виртуалды шындықпен сезінуді ойлап көрдіңіз бе?</a:t>
            </a:r>
            <a:endParaRPr lang="kk-KZ" sz="2000" b="1" dirty="0">
              <a:latin typeface="Tahoma" panose="020B0604030504040204" pitchFamily="34" charset="0"/>
              <a:ea typeface="Tahoma" panose="020B0604030504040204" pitchFamily="34" charset="0"/>
              <a:cs typeface="Tahoma" panose="020B0604030504040204" pitchFamily="34" charset="0"/>
            </a:endParaRP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2210" t="15988"/>
          <a:stretch/>
        </p:blipFill>
        <p:spPr>
          <a:xfrm>
            <a:off x="323528" y="1163425"/>
            <a:ext cx="950937" cy="875925"/>
          </a:xfrm>
          <a:prstGeom prst="rect">
            <a:avLst/>
          </a:prstGeom>
          <a:noFill/>
          <a:ln>
            <a:solidFill>
              <a:srgbClr val="145448"/>
            </a:solidFill>
          </a:ln>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692696"/>
            <a:ext cx="1234081" cy="1234081"/>
          </a:xfrm>
          <a:prstGeom prst="rect">
            <a:avLst/>
          </a:prstGeom>
        </p:spPr>
      </p:pic>
    </p:spTree>
    <p:extLst>
      <p:ext uri="{BB962C8B-B14F-4D97-AF65-F5344CB8AC3E}">
        <p14:creationId xmlns:p14="http://schemas.microsoft.com/office/powerpoint/2010/main" val="2327417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2238" y="988455"/>
            <a:ext cx="5400600" cy="794306"/>
          </a:xfrm>
        </p:spPr>
        <p:txBody>
          <a:bodyPr>
            <a:noAutofit/>
          </a:bodyPr>
          <a:lstStyle/>
          <a:p>
            <a:r>
              <a:rPr lang="kk-KZ" sz="3000" b="1" dirty="0" smtClean="0">
                <a:solidFill>
                  <a:srgbClr val="145448"/>
                </a:solidFill>
                <a:latin typeface="Tahoma" panose="020B0604030504040204" pitchFamily="34" charset="0"/>
                <a:ea typeface="Tahoma" panose="020B0604030504040204" pitchFamily="34" charset="0"/>
                <a:cs typeface="Tahoma" panose="020B0604030504040204" pitchFamily="34" charset="0"/>
              </a:rPr>
              <a:t>Жауаптарыңызға сараптама жасап көріңіз.</a:t>
            </a:r>
            <a:endParaRPr lang="ru-RU" sz="3000" b="1" dirty="0">
              <a:solidFill>
                <a:srgbClr val="145448"/>
              </a:solidFill>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539552" y="1995138"/>
            <a:ext cx="7378025" cy="4171109"/>
          </a:xfrm>
          <a:ln>
            <a:solidFill>
              <a:srgbClr val="145448"/>
            </a:solidFill>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457200" indent="-457200" algn="just">
              <a:lnSpc>
                <a:spcPct val="150000"/>
              </a:lnSpc>
              <a:spcBef>
                <a:spcPts val="0"/>
              </a:spcBef>
              <a:buClr>
                <a:srgbClr val="003300"/>
              </a:buClr>
              <a:buFont typeface="+mj-lt"/>
              <a:buAutoNum type="arabicPeriod"/>
            </a:pPr>
            <a:r>
              <a:rPr lang="kk-KZ" sz="2000" b="1" dirty="0" smtClean="0">
                <a:latin typeface="Tahoma" panose="020B0604030504040204" pitchFamily="34" charset="0"/>
                <a:ea typeface="Tahoma" panose="020B0604030504040204" pitchFamily="34" charset="0"/>
                <a:cs typeface="Tahoma" panose="020B0604030504040204" pitchFamily="34" charset="0"/>
              </a:rPr>
              <a:t>Егер </a:t>
            </a:r>
            <a:r>
              <a:rPr lang="kk-KZ" sz="2000" b="1" dirty="0" smtClean="0">
                <a:latin typeface="Tahoma" panose="020B0604030504040204" pitchFamily="34" charset="0"/>
                <a:ea typeface="Tahoma" panose="020B0604030504040204" pitchFamily="34" charset="0"/>
                <a:cs typeface="Tahoma" panose="020B0604030504040204" pitchFamily="34" charset="0"/>
              </a:rPr>
              <a:t>сіз интернетті ойын ойнауға, әлеуметтік желі қолданушысы ретінде пайдалансаңыз; </a:t>
            </a:r>
          </a:p>
          <a:p>
            <a:pPr marL="457200" indent="-457200" algn="just">
              <a:lnSpc>
                <a:spcPct val="150000"/>
              </a:lnSpc>
              <a:spcBef>
                <a:spcPts val="0"/>
              </a:spcBef>
              <a:buClr>
                <a:srgbClr val="003300"/>
              </a:buClr>
              <a:buFont typeface="+mj-lt"/>
              <a:buAutoNum type="arabicPeriod"/>
            </a:pPr>
            <a:r>
              <a:rPr lang="kk-KZ" sz="2000" b="1" dirty="0" smtClean="0">
                <a:latin typeface="Tahoma" panose="020B0604030504040204" pitchFamily="34" charset="0"/>
                <a:ea typeface="Tahoma" panose="020B0604030504040204" pitchFamily="34" charset="0"/>
                <a:cs typeface="Tahoma" panose="020B0604030504040204" pitchFamily="34" charset="0"/>
              </a:rPr>
              <a:t>Күніне 2-3 сағаттан артық интернет желісінде белгілі мақсатсыз өткізсеңіз;</a:t>
            </a:r>
          </a:p>
          <a:p>
            <a:pPr marL="457200" indent="-457200" algn="just">
              <a:lnSpc>
                <a:spcPct val="150000"/>
              </a:lnSpc>
              <a:spcBef>
                <a:spcPts val="0"/>
              </a:spcBef>
              <a:buClr>
                <a:srgbClr val="003300"/>
              </a:buClr>
              <a:buFont typeface="+mj-lt"/>
              <a:buAutoNum type="arabicPeriod"/>
            </a:pPr>
            <a:r>
              <a:rPr lang="kk-KZ" sz="2000" b="1" dirty="0" smtClean="0">
                <a:latin typeface="Tahoma" panose="020B0604030504040204" pitchFamily="34" charset="0"/>
                <a:ea typeface="Tahoma" panose="020B0604030504040204" pitchFamily="34" charset="0"/>
                <a:cs typeface="Tahoma" panose="020B0604030504040204" pitchFamily="34" charset="0"/>
              </a:rPr>
              <a:t>3-ден артық әлеуметтік желі пайдаланушысы болсаңыз;</a:t>
            </a:r>
          </a:p>
          <a:p>
            <a:pPr marL="457200" indent="-457200" algn="just">
              <a:lnSpc>
                <a:spcPct val="150000"/>
              </a:lnSpc>
              <a:spcBef>
                <a:spcPts val="0"/>
              </a:spcBef>
              <a:buClr>
                <a:srgbClr val="003300"/>
              </a:buClr>
              <a:buFont typeface="+mj-lt"/>
              <a:buAutoNum type="arabicPeriod"/>
            </a:pPr>
            <a:r>
              <a:rPr lang="kk-KZ" sz="2000" b="1" dirty="0" smtClean="0">
                <a:latin typeface="Tahoma" panose="020B0604030504040204" pitchFamily="34" charset="0"/>
                <a:ea typeface="Tahoma" panose="020B0604030504040204" pitchFamily="34" charset="0"/>
                <a:cs typeface="Tahoma" panose="020B0604030504040204" pitchFamily="34" charset="0"/>
              </a:rPr>
              <a:t>Компьютерлік ойындар ойнағанда уақытпен санаса алмасаңыз; (Мысалы</a:t>
            </a:r>
            <a:r>
              <a:rPr lang="kk-KZ" sz="2000" b="1" dirty="0">
                <a:latin typeface="Tahoma" panose="020B0604030504040204" pitchFamily="34" charset="0"/>
                <a:ea typeface="Tahoma" panose="020B0604030504040204" pitchFamily="34" charset="0"/>
                <a:cs typeface="Tahoma" panose="020B0604030504040204" pitchFamily="34" charset="0"/>
              </a:rPr>
              <a:t>, шаршағаныңызға </a:t>
            </a:r>
            <a:r>
              <a:rPr lang="kk-KZ" sz="2000" b="1" dirty="0" smtClean="0">
                <a:latin typeface="Tahoma" panose="020B0604030504040204" pitchFamily="34" charset="0"/>
                <a:ea typeface="Tahoma" panose="020B0604030504040204" pitchFamily="34" charset="0"/>
                <a:cs typeface="Tahoma" panose="020B0604030504040204" pitchFamily="34" charset="0"/>
              </a:rPr>
              <a:t>қарамастан 2-3 сағаттан артық</a:t>
            </a:r>
            <a:r>
              <a:rPr lang="kk-KZ" sz="2000" b="1" dirty="0">
                <a:latin typeface="Tahoma" panose="020B0604030504040204" pitchFamily="34" charset="0"/>
                <a:ea typeface="Tahoma" panose="020B0604030504040204" pitchFamily="34" charset="0"/>
                <a:cs typeface="Tahoma" panose="020B0604030504040204" pitchFamily="34" charset="0"/>
              </a:rPr>
              <a:t> </a:t>
            </a:r>
            <a:r>
              <a:rPr lang="kk-KZ" sz="2000" b="1" dirty="0" smtClean="0">
                <a:latin typeface="Tahoma" panose="020B0604030504040204" pitchFamily="34" charset="0"/>
                <a:ea typeface="Tahoma" panose="020B0604030504040204" pitchFamily="34" charset="0"/>
                <a:cs typeface="Tahoma" panose="020B0604030504040204" pitchFamily="34" charset="0"/>
              </a:rPr>
              <a:t>ойнасаңыз)</a:t>
            </a:r>
          </a:p>
          <a:p>
            <a:pPr marL="457200" indent="-457200" algn="just">
              <a:lnSpc>
                <a:spcPct val="150000"/>
              </a:lnSpc>
              <a:spcBef>
                <a:spcPts val="0"/>
              </a:spcBef>
              <a:buClr>
                <a:srgbClr val="003300"/>
              </a:buClr>
              <a:buFont typeface="+mj-lt"/>
              <a:buAutoNum type="arabicPeriod"/>
            </a:pPr>
            <a:r>
              <a:rPr lang="kk-KZ" sz="2000" b="1" dirty="0" smtClean="0">
                <a:latin typeface="Tahoma" panose="020B0604030504040204" pitchFamily="34" charset="0"/>
                <a:ea typeface="Tahoma" panose="020B0604030504040204" pitchFamily="34" charset="0"/>
                <a:cs typeface="Tahoma" panose="020B0604030504040204" pitchFamily="34" charset="0"/>
              </a:rPr>
              <a:t>Виртуалды шындық (</a:t>
            </a:r>
            <a:r>
              <a:rPr lang="en-US" sz="2000" b="1" dirty="0" smtClean="0">
                <a:latin typeface="Tahoma" panose="020B0604030504040204" pitchFamily="34" charset="0"/>
                <a:ea typeface="Tahoma" panose="020B0604030504040204" pitchFamily="34" charset="0"/>
                <a:cs typeface="Tahoma" panose="020B0604030504040204" pitchFamily="34" charset="0"/>
              </a:rPr>
              <a:t>VR) </a:t>
            </a:r>
            <a:r>
              <a:rPr lang="kk-KZ" sz="2000" b="1" dirty="0" smtClean="0">
                <a:latin typeface="Tahoma" panose="020B0604030504040204" pitchFamily="34" charset="0"/>
                <a:ea typeface="Tahoma" panose="020B0604030504040204" pitchFamily="34" charset="0"/>
                <a:cs typeface="Tahoma" panose="020B0604030504040204" pitchFamily="34" charset="0"/>
              </a:rPr>
              <a:t>көзілдіріктерін киіп ойынын ойнауға қызығатын болсаңыз;</a:t>
            </a:r>
          </a:p>
          <a:p>
            <a:pPr marL="457200" indent="-457200" algn="just">
              <a:lnSpc>
                <a:spcPct val="150000"/>
              </a:lnSpc>
              <a:spcBef>
                <a:spcPts val="0"/>
              </a:spcBef>
              <a:buClr>
                <a:srgbClr val="003300"/>
              </a:buClr>
              <a:buFont typeface="+mj-lt"/>
              <a:buAutoNum type="arabicPeriod"/>
            </a:pPr>
            <a:r>
              <a:rPr lang="kk-KZ" sz="2000" b="1" dirty="0" smtClean="0">
                <a:latin typeface="Tahoma" panose="020B0604030504040204" pitchFamily="34" charset="0"/>
                <a:ea typeface="Tahoma" panose="020B0604030504040204" pitchFamily="34" charset="0"/>
                <a:cs typeface="Tahoma" panose="020B0604030504040204" pitchFamily="34" charset="0"/>
              </a:rPr>
              <a:t>Өмірде мақсатыңызға оңай қолжеткізуді қалайтын болсаңыз сізде виртуалды тәуелділік болуы мүмкін. </a:t>
            </a:r>
            <a:endParaRPr lang="kk-KZ" sz="2000" b="1" dirty="0">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706388"/>
            <a:ext cx="1296144" cy="1296144"/>
          </a:xfrm>
          <a:prstGeom prst="rect">
            <a:avLst/>
          </a:prstGeom>
        </p:spPr>
      </p:pic>
    </p:spTree>
    <p:extLst>
      <p:ext uri="{BB962C8B-B14F-4D97-AF65-F5344CB8AC3E}">
        <p14:creationId xmlns:p14="http://schemas.microsoft.com/office/powerpoint/2010/main" val="26703119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7620000" cy="1143000"/>
          </a:xfrm>
        </p:spPr>
        <p:txBody>
          <a:bodyPr/>
          <a:lstStyle/>
          <a:p>
            <a:pPr algn="ctr"/>
            <a:r>
              <a:rPr lang="kk-KZ" sz="3200" b="1" dirty="0" smtClean="0">
                <a:latin typeface="Tahoma" panose="020B0604030504040204" pitchFamily="34" charset="0"/>
                <a:ea typeface="Tahoma" panose="020B0604030504040204" pitchFamily="34" charset="0"/>
                <a:cs typeface="Tahoma" panose="020B0604030504040204" pitchFamily="34" charset="0"/>
              </a:rPr>
              <a:t>Суреттен қандай қорытынды шығарасыздар?</a:t>
            </a:r>
            <a:endParaRPr lang="ru-RU" sz="3200" b="1" dirty="0">
              <a:latin typeface="Tahoma" panose="020B0604030504040204" pitchFamily="34" charset="0"/>
              <a:ea typeface="Tahoma" panose="020B0604030504040204" pitchFamily="34" charset="0"/>
              <a:cs typeface="Tahoma" panose="020B0604030504040204"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775919"/>
            <a:ext cx="6768752" cy="4390328"/>
          </a:xfrm>
        </p:spPr>
      </p:pic>
    </p:spTree>
    <p:extLst>
      <p:ext uri="{BB962C8B-B14F-4D97-AF65-F5344CB8AC3E}">
        <p14:creationId xmlns:p14="http://schemas.microsoft.com/office/powerpoint/2010/main" val="3342228796"/>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0167" y="704375"/>
            <a:ext cx="7620000" cy="1143000"/>
          </a:xfrm>
        </p:spPr>
        <p:txBody>
          <a:bodyPr/>
          <a:lstStyle/>
          <a:p>
            <a:pPr algn="ctr"/>
            <a:r>
              <a:rPr lang="kk-KZ" sz="4400" b="1" dirty="0" smtClean="0">
                <a:solidFill>
                  <a:srgbClr val="660066"/>
                </a:solidFill>
                <a:latin typeface="Tahoma" panose="020B0604030504040204" pitchFamily="34" charset="0"/>
                <a:ea typeface="Tahoma" panose="020B0604030504040204" pitchFamily="34" charset="0"/>
                <a:cs typeface="Tahoma" panose="020B0604030504040204" pitchFamily="34" charset="0"/>
              </a:rPr>
              <a:t>Виртуалды тәуелділік </a:t>
            </a:r>
            <a:endParaRPr lang="ru-RU" sz="4400" b="1" dirty="0">
              <a:solidFill>
                <a:srgbClr val="660066"/>
              </a:solidFill>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570167" y="1916832"/>
            <a:ext cx="7620000" cy="3024336"/>
          </a:xfrm>
        </p:spPr>
        <p:txBody>
          <a:bodyPr>
            <a:normAutofit/>
          </a:bodyPr>
          <a:lstStyle/>
          <a:p>
            <a:pPr marL="0" indent="354013" algn="just">
              <a:spcBef>
                <a:spcPts val="0"/>
              </a:spcBef>
              <a:buNone/>
            </a:pPr>
            <a:r>
              <a:rPr lang="kk-KZ" sz="2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Шынайы өмірде өз орнын таба алмаған адамның витуалды өмірге ұмтылатыны байқалады.  Себебі виртуалды өмірді бағын-дыру әлдеқайда жеңілірек. </a:t>
            </a:r>
          </a:p>
          <a:p>
            <a:pPr marL="0" indent="354013" algn="just">
              <a:spcBef>
                <a:spcPts val="0"/>
              </a:spcBef>
              <a:buNone/>
            </a:pPr>
            <a:r>
              <a:rPr lang="kk-KZ" sz="2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Бұл жағдайды мамандар «Виртуалды тәуелділік» деп атайды. </a:t>
            </a:r>
            <a:endPar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3858241"/>
            <a:ext cx="3042103" cy="2281578"/>
          </a:xfrm>
          <a:prstGeom prst="rect">
            <a:avLst/>
          </a:prstGeom>
          <a:noFill/>
          <a:ln>
            <a:noFill/>
          </a:ln>
        </p:spPr>
      </p:pic>
    </p:spTree>
    <p:extLst>
      <p:ext uri="{BB962C8B-B14F-4D97-AF65-F5344CB8AC3E}">
        <p14:creationId xmlns:p14="http://schemas.microsoft.com/office/powerpoint/2010/main" val="32628866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961" y="692696"/>
            <a:ext cx="7620000" cy="1143000"/>
          </a:xfrm>
        </p:spPr>
        <p:txBody>
          <a:bodyPr/>
          <a:lstStyle/>
          <a:p>
            <a:pPr algn="ctr"/>
            <a:r>
              <a:rPr lang="kk-KZ"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«Виртуалды тәуелділік»-ке </a:t>
            </a:r>
            <a:br>
              <a:rPr lang="kk-KZ"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br>
            <a:r>
              <a:rPr lang="kk-KZ" sz="3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не себеп болады?</a:t>
            </a:r>
            <a:endParaRPr lang="ru-RU" sz="3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457200" y="1988840"/>
            <a:ext cx="7620000" cy="2592288"/>
          </a:xfrm>
          <a:ln>
            <a:solidFill>
              <a:schemeClr val="accent6">
                <a:lumMod val="75000"/>
              </a:schemeClr>
            </a:solidFill>
          </a:ln>
        </p:spPr>
        <p:txBody>
          <a:bodyPr>
            <a:noAutofit/>
          </a:bodyPr>
          <a:lstStyle/>
          <a:p>
            <a:pPr marL="0" indent="354013" algn="just">
              <a:spcBef>
                <a:spcPts val="0"/>
              </a:spcBef>
              <a:buNone/>
            </a:pPr>
            <a:r>
              <a:rPr lang="kk-KZ" b="1" dirty="0" smtClean="0">
                <a:solidFill>
                  <a:srgbClr val="7030A0"/>
                </a:solidFill>
                <a:latin typeface="Tahoma" panose="020B0604030504040204" pitchFamily="34" charset="0"/>
                <a:ea typeface="Tahoma" panose="020B0604030504040204" pitchFamily="34" charset="0"/>
                <a:cs typeface="Tahoma" panose="020B0604030504040204" pitchFamily="34" charset="0"/>
              </a:rPr>
              <a:t>Виртуалды әлемге жиі кірген адам өзінің кейіпкері рөліне еніп, шынайы өмірге оралғысы келмейді. Сондай-ақ адам уақыт сезімін жоғалтады және бейәлеуметтік болып кетеді. </a:t>
            </a:r>
            <a:r>
              <a:rPr lang="kk-KZ" b="1" dirty="0">
                <a:solidFill>
                  <a:srgbClr val="7030A0"/>
                </a:solidFill>
                <a:latin typeface="Tahoma" panose="020B0604030504040204" pitchFamily="34" charset="0"/>
                <a:ea typeface="Tahoma" panose="020B0604030504040204" pitchFamily="34" charset="0"/>
                <a:cs typeface="Tahoma" panose="020B0604030504040204" pitchFamily="34" charset="0"/>
              </a:rPr>
              <a:t> </a:t>
            </a:r>
          </a:p>
          <a:p>
            <a:pPr marL="0" indent="354013" algn="just">
              <a:spcBef>
                <a:spcPts val="0"/>
              </a:spcBef>
              <a:buNone/>
            </a:pPr>
            <a:r>
              <a:rPr lang="kk-KZ" b="1" dirty="0" smtClean="0">
                <a:solidFill>
                  <a:srgbClr val="7030A0"/>
                </a:solidFill>
                <a:latin typeface="Tahoma" panose="020B0604030504040204" pitchFamily="34" charset="0"/>
                <a:ea typeface="Tahoma" panose="020B0604030504040204" pitchFamily="34" charset="0"/>
                <a:cs typeface="Tahoma" panose="020B0604030504040204" pitchFamily="34" charset="0"/>
              </a:rPr>
              <a:t>Қатты дыбыстар мен суреттердің күрт ауысуы да </a:t>
            </a:r>
            <a:r>
              <a:rPr lang="kk-KZ" b="1" dirty="0" smtClean="0">
                <a:solidFill>
                  <a:srgbClr val="7030A0"/>
                </a:solidFill>
                <a:latin typeface="Tahoma" panose="020B0604030504040204" pitchFamily="34" charset="0"/>
                <a:ea typeface="Tahoma" panose="020B0604030504040204" pitchFamily="34" charset="0"/>
                <a:cs typeface="Tahoma" panose="020B0604030504040204" pitchFamily="34" charset="0"/>
              </a:rPr>
              <a:t>ойыншының </a:t>
            </a:r>
            <a:r>
              <a:rPr lang="kk-KZ" b="1" dirty="0" smtClean="0">
                <a:solidFill>
                  <a:srgbClr val="7030A0"/>
                </a:solidFill>
                <a:latin typeface="Tahoma" panose="020B0604030504040204" pitchFamily="34" charset="0"/>
                <a:ea typeface="Tahoma" panose="020B0604030504040204" pitchFamily="34" charset="0"/>
                <a:cs typeface="Tahoma" panose="020B0604030504040204" pitchFamily="34" charset="0"/>
              </a:rPr>
              <a:t>жүйке жүйесіне теріс әсер етуі мүмкін.</a:t>
            </a:r>
            <a:endParaRPr lang="ru-RU"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50000" b="50000"/>
          <a:stretch/>
        </p:blipFill>
        <p:spPr>
          <a:xfrm>
            <a:off x="1176304" y="4801224"/>
            <a:ext cx="1224136" cy="1224136"/>
          </a:xfrm>
          <a:prstGeom prst="rect">
            <a:avLst/>
          </a:prstGeom>
          <a:noFill/>
          <a:ln>
            <a:noFill/>
          </a:ln>
        </p:spPr>
      </p:pic>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t="50000" r="50000"/>
          <a:stretch/>
        </p:blipFill>
        <p:spPr>
          <a:xfrm>
            <a:off x="2987824" y="4801224"/>
            <a:ext cx="1224137" cy="1224138"/>
          </a:xfrm>
          <a:prstGeom prst="rect">
            <a:avLst/>
          </a:prstGeom>
          <a:noFill/>
          <a:ln>
            <a:noFill/>
          </a:ln>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50000" b="50000"/>
          <a:stretch/>
        </p:blipFill>
        <p:spPr>
          <a:xfrm>
            <a:off x="4720361" y="4799968"/>
            <a:ext cx="1202852" cy="1202851"/>
          </a:xfrm>
          <a:prstGeom prst="rect">
            <a:avLst/>
          </a:prstGeom>
          <a:noFill/>
          <a:ln>
            <a:noFill/>
          </a:ln>
        </p:spPr>
      </p:pic>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49830" t="50000" r="170"/>
          <a:stretch/>
        </p:blipFill>
        <p:spPr>
          <a:xfrm>
            <a:off x="6372200" y="4822511"/>
            <a:ext cx="1202852" cy="1202851"/>
          </a:xfrm>
          <a:prstGeom prst="rect">
            <a:avLst/>
          </a:prstGeom>
          <a:noFill/>
          <a:ln>
            <a:noFill/>
          </a:ln>
        </p:spPr>
      </p:pic>
    </p:spTree>
    <p:extLst>
      <p:ext uri="{BB962C8B-B14F-4D97-AF65-F5344CB8AC3E}">
        <p14:creationId xmlns:p14="http://schemas.microsoft.com/office/powerpoint/2010/main" val="3536383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4944" y="836712"/>
            <a:ext cx="6408712" cy="984109"/>
          </a:xfrm>
        </p:spPr>
        <p:txBody>
          <a:bodyPr/>
          <a:lstStyle/>
          <a:p>
            <a:pPr algn="r"/>
            <a:r>
              <a:rPr lang="ru-RU" sz="2800" b="1"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a:t>
            </a:r>
            <a:r>
              <a:rPr lang="ru-RU" sz="2800" b="1" dirty="0" err="1"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Виртуалды</a:t>
            </a:r>
            <a:r>
              <a:rPr lang="ru-RU" sz="2800" b="1"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т</a:t>
            </a:r>
            <a:r>
              <a:rPr lang="kk-KZ" sz="2800" b="1"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әуелділік»-ті анықтаудың қарапайым тәсілдері</a:t>
            </a:r>
            <a:endParaRPr lang="ru-RU" sz="28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Объект 2"/>
          <p:cNvSpPr>
            <a:spLocks noGrp="1"/>
          </p:cNvSpPr>
          <p:nvPr>
            <p:ph idx="1"/>
          </p:nvPr>
        </p:nvSpPr>
        <p:spPr>
          <a:xfrm>
            <a:off x="467544" y="1988840"/>
            <a:ext cx="7715200" cy="1584176"/>
          </a:xfrm>
          <a:ln>
            <a:solidFill>
              <a:srgbClr val="660066"/>
            </a:solidFill>
          </a:ln>
        </p:spPr>
        <p:txBody>
          <a:bodyPr>
            <a:normAutofit/>
          </a:bodyPr>
          <a:lstStyle/>
          <a:p>
            <a:pPr marL="88900" indent="441325" algn="just">
              <a:lnSpc>
                <a:spcPct val="110000"/>
              </a:lnSpc>
              <a:spcBef>
                <a:spcPts val="0"/>
              </a:spcBef>
              <a:buNone/>
            </a:pPr>
            <a:r>
              <a:rPr lang="kk-KZ" sz="2000" b="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«Виртуалды тәуелділік» проблемасымен шұғылданушы мамандардың күш салуына қарамастан, олар ұсынған сипаттама ресми психиатриалдық стандарттарға кірмейді. </a:t>
            </a:r>
          </a:p>
          <a:p>
            <a:pPr marL="88900" indent="441325" algn="just">
              <a:lnSpc>
                <a:spcPct val="150000"/>
              </a:lnSpc>
              <a:spcBef>
                <a:spcPts val="0"/>
              </a:spcBef>
              <a:buNone/>
            </a:pPr>
            <a:endParaRPr lang="kk-KZ" sz="2000" b="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a:p>
            <a:pPr marL="88900" indent="441325" algn="just">
              <a:lnSpc>
                <a:spcPct val="150000"/>
              </a:lnSpc>
              <a:spcBef>
                <a:spcPts val="0"/>
              </a:spcBef>
              <a:buNone/>
            </a:pPr>
            <a:endParaRPr lang="kk-KZ" sz="2000" b="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3643102"/>
            <a:ext cx="3625924" cy="2417282"/>
          </a:xfrm>
          <a:prstGeom prst="rect">
            <a:avLst/>
          </a:prstGeom>
        </p:spPr>
      </p:pic>
    </p:spTree>
    <p:extLst>
      <p:ext uri="{BB962C8B-B14F-4D97-AF65-F5344CB8AC3E}">
        <p14:creationId xmlns:p14="http://schemas.microsoft.com/office/powerpoint/2010/main" val="8072798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052736"/>
            <a:ext cx="7776864" cy="1008112"/>
          </a:xfrm>
          <a:ln>
            <a:solidFill>
              <a:srgbClr val="660066"/>
            </a:solidFill>
          </a:ln>
        </p:spPr>
        <p:txBody>
          <a:bodyPr>
            <a:normAutofit/>
          </a:bodyPr>
          <a:lstStyle/>
          <a:p>
            <a:pPr marL="0" indent="354013" algn="just">
              <a:spcBef>
                <a:spcPts val="0"/>
              </a:spcBef>
              <a:buNone/>
            </a:pPr>
            <a:r>
              <a:rPr lang="kk-KZ" sz="2000" b="1" dirty="0" smtClean="0">
                <a:solidFill>
                  <a:srgbClr val="660066"/>
                </a:solidFill>
                <a:latin typeface="Tahoma" panose="020B0604030504040204" pitchFamily="34" charset="0"/>
                <a:ea typeface="Tahoma" panose="020B0604030504040204" pitchFamily="34" charset="0"/>
                <a:cs typeface="Tahoma" panose="020B0604030504040204" pitchFamily="34" charset="0"/>
              </a:rPr>
              <a:t>Адамда төмендегі белгілер анықталса, «виртуалды тәуелділіктен» зардап шегіп жүр деп көруге болады. Олар: </a:t>
            </a:r>
          </a:p>
        </p:txBody>
      </p:sp>
      <p:sp>
        <p:nvSpPr>
          <p:cNvPr id="5" name="Прямоугольник 4"/>
          <p:cNvSpPr/>
          <p:nvPr/>
        </p:nvSpPr>
        <p:spPr>
          <a:xfrm>
            <a:off x="380728" y="5025950"/>
            <a:ext cx="7791672" cy="923330"/>
          </a:xfrm>
          <a:prstGeom prst="rect">
            <a:avLst/>
          </a:prstGeom>
        </p:spPr>
        <p:txBody>
          <a:bodyPr wrap="square">
            <a:spAutoFit/>
          </a:bodyPr>
          <a:lstStyle/>
          <a:p>
            <a:pPr marL="88900" lvl="0" algn="just">
              <a:buClr>
                <a:srgbClr val="B83D68"/>
              </a:buClr>
            </a:pPr>
            <a:r>
              <a:rPr lang="kk-KZ" b="1"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4. Компьютермен </a:t>
            </a:r>
            <a:r>
              <a:rPr lang="kk-KZ"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жұмыс істеу кезінде шын өмірде тыйым салынатын қауіпті іс-әрекеттермен айналысса (мысалы, агрессивті немесе соғыс типті ойындар ойнаса). </a:t>
            </a:r>
            <a:endParaRPr lang="ru-RU"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Прямоугольник 5"/>
          <p:cNvSpPr/>
          <p:nvPr/>
        </p:nvSpPr>
        <p:spPr>
          <a:xfrm>
            <a:off x="395536" y="4294837"/>
            <a:ext cx="7776864" cy="646331"/>
          </a:xfrm>
          <a:prstGeom prst="rect">
            <a:avLst/>
          </a:prstGeom>
          <a:solidFill>
            <a:schemeClr val="accent1">
              <a:lumMod val="20000"/>
              <a:lumOff val="80000"/>
            </a:schemeClr>
          </a:solidFill>
        </p:spPr>
        <p:txBody>
          <a:bodyPr wrap="square">
            <a:spAutoFit/>
          </a:bodyPr>
          <a:lstStyle/>
          <a:p>
            <a:pPr marL="88900" lvl="0" algn="just">
              <a:buClr>
                <a:srgbClr val="B83D68"/>
              </a:buClr>
            </a:pPr>
            <a:r>
              <a:rPr lang="kk-KZ" b="1"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3. Компьютер </a:t>
            </a:r>
            <a:r>
              <a:rPr lang="kk-KZ"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алдында өткізген уақытын зая кетірсе (мысалы, нақты өмірде жасалмай қалған маңызды істер).</a:t>
            </a:r>
          </a:p>
        </p:txBody>
      </p:sp>
      <p:sp>
        <p:nvSpPr>
          <p:cNvPr id="7" name="Прямоугольник 6"/>
          <p:cNvSpPr/>
          <p:nvPr/>
        </p:nvSpPr>
        <p:spPr>
          <a:xfrm>
            <a:off x="381605" y="3356992"/>
            <a:ext cx="7790795" cy="923330"/>
          </a:xfrm>
          <a:prstGeom prst="rect">
            <a:avLst/>
          </a:prstGeom>
        </p:spPr>
        <p:txBody>
          <a:bodyPr wrap="square">
            <a:spAutoFit/>
          </a:bodyPr>
          <a:lstStyle/>
          <a:p>
            <a:pPr marL="88900" lvl="0" algn="just">
              <a:buClr>
                <a:srgbClr val="B83D68"/>
              </a:buClr>
            </a:pPr>
            <a:r>
              <a:rPr lang="kk-KZ" b="1"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2. Ол </a:t>
            </a:r>
            <a:r>
              <a:rPr lang="kk-KZ"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компьютер алдында өткізген уақытқа қатысты жалған сөйлесе немесе  немен айналысқаны туралы ақпаратты жасырса.</a:t>
            </a:r>
          </a:p>
        </p:txBody>
      </p:sp>
      <p:sp>
        <p:nvSpPr>
          <p:cNvPr id="8" name="Прямоугольник 7"/>
          <p:cNvSpPr/>
          <p:nvPr/>
        </p:nvSpPr>
        <p:spPr>
          <a:xfrm>
            <a:off x="395536" y="2156663"/>
            <a:ext cx="7776864" cy="1200329"/>
          </a:xfrm>
          <a:prstGeom prst="rect">
            <a:avLst/>
          </a:prstGeom>
          <a:solidFill>
            <a:schemeClr val="accent1">
              <a:lumMod val="20000"/>
              <a:lumOff val="80000"/>
            </a:schemeClr>
          </a:solidFill>
        </p:spPr>
        <p:txBody>
          <a:bodyPr wrap="square">
            <a:spAutoFit/>
          </a:bodyPr>
          <a:lstStyle/>
          <a:p>
            <a:pPr marL="88900" lvl="0" algn="just">
              <a:buClr>
                <a:srgbClr val="B83D68"/>
              </a:buClr>
            </a:pPr>
            <a:r>
              <a:rPr lang="kk-KZ" b="1"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1. Компьютер </a:t>
            </a:r>
            <a:r>
              <a:rPr lang="kk-KZ"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алдында өткізген уақытты бақылай алмаса (оны азайтуға, программадан шығуға уәде беріп, ол уәдесінде тұрмаса; компьютер ойнына кедергі келтіретін адамдарға агрессия танытса)</a:t>
            </a:r>
          </a:p>
        </p:txBody>
      </p:sp>
    </p:spTree>
    <p:extLst>
      <p:ext uri="{BB962C8B-B14F-4D97-AF65-F5344CB8AC3E}">
        <p14:creationId xmlns:p14="http://schemas.microsoft.com/office/powerpoint/2010/main" val="19562380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3055</TotalTime>
  <Words>910</Words>
  <Application>Microsoft Office PowerPoint</Application>
  <PresentationFormat>Экран (4:3)</PresentationFormat>
  <Paragraphs>91</Paragraphs>
  <Slides>21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Соседство</vt:lpstr>
      <vt:lpstr>Виртуалды шындықтағы  адам</vt:lpstr>
      <vt:lpstr>Бүгінгі сабақта:</vt:lpstr>
      <vt:lpstr>Ойланып, шынайы жауап беріңіздер!</vt:lpstr>
      <vt:lpstr>Жауаптарыңызға сараптама жасап көріңіз.</vt:lpstr>
      <vt:lpstr>Суреттен қандай қорытынды шығарасыздар?</vt:lpstr>
      <vt:lpstr>Виртуалды тәуелділік </vt:lpstr>
      <vt:lpstr>«Виртуалды тәуелділік»-ке  не себеп болады?</vt:lpstr>
      <vt:lpstr>«Виртуалды тәуелділік»-ті анықтаудың қарапайым тәсілдері</vt:lpstr>
      <vt:lpstr>Презентация PowerPoint</vt:lpstr>
      <vt:lpstr>Презентация PowerPoint</vt:lpstr>
      <vt:lpstr>Презентация PowerPoint</vt:lpstr>
      <vt:lpstr>Презентация PowerPoint</vt:lpstr>
      <vt:lpstr>Виртуалды және кеңейтілген шындық көзілдірігінің адамға тигізетін зияны</vt:lpstr>
      <vt:lpstr>Презентация PowerPoint</vt:lpstr>
      <vt:lpstr>Виртуалды шынтық көзілдіріктерінің адам психикасына зияны</vt:lpstr>
      <vt:lpstr>Әмбебап сақтық шаралары:</vt:lpstr>
      <vt:lpstr>Дүние жүзінде қанша виртуалды шындық пайдаланушылар бар?</vt:lpstr>
      <vt:lpstr>Тапсырма 1. Сұрақтарға жауап берейік. </vt:lpstr>
      <vt:lpstr>Тапсырма 2. Мәтінді оқып, талдау жасаңыздар. Мәтіндегі кейіпкердің психикалық және физикалық денсаулығына қандай өзгерістер болуы мүмкін? </vt:lpstr>
      <vt:lpstr>Тапсырма 3. Виртуалды шындықтың пайдасы туралы 10 факт жазыңдар.</vt:lpstr>
      <vt:lpstr>Үйге тапсырма  Виртуалды тәуелділікті болдырмаудың ережелерін құрастырып, плакат жасаңыздар.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Виртуалы шындықтағы адам</dc:title>
  <dc:creator>HP</dc:creator>
  <cp:lastModifiedBy>HP</cp:lastModifiedBy>
  <cp:revision>71</cp:revision>
  <dcterms:created xsi:type="dcterms:W3CDTF">2020-10-16T05:22:51Z</dcterms:created>
  <dcterms:modified xsi:type="dcterms:W3CDTF">2020-10-23T21:00:51Z</dcterms:modified>
</cp:coreProperties>
</file>