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71" r:id="rId4"/>
    <p:sldId id="259" r:id="rId5"/>
    <p:sldId id="272" r:id="rId6"/>
    <p:sldId id="27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Сабақтың тақырыбы:</a:t>
            </a:r>
            <a:br>
              <a:rPr lang="kk-KZ" dirty="0" smtClean="0"/>
            </a:br>
            <a:r>
              <a:rPr lang="kk-KZ" dirty="0" smtClean="0"/>
              <a:t>Ауадағы зиянды заттардың шекті шамасының шоғырлануын анықтау және олардың адам денсаулығына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942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13690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77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3600" dirty="0" smtClean="0"/>
              <a:t>Бағалау критерийі</a:t>
            </a:r>
            <a:br>
              <a:rPr lang="kk-KZ" sz="3600" dirty="0" smtClean="0"/>
            </a:br>
            <a:r>
              <a:rPr lang="kk-KZ" sz="3600" dirty="0" smtClean="0"/>
              <a:t>*Қоршаған ортаның ластанудың түрін анықтайды</a:t>
            </a:r>
            <a:br>
              <a:rPr lang="kk-KZ" sz="3600" dirty="0" smtClean="0"/>
            </a:br>
            <a:r>
              <a:rPr lang="kk-KZ" sz="3600" dirty="0" smtClean="0"/>
              <a:t>*</a:t>
            </a:r>
            <a:r>
              <a:rPr lang="kk-KZ" sz="3600" dirty="0">
                <a:solidFill>
                  <a:prstClr val="black"/>
                </a:solidFill>
              </a:rPr>
              <a:t> Қоршаған ортаның ластанудың </a:t>
            </a:r>
            <a:r>
              <a:rPr lang="kk-KZ" sz="3600" dirty="0" smtClean="0">
                <a:solidFill>
                  <a:prstClr val="black"/>
                </a:solidFill>
              </a:rPr>
              <a:t>адам өміріне әсерін талдайды </a:t>
            </a:r>
            <a:br>
              <a:rPr lang="kk-KZ" sz="3600" dirty="0" smtClean="0">
                <a:solidFill>
                  <a:prstClr val="black"/>
                </a:solidFill>
              </a:rPr>
            </a:br>
            <a:r>
              <a:rPr lang="kk-KZ" sz="3600" dirty="0" smtClean="0">
                <a:solidFill>
                  <a:prstClr val="black"/>
                </a:solidFill>
              </a:rPr>
              <a:t>*</a:t>
            </a:r>
            <a:r>
              <a:rPr lang="kk-KZ" sz="3600" dirty="0">
                <a:solidFill>
                  <a:prstClr val="black"/>
                </a:solidFill>
              </a:rPr>
              <a:t> Қоршаған ортаның ластанудың адам өміріне </a:t>
            </a:r>
            <a:r>
              <a:rPr lang="kk-KZ" sz="3600" dirty="0" smtClean="0">
                <a:solidFill>
                  <a:prstClr val="black"/>
                </a:solidFill>
              </a:rPr>
              <a:t>әсеріне баға береді</a:t>
            </a:r>
            <a:r>
              <a:rPr lang="kk-KZ" sz="3600" dirty="0" smtClean="0"/>
              <a:t/>
            </a:r>
            <a:br>
              <a:rPr lang="kk-KZ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23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9288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26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2800" dirty="0" smtClean="0"/>
              <a:t>Тапсырма</a:t>
            </a:r>
            <a:br>
              <a:rPr lang="kk-KZ" sz="2800" dirty="0" smtClean="0"/>
            </a:br>
            <a:r>
              <a:rPr lang="kk-KZ" sz="2800" dirty="0" smtClean="0"/>
              <a:t>Оқушылар ластанудың себеп-салдарын анықтап,шешу жолдары мен ластанудың деңгейіне баға беруді көрсететін кластер құрады.</a:t>
            </a:r>
            <a:br>
              <a:rPr lang="kk-KZ" sz="2800" dirty="0" smtClean="0"/>
            </a:br>
            <a:r>
              <a:rPr lang="kk-KZ" sz="2800" dirty="0" smtClean="0"/>
              <a:t>Жоспар:</a:t>
            </a:r>
            <a:br>
              <a:rPr lang="kk-KZ" sz="2800" dirty="0" smtClean="0"/>
            </a:br>
            <a:r>
              <a:rPr lang="kk-KZ" sz="2800" dirty="0" smtClean="0"/>
              <a:t>*Ластану түрі</a:t>
            </a:r>
            <a:br>
              <a:rPr lang="kk-KZ" sz="2800" dirty="0" smtClean="0"/>
            </a:br>
            <a:r>
              <a:rPr lang="kk-KZ" sz="2800" dirty="0" smtClean="0"/>
              <a:t>*Ластанудың пайда болу себебі</a:t>
            </a:r>
            <a:br>
              <a:rPr lang="kk-KZ" sz="2800" dirty="0" smtClean="0"/>
            </a:br>
            <a:r>
              <a:rPr lang="kk-KZ" sz="2800" dirty="0" smtClean="0"/>
              <a:t>*Ластану салдары</a:t>
            </a:r>
            <a:br>
              <a:rPr lang="kk-KZ" sz="2800" dirty="0" smtClean="0"/>
            </a:br>
            <a:r>
              <a:rPr lang="kk-KZ" sz="2800" dirty="0" smtClean="0"/>
              <a:t>*Шешу жолдары</a:t>
            </a:r>
            <a:br>
              <a:rPr lang="kk-KZ" sz="2800" dirty="0" smtClean="0"/>
            </a:br>
            <a:r>
              <a:rPr lang="kk-KZ" sz="2800" dirty="0" smtClean="0"/>
              <a:t>*Ластану деңгейіне баға беру</a:t>
            </a:r>
            <a:br>
              <a:rPr lang="kk-KZ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61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2800" dirty="0"/>
              <a:t>1-тапсырмасы: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Қоршаған ортаның химиялық ластануының адам өміріне әсеріне баға береді.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2- тапсырмасы: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Қоршаған ортаның физикалық ластануының адам өміріне әсеріне баға береді.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3- тапсырмасы: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Қоршаған ортаның биологиялық ластануының адам өміріне әсеріне баға береді.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4-тапсырмасы: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Қоршаған ортаның ластануының адам өміріне әсеріне жалпы шолу жасайды.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17232"/>
            <a:ext cx="6400800" cy="12156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2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208912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436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Сабақтың тақырыбы: Ауадағы зиянды заттардың шекті шамасының шоғырлануын анықтау және олардың адам денсаулығына</vt:lpstr>
      <vt:lpstr>Презентация PowerPoint</vt:lpstr>
      <vt:lpstr>Бағалау критерийі *Қоршаған ортаның ластанудың түрін анықтайды * Қоршаған ортаның ластанудың адам өміріне әсерін талдайды  * Қоршаған ортаның ластанудың адам өміріне әсеріне баға береді </vt:lpstr>
      <vt:lpstr>Презентация PowerPoint</vt:lpstr>
      <vt:lpstr>Тапсырма Оқушылар ластанудың себеп-салдарын анықтап,шешу жолдары мен ластанудың деңгейіне баға беруді көрсететін кластер құрады. Жоспар: *Ластану түрі *Ластанудың пайда болу себебі *Ластану салдары *Шешу жолдары *Ластану деңгейіне баға беру </vt:lpstr>
      <vt:lpstr>1-тапсырмасы: Қоршаған ортаның химиялық ластануының адам өміріне әсеріне баға береді. 2- тапсырмасы: Қоршаған ортаның физикалық ластануының адам өміріне әсеріне баға береді. 3- тапсырмасы: Қоршаған ортаның биологиялық ластануының адам өміріне әсеріне баға береді. 4-тапсырмасы: Қоршаған ортаның ластануының адам өміріне әсеріне жалпы шолу жасайды.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5</cp:revision>
  <dcterms:created xsi:type="dcterms:W3CDTF">2020-11-22T10:34:07Z</dcterms:created>
  <dcterms:modified xsi:type="dcterms:W3CDTF">2020-11-28T18:40:18Z</dcterms:modified>
</cp:coreProperties>
</file>