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8092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12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352928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70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280919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412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08912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366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2800" b="1" dirty="0"/>
              <a:t>1-тапсырма: </a:t>
            </a:r>
            <a:r>
              <a:rPr lang="kk-KZ" sz="2800" dirty="0"/>
              <a:t>«Жергілікті бақылау»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Ауа қабатының  ластануы бойынша мониторинг  жүргізу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b="1" dirty="0"/>
              <a:t>2- тапсырма</a:t>
            </a:r>
            <a:r>
              <a:rPr lang="kk-KZ" sz="2800" dirty="0"/>
              <a:t>: «Аймақтық бақылау»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Судың ластануы бойынша мониторинг  жүргізу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b="1" dirty="0"/>
              <a:t>3- тапсырма </a:t>
            </a:r>
            <a:r>
              <a:rPr lang="kk-KZ" sz="2800" dirty="0"/>
              <a:t>«Ұлттық бақылау»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Топырақ  қабатының  ластануы бойынша мониторинг  жүргізу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b="1" dirty="0"/>
              <a:t>4- тапсырма </a:t>
            </a:r>
            <a:r>
              <a:rPr lang="kk-KZ" sz="2800" dirty="0"/>
              <a:t>«Ғаламдық бақылау»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Қоршаған ортаның жай-күйіне мониторинг  жүргізу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44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5292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775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35292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0241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8352928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81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7978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1-тапсырма: «Жергілікті бақылау»  Ауа қабатының  ластануы бойынша мониторинг  жүргізу 2- тапсырма: «Аймақтық бақылау» Судың ластануы бойынша мониторинг  жүргізу 3- тапсырма «Ұлттық бақылау» Топырақ  қабатының  ластануы бойынша мониторинг  жүргізу 4- тапсырма «Ғаламдық бақылау»  Қоршаған ортаның жай-күйіне мониторинг  жүргізу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3</cp:revision>
  <dcterms:created xsi:type="dcterms:W3CDTF">2020-11-21T20:39:52Z</dcterms:created>
  <dcterms:modified xsi:type="dcterms:W3CDTF">2020-11-26T13:17:17Z</dcterms:modified>
</cp:coreProperties>
</file>