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5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632"/>
            <a:ext cx="8136904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055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8064896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80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8496944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7073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280920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6386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8280920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6626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kk-KZ" dirty="0"/>
              <a:t>«Карусель» </a:t>
            </a:r>
            <a:r>
              <a:rPr lang="kk-KZ" dirty="0" smtClean="0"/>
              <a:t>әдісі</a:t>
            </a:r>
            <a:br>
              <a:rPr lang="kk-KZ" dirty="0" smtClean="0"/>
            </a:br>
            <a:r>
              <a:rPr lang="kk-KZ" dirty="0" smtClean="0"/>
              <a:t>1-тапсырма.Ауаның сапасы</a:t>
            </a:r>
            <a:br>
              <a:rPr lang="kk-KZ" dirty="0" smtClean="0"/>
            </a:br>
            <a:r>
              <a:rPr lang="kk-KZ" dirty="0" smtClean="0"/>
              <a:t>2-тапмсырма.Судың сапасы</a:t>
            </a:r>
            <a:br>
              <a:rPr lang="kk-KZ" dirty="0" smtClean="0"/>
            </a:br>
            <a:r>
              <a:rPr lang="kk-KZ" dirty="0" smtClean="0"/>
              <a:t>3-тапсырма.Топырақтың сапасы</a:t>
            </a:r>
            <a:br>
              <a:rPr lang="kk-KZ" dirty="0" smtClean="0"/>
            </a:br>
            <a:r>
              <a:rPr lang="kk-KZ" dirty="0" smtClean="0"/>
              <a:t>4-тапсырма.Табиғи жүйенің сапасы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303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568952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011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280920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54010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</Words>
  <Application>Microsoft Office PowerPoint</Application>
  <PresentationFormat>Экран (4:3)</PresentationFormat>
  <Paragraphs>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«Карусель» әдісі 1-тапсырма.Ауаның сапасы 2-тапмсырма.Судың сапасы 3-тапсырма.Топырақтың сапасы 4-тапсырма.Табиғи жүйенің сапасы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4</cp:revision>
  <dcterms:created xsi:type="dcterms:W3CDTF">2020-11-21T19:42:51Z</dcterms:created>
  <dcterms:modified xsi:type="dcterms:W3CDTF">2020-11-26T13:08:33Z</dcterms:modified>
</cp:coreProperties>
</file>