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5" r:id="rId4"/>
    <p:sldId id="258" r:id="rId5"/>
    <p:sldId id="266" r:id="rId6"/>
    <p:sldId id="259" r:id="rId7"/>
    <p:sldId id="267" r:id="rId8"/>
    <p:sldId id="268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Сабақтың тақырыбы:</a:t>
            </a:r>
            <a:br>
              <a:rPr lang="kk-KZ" dirty="0" smtClean="0"/>
            </a:br>
            <a:r>
              <a:rPr lang="kk-KZ" dirty="0" smtClean="0"/>
              <a:t>Табиғатты пайдаланудың геоэкологиялық аспектілері</a:t>
            </a:r>
            <a:br>
              <a:rPr lang="kk-KZ" dirty="0" smtClean="0"/>
            </a:br>
            <a:r>
              <a:rPr lang="kk-KZ" dirty="0" smtClean="0"/>
              <a:t>Оқу мақсаты:</a:t>
            </a:r>
            <a:br>
              <a:rPr lang="kk-KZ" dirty="0" smtClean="0"/>
            </a:br>
            <a:r>
              <a:rPr lang="kk-KZ" dirty="0" smtClean="0"/>
              <a:t>11.3.2.2-Қоршаған орта сапасының көрсеткіштерін жіктеу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9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969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65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6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84249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85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16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29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3690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2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83529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0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976663"/>
          </a:xfrm>
        </p:spPr>
        <p:txBody>
          <a:bodyPr>
            <a:noAutofit/>
          </a:bodyPr>
          <a:lstStyle/>
          <a:p>
            <a:r>
              <a:rPr lang="kk-KZ" sz="2400" b="1" dirty="0"/>
              <a:t>Тапсырма.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*</a:t>
            </a:r>
            <a:r>
              <a:rPr lang="kk-KZ" sz="2400" dirty="0" smtClean="0"/>
              <a:t>Оқушылар </a:t>
            </a:r>
            <a:r>
              <a:rPr lang="kk-KZ" sz="2400" dirty="0"/>
              <a:t>кез келген нысанды салған кезде геоэкологиялық жобалаудың маңызын  және оның табиғатқа әсерін бағалаңдар, сонымен қатар өзгерген табиғаттың шаруашылықтың жағдайы мен адамдардың денсаулығына кері әсерін түсіндіріңдер</a:t>
            </a:r>
            <a:r>
              <a:rPr lang="kk-KZ" sz="2400" dirty="0" smtClean="0"/>
              <a:t>.</a:t>
            </a:r>
            <a:br>
              <a:rPr lang="kk-KZ" sz="2400" dirty="0" smtClean="0"/>
            </a:br>
            <a:r>
              <a:rPr lang="kk-KZ" sz="2400" dirty="0" smtClean="0"/>
              <a:t> </a:t>
            </a:r>
            <a:r>
              <a:rPr lang="kk-KZ" sz="2400" dirty="0"/>
              <a:t>Жауаптарыңды талқылаңдар.Өзара бағалау жасаңдар.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*</a:t>
            </a:r>
            <a:r>
              <a:rPr lang="kk-KZ" sz="2400" dirty="0" smtClean="0"/>
              <a:t>Оқушылар </a:t>
            </a:r>
            <a:r>
              <a:rPr lang="kk-KZ" sz="2400" dirty="0"/>
              <a:t>өздерінің таңдауы бойынша жергілікті жердегі  экологиялық мәселелерге геоэкологиялық жобалау мүмкіндігін көрсетеді.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*</a:t>
            </a:r>
            <a:r>
              <a:rPr lang="kk-KZ" sz="2400" dirty="0" smtClean="0"/>
              <a:t>Оқушылар  </a:t>
            </a:r>
            <a:r>
              <a:rPr lang="kk-KZ" sz="2400" dirty="0"/>
              <a:t>инфографика құрастырып, сыныптың алдында қорғайды.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kk-KZ" sz="2400" dirty="0"/>
              <a:t>Дескрипторлар бойынша бірін бірі бағалайды.  Мұғалім оқушылардың жауаптарын толықтырады, кері байланыс ұсынады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093296"/>
            <a:ext cx="8280920" cy="57606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91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184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Сабақтың тақырыбы: Табиғатты пайдаланудың геоэкологиялық аспектілері Оқу мақсаты: 11.3.2.2-Қоршаған орта сапасының көрсеткіштерін жіктеу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Тапсырма. *Оқушылар кез келген нысанды салған кезде геоэкологиялық жобалаудың маңызын  және оның табиғатқа әсерін бағалаңдар, сонымен қатар өзгерген табиғаттың шаруашылықтың жағдайы мен адамдардың денсаулығына кері әсерін түсіндіріңдер.  Жауаптарыңды талқылаңдар.Өзара бағалау жасаңдар. *Оқушылар өздерінің таңдауы бойынша жергілікті жердегі  экологиялық мәселелерге геоэкологиялық жобалау мүмкіндігін көрсетеді. *Оқушылар  инфографика құрастырып, сыныптың алдында қорғайды.  Дескрипторлар бойынша бірін бірі бағалайды.  Мұғалім оқушылардың жауаптарын толықтырады, кері байланыс ұсынады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4</cp:revision>
  <dcterms:created xsi:type="dcterms:W3CDTF">2020-11-21T15:49:23Z</dcterms:created>
  <dcterms:modified xsi:type="dcterms:W3CDTF">2020-11-28T19:17:19Z</dcterms:modified>
</cp:coreProperties>
</file>