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Сабақтың тақырыбы:</a:t>
            </a:r>
            <a:br>
              <a:rPr lang="kk-KZ" dirty="0" smtClean="0"/>
            </a:br>
            <a:r>
              <a:rPr lang="kk-KZ" dirty="0" smtClean="0"/>
              <a:t>Табиғатты пайдалану тұжырымдамасы</a:t>
            </a:r>
            <a:br>
              <a:rPr lang="kk-KZ" dirty="0" smtClean="0"/>
            </a:br>
            <a:r>
              <a:rPr lang="kk-KZ" dirty="0" smtClean="0"/>
              <a:t>Оқу мақсаты:</a:t>
            </a:r>
            <a:br>
              <a:rPr lang="kk-KZ" dirty="0" smtClean="0"/>
            </a:br>
            <a:r>
              <a:rPr lang="kk-KZ" dirty="0" smtClean="0"/>
              <a:t>11.3.2.1.-Қоршаған ортаның антропогендік өзгерістерін жіктеу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348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24936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255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52928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6433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56"/>
            <a:ext cx="8424936" cy="5976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46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136904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9871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48680"/>
            <a:ext cx="8424936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42654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Сабақтың тақырыбы: Табиғатты пайдалану тұжырымдамасы Оқу мақсаты: 11.3.2.1.-Қоршаған ортаның антропогендік өзгерістерін жіктеу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3</cp:revision>
  <dcterms:created xsi:type="dcterms:W3CDTF">2020-11-21T14:22:52Z</dcterms:created>
  <dcterms:modified xsi:type="dcterms:W3CDTF">2020-11-28T19:16:17Z</dcterms:modified>
</cp:coreProperties>
</file>