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75" r:id="rId11"/>
    <p:sldId id="276" r:id="rId12"/>
    <p:sldId id="269" r:id="rId13"/>
    <p:sldId id="270" r:id="rId14"/>
    <p:sldId id="267" r:id="rId15"/>
    <p:sldId id="268" r:id="rId16"/>
    <p:sldId id="271" r:id="rId17"/>
    <p:sldId id="272" r:id="rId18"/>
    <p:sldId id="27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52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1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8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0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24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85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0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21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3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4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1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2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9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34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8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3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7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80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09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1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7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9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51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9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06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68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84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67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28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8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25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64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6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36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84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66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7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3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1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08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07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53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0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3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02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0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6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006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67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806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93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00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8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51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98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309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76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561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87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41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568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65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4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571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9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868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82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957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307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49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57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780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843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369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252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56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35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991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753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845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2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1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5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1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4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1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0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F33D-3879-4A40-AD0E-C61C9EC3B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9054-DE88-43DF-A193-B35D906146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sz="4000" dirty="0" smtClean="0">
                <a:latin typeface="Times New Roman"/>
                <a:ea typeface="Calibri"/>
              </a:rPr>
              <a:t/>
            </a:r>
            <a:br>
              <a:rPr lang="kk-KZ" sz="4000" dirty="0" smtClean="0">
                <a:latin typeface="Times New Roman"/>
                <a:ea typeface="Calibri"/>
              </a:rPr>
            </a:br>
            <a:r>
              <a:rPr lang="kk-KZ" sz="4000" dirty="0">
                <a:latin typeface="Times New Roman"/>
                <a:ea typeface="Calibri"/>
              </a:rPr>
              <a:t/>
            </a:r>
            <a:br>
              <a:rPr lang="kk-KZ" sz="4000" dirty="0">
                <a:latin typeface="Times New Roman"/>
                <a:ea typeface="Calibri"/>
              </a:rPr>
            </a:br>
            <a:r>
              <a:rPr lang="kk-KZ" sz="4000" dirty="0" smtClean="0">
                <a:latin typeface="Times New Roman"/>
                <a:ea typeface="Calibri"/>
              </a:rPr>
              <a:t/>
            </a:r>
            <a:br>
              <a:rPr lang="kk-KZ" sz="4000" dirty="0" smtClean="0">
                <a:latin typeface="Times New Roman"/>
                <a:ea typeface="Calibri"/>
              </a:rPr>
            </a:br>
            <a:r>
              <a:rPr lang="kk-KZ" sz="4000" dirty="0" smtClean="0">
                <a:latin typeface="Times New Roman"/>
                <a:ea typeface="Calibri"/>
              </a:rPr>
              <a:t/>
            </a:r>
            <a:br>
              <a:rPr lang="kk-KZ" sz="4000" dirty="0" smtClean="0">
                <a:latin typeface="Times New Roman"/>
                <a:ea typeface="Calibri"/>
              </a:rPr>
            </a:br>
            <a:r>
              <a:rPr lang="kk-KZ" sz="4000" dirty="0" smtClean="0">
                <a:latin typeface="Times New Roman"/>
                <a:ea typeface="Calibri"/>
              </a:rPr>
              <a:t>Сабақтың </a:t>
            </a:r>
            <a:r>
              <a:rPr lang="kk-KZ" sz="4000" dirty="0">
                <a:latin typeface="Times New Roman"/>
                <a:ea typeface="Calibri"/>
              </a:rPr>
              <a:t>тақырыбы</a:t>
            </a:r>
            <a:r>
              <a:rPr lang="kk-KZ" sz="4000" dirty="0" smtClean="0">
                <a:latin typeface="Times New Roman"/>
                <a:ea typeface="Calibri"/>
              </a:rPr>
              <a:t>:</a:t>
            </a:r>
            <a:br>
              <a:rPr lang="kk-KZ" sz="4000" dirty="0" smtClean="0">
                <a:latin typeface="Times New Roman"/>
                <a:ea typeface="Calibri"/>
              </a:rPr>
            </a:br>
            <a:r>
              <a:rPr lang="kk-KZ" sz="4000" dirty="0">
                <a:latin typeface="Times New Roman"/>
                <a:ea typeface="Calibri"/>
              </a:rPr>
              <a:t>Мемлекеттердің географиялық жағдайы: мүмкіндіктер мен </a:t>
            </a:r>
            <a:r>
              <a:rPr lang="kk-KZ" sz="4000" dirty="0" smtClean="0">
                <a:latin typeface="Times New Roman"/>
                <a:ea typeface="Calibri"/>
              </a:rPr>
              <a:t>қатерлер</a:t>
            </a:r>
            <a:br>
              <a:rPr lang="kk-KZ" sz="4000" dirty="0" smtClean="0">
                <a:latin typeface="Times New Roman"/>
                <a:ea typeface="Calibri"/>
              </a:rPr>
            </a:br>
            <a:r>
              <a:rPr lang="kk-KZ" sz="4000" dirty="0" smtClean="0">
                <a:latin typeface="Times New Roman"/>
                <a:ea typeface="Calibri"/>
              </a:rPr>
              <a:t/>
            </a:r>
            <a:br>
              <a:rPr lang="kk-KZ" sz="4000" dirty="0" smtClean="0">
                <a:latin typeface="Times New Roman"/>
                <a:ea typeface="Calibri"/>
              </a:rPr>
            </a:br>
            <a:r>
              <a:rPr lang="kk-KZ" sz="4000" dirty="0" smtClean="0">
                <a:latin typeface="Times New Roman"/>
                <a:ea typeface="Calibri"/>
              </a:rPr>
              <a:t>11.6.1.4 </a:t>
            </a:r>
            <a:r>
              <a:rPr lang="kk-KZ" sz="4000" dirty="0">
                <a:latin typeface="Times New Roman"/>
                <a:ea typeface="Calibri"/>
              </a:rPr>
              <a:t>- ғаламдану жағдайында Қазақстанның географиялық аймақтар картасындағы орнының өзгеруін зерттеу арқылы болжау</a:t>
            </a:r>
            <a:r>
              <a:rPr lang="kk-KZ" sz="4000" dirty="0" smtClean="0">
                <a:latin typeface="Times New Roman"/>
                <a:ea typeface="Calibri"/>
              </a:rPr>
              <a:t/>
            </a:r>
            <a:br>
              <a:rPr lang="kk-KZ" sz="4000" dirty="0" smtClean="0">
                <a:latin typeface="Times New Roman"/>
                <a:ea typeface="Calibri"/>
              </a:rPr>
            </a:br>
            <a:r>
              <a:rPr lang="kk-KZ" sz="4000" dirty="0">
                <a:latin typeface="Times New Roman"/>
                <a:ea typeface="Calibri"/>
              </a:rPr>
              <a:t/>
            </a:r>
            <a:br>
              <a:rPr lang="kk-KZ" sz="4000" dirty="0">
                <a:latin typeface="Times New Roman"/>
                <a:ea typeface="Calibri"/>
              </a:rPr>
            </a:br>
            <a:r>
              <a:rPr lang="kk-KZ" dirty="0" smtClean="0">
                <a:latin typeface="Times New Roman"/>
                <a:ea typeface="Calibri"/>
              </a:rPr>
              <a:t/>
            </a:r>
            <a:br>
              <a:rPr lang="kk-KZ" dirty="0" smtClean="0"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47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1" y="764704"/>
            <a:ext cx="3585799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Елімізде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шаруашылығы жақсы дамыған.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шаруашылығының 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Өсімдік шаруашылығының 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дәнді-дақылдар саласы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көбінесе еліміздің солтүстік, шығыс, орталық аймақатарында.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 батыс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өңірде Ақтөбе, Батыс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 облыстарын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атауға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Күріш шаруашылығы Қызылорда, Оңтүстік Қазақстан облыстарында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жақсы дамыған.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шаруашылығы еліміздің барлық өңірінде таралған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Picture 4" descr="Картинки по запросу сельское хозяйство казахст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569" y="836712"/>
            <a:ext cx="4076839" cy="2448272"/>
          </a:xfrm>
          <a:prstGeom prst="rect">
            <a:avLst/>
          </a:prstGeom>
          <a:noFill/>
        </p:spPr>
      </p:pic>
      <p:pic>
        <p:nvPicPr>
          <p:cNvPr id="22530" name="Picture 2" descr="Картинки по запросу рисовое хозяйство казахст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7" y="3284984"/>
            <a:ext cx="3957015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5"/>
            <a:ext cx="7704856" cy="792089"/>
          </a:xfrm>
        </p:spPr>
        <p:txBody>
          <a:bodyPr>
            <a:noAutofit/>
          </a:bodyPr>
          <a:lstStyle/>
          <a:p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Экономикалық-географиялық </a:t>
            </a:r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жағдайдың елдің дамуына және шаруашылық салаларын орналастыруға әсері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3"/>
            <a:ext cx="3707401" cy="44644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Экономикалық-географиялық тұрғыдан Қазақстанның географиялық орнының мынандай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артықшылықтары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бар: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Экономикасы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дамыған елдермен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(Қытай, Ресей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және суармалы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егіншілікті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Орталық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Азия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Өзбекстан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Түрікменстан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Қырғызстан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елдерімен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шектеседі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Қазақстан аумағының Еуропа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Азияның арасындағы транзиттік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торабында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орналасуы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Аумағының көп бөлігі жазық болып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Минералды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ресурстардың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қоры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9595" y="1758461"/>
            <a:ext cx="33667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Дүниежүзілік мұхиттан алыс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орналасқан: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Үлкен аумақты игеру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көп күш жұмсауды қажет етеді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Алыс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жақтарға жүк тасымалдау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өнім бағасын қымбаттатады: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Көлік жолдарын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салу,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табиғи қорларды игеру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өте қымбатқа түседі.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704856" cy="128215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2000" b="1" dirty="0" smtClean="0">
                <a:latin typeface="Times New Roman"/>
                <a:ea typeface="Calibri"/>
                <a:cs typeface="Times New Roman"/>
              </a:rPr>
            </a:br>
            <a:r>
              <a:rPr lang="kk-KZ" sz="2000" b="1" dirty="0" smtClean="0">
                <a:latin typeface="Times New Roman"/>
                <a:ea typeface="Calibri"/>
                <a:cs typeface="Times New Roman"/>
              </a:rPr>
              <a:t>Тапсырма</a:t>
            </a:r>
            <a:r>
              <a:rPr lang="kk-KZ" sz="2000" b="1" dirty="0">
                <a:latin typeface="Times New Roman"/>
                <a:ea typeface="Calibri"/>
                <a:cs typeface="Times New Roman"/>
              </a:rPr>
              <a:t>:«Әлемді шарлау»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 әдісі арқылы </a:t>
            </a:r>
            <a:r>
              <a:rPr lang="kk-KZ" sz="20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Картадан Қазақстанның географиялық орны  берілген нысандарды табу. Географиялық нысандардың орналасуын оқытуды пайдалана отырып оқушыларды отансүйгіштік және елін, жерін </a:t>
            </a:r>
            <a:r>
              <a:rPr lang="kk-KZ" sz="2000" dirty="0" smtClean="0">
                <a:latin typeface="Times New Roman"/>
                <a:ea typeface="Calibri"/>
                <a:cs typeface="Times New Roman"/>
              </a:rPr>
              <a:t>қорғауға 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үйрету.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629900"/>
              </p:ext>
            </p:extLst>
          </p:nvPr>
        </p:nvGraphicFramePr>
        <p:xfrm>
          <a:off x="755576" y="1844824"/>
          <a:ext cx="7704856" cy="4563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810"/>
                <a:gridCol w="1475566"/>
                <a:gridCol w="1584176"/>
                <a:gridCol w="1296144"/>
                <a:gridCol w="1440160"/>
              </a:tblGrid>
              <a:tr h="1774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Қазақстанның географиялық орны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Шеткі нүктелерінің координаталары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Дүниежүзілік мұхиттарға дейінгі арақашықтығы,км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Географиялық орны қолайлы жағы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Географиялық орны қолайсыз жағы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Макрогеографиялық орны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Мезогеографиялық орны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4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Облыстық,қалалық микрогеографиялық орны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82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Географиялық жағдай нысанның ерекшелігін көрсететін фактор болып есептелінеді,сол арқылы географиялық нысанның көптеген қасиеттерін анықтайды</a:t>
            </a:r>
            <a:r>
              <a:rPr lang="kk-KZ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Т</a:t>
            </a:r>
            <a:r>
              <a:rPr lang="kk-KZ" dirty="0" smtClean="0">
                <a:latin typeface="Times New Roman"/>
                <a:ea typeface="Times New Roman"/>
                <a:cs typeface="Times New Roman"/>
              </a:rPr>
              <a:t>арихи 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тұрғыдан алатын болсақ,уақыт өте келе оның географиялық жағдайы өзгеруі мүмкін,әлеуеті анықталады</a:t>
            </a:r>
            <a:r>
              <a:rPr lang="kk-KZ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latin typeface="Times New Roman"/>
                <a:ea typeface="Times New Roman"/>
                <a:cs typeface="Times New Roman"/>
              </a:rPr>
              <a:t>Сондықтан </a:t>
            </a:r>
            <a:r>
              <a:rPr lang="kk-KZ" dirty="0">
                <a:latin typeface="Times New Roman"/>
                <a:ea typeface="Times New Roman"/>
                <a:cs typeface="Times New Roman"/>
              </a:rPr>
              <a:t>да нысанның тек қана географиялық жағдайын білу жеткіліксіз,ол аумақтың конфигурациясы шекараларымен де тығыз байланысты.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33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6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kk-KZ" sz="3600" b="1" dirty="0" smtClean="0">
                <a:latin typeface="Times New Roman"/>
                <a:ea typeface="Times New Roman"/>
                <a:cs typeface="Times New Roman"/>
              </a:rPr>
            </a:br>
            <a:r>
              <a:rPr lang="kk-KZ" sz="3600" b="1" dirty="0" smtClean="0">
                <a:latin typeface="Times New Roman"/>
                <a:ea typeface="Times New Roman"/>
                <a:cs typeface="Times New Roman"/>
              </a:rPr>
              <a:t>Экономикалық </a:t>
            </a:r>
            <a:r>
              <a:rPr lang="kk-KZ" sz="3600" b="1" dirty="0">
                <a:latin typeface="Times New Roman"/>
                <a:ea typeface="Times New Roman"/>
                <a:cs typeface="Times New Roman"/>
              </a:rPr>
              <a:t>географиялық жағдай белгілері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84784"/>
            <a:ext cx="73448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/>
                <a:ea typeface="Times New Roman"/>
                <a:cs typeface="Times New Roman"/>
              </a:rPr>
              <a:t>Географиялық жағдай барлық уақытта елдің дамуын айқындаушы фактор болып есептеліне бермейді.Ол экономиканың қарқынды дамуына әсер етуі мүмкін немесе кедергі болады.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760"/>
            <a:ext cx="770485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2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8876"/>
            <a:ext cx="7886700" cy="731519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 көршілес мемлекеттері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7" y="1196752"/>
            <a:ext cx="4032448" cy="4608512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мемлекетпен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көршілес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солтүстігінде Ресеймен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6 467 км,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оңтүстігінде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Түрікменстан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380 км,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Өзбекстан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2 300 км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Қырғызстан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980 км, 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шығысында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Қытаймен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1 460 км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шектеседі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құрлық шекарасының ұзындығы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13392,6 км.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Батыста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Каспий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теңізімен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оңтүстікте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теңізімен шайылады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Қазақстан Республикасының аумағы Еділ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өзені алабынан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шығысында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Алтай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шыңдарына дейін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жазығынан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Солтүстік Қазақстан жазығы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оңтүстігінде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Тянь-Шань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тауына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созылып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соседние страны казахст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1124744"/>
            <a:ext cx="3672409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60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89" y="211070"/>
            <a:ext cx="8985739" cy="998807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Құрлық және теңіз жолдарына жақындығы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81687"/>
            <a:ext cx="7920880" cy="49836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Көршілік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жағдайдың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плюсі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көрші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аумағын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орнату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интенсивтілігі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географиясын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көліктік-географиялық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қолайлысы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теңіздік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Қазақстанда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теңізге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құрлықтық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2000 км-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шекарасы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батыста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Каспий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байланысы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құрлықтағы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шекараның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ерекшеліктеріне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тәуелді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ұзындығы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13,3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Ресеймен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шекара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(7,5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км)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жазық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жерлермен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кедергілер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Ел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арасындағы шекараны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көптеген темір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автомобиль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кесіп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3756458" cy="48965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Шаруашылықтың дамуы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экономикалық-географиялық жағдайдың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(ЭГЖ)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 зор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Экономикалык-географиялық жағдай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елдің, әлемнің экономикалық картасындағы орнын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ЭГЖ-ға баға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жағдайын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 экономиканың басты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 нарықка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нарықтық-географиялық жағдайы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көрші елдерге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көршілік жағдай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 көлік жолдарына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көліктік-географиялық жағдай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 анықтау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ЭГЖ тиімді немесе тиімсіз, қолайлы немесе қолайсыз болуы мүмкін.</a:t>
            </a:r>
            <a:endParaRPr lang="ru-RU" dirty="0"/>
          </a:p>
        </p:txBody>
      </p:sp>
      <p:pic>
        <p:nvPicPr>
          <p:cNvPr id="1026" name="Picture 2" descr="Картинки по запросу экономико-географическое поло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018" y="980727"/>
            <a:ext cx="3948398" cy="4752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67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Елдерді сипаттау жоспары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36700"/>
            <a:ext cx="7272808" cy="340446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Елдің аты</a:t>
            </a:r>
          </a:p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Көршілес мемлекеттері</a:t>
            </a:r>
          </a:p>
          <a:p>
            <a:pPr marL="514350" indent="-514350">
              <a:buAutoNum type="arabicPeriod" startAt="3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және теңіз жолдарына жақындығы</a:t>
            </a:r>
          </a:p>
          <a:p>
            <a:pPr marL="514350" lvl="0" indent="-514350">
              <a:buFont typeface="Arial" panose="020B0604020202020204" pitchFamily="34" charset="0"/>
              <a:buAutoNum type="arabicPeriod" startAt="3"/>
            </a:pPr>
            <a:r>
              <a:rPr lang="ru-RU" altLang="ru-RU" sz="24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Отын-шикізат</a:t>
            </a:r>
            <a:r>
              <a:rPr lang="ru-RU" altLang="ru-RU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 және ауыл</a:t>
            </a:r>
            <a:r>
              <a:rPr lang="ru-RU" altLang="ru-RU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шаруашылығына қатысты орналасуы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Arial" panose="020B0604020202020204" pitchFamily="34" charset="0"/>
              <a:buAutoNum type="arabicPeriod" startAt="3"/>
            </a:pPr>
            <a:r>
              <a:rPr lang="kk-KZ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Экономикалық-географиялық жағдайдың елдің дамуына және шаруашылық салаларын орналастыруға әсері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82" y="1"/>
            <a:ext cx="8841545" cy="1350498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Отын-шикізат</a:t>
            </a:r>
            <a:r>
              <a:rPr lang="ru-RU" altLang="ru-RU" sz="2000" b="1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 және ауыл</a:t>
            </a:r>
            <a:r>
              <a:rPr lang="ru-RU" altLang="ru-RU" sz="2000" b="1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шаруашылығына қатысты орналасуы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4563" y="1003336"/>
            <a:ext cx="3631853" cy="53779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Қазақстан кен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байлықтарының қоры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әр алуандығы жағынан жер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шарындағы ең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аймақтардың бірі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Қазақстанда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200-дей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мұнай және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орындары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анықталған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Оның негізгі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бөлігі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(80%-ы) Каспий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маңында шоғырланған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Республикада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200-ге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жуық көмір кен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орындары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барланған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Ең ірі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көмірлі алаптар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Орталық Қазақстанда орналасқан.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топливно-сырьевые ресур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03335"/>
            <a:ext cx="3784972" cy="2569681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топливно-сырьевые ресурсы казахст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0726"/>
            <a:ext cx="3774398" cy="2520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5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464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    Сабақтың тақырыбы: Мемлекеттердің географиялық жағдайы: мүмкіндіктер мен қатерлер  11.6.1.4 - ғаламдану жағдайында Қазақстанның географиялық аймақтар картасындағы орнының өзгеруін зерттеу арқылы болжау   </vt:lpstr>
      <vt:lpstr>Презентация PowerPoint</vt:lpstr>
      <vt:lpstr> Экономикалық географиялық жағдай белгілері </vt:lpstr>
      <vt:lpstr>Географиялық жағдай барлық уақытта елдің дамуын айқындаушы фактор болып есептеліне бермейді.Ол экономиканың қарқынды дамуына әсер етуі мүмкін немесе кедергі болады. </vt:lpstr>
      <vt:lpstr>Қазақстанның көршілес мемлекеттері</vt:lpstr>
      <vt:lpstr>Құрлық және теңіз жолдарына жақындығы</vt:lpstr>
      <vt:lpstr>Презентация PowerPoint</vt:lpstr>
      <vt:lpstr>Елдерді сипаттау жоспары</vt:lpstr>
      <vt:lpstr>Отын-шикізат, өнеркәсіп және ауыл шаруашылығына қатысты орналасуы </vt:lpstr>
      <vt:lpstr>Презентация PowerPoint</vt:lpstr>
      <vt:lpstr> Экономикалық-географиялық жағдайдың елдің дамуына және шаруашылық салаларын орналастыруға әсері </vt:lpstr>
      <vt:lpstr> Тапсырма:«Әлемді шарлау» әдісі арқылы .Картадан Қазақстанның географиялық орны  берілген нысандарды табу. Географиялық нысандардың орналасуын оқытуды пайдалана отырып оқушыларды отансүйгіштік және елін, жерін қорғауға үйрету.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Сабақтың тақырыбы: Мемлекеттердің географиялық жағдайы: мүмкіндіктер мен қатерлер  11.6.1.4 - ғаламдану жағдайында Қазақстанның географиялық аймақтар картасындағы орнының өзгеруін зерттеу арқылы болжау   </dc:title>
  <dc:creator>Acer</dc:creator>
  <cp:lastModifiedBy>Acer</cp:lastModifiedBy>
  <cp:revision>5</cp:revision>
  <dcterms:created xsi:type="dcterms:W3CDTF">2021-04-04T17:43:34Z</dcterms:created>
  <dcterms:modified xsi:type="dcterms:W3CDTF">2021-04-04T19:51:43Z</dcterms:modified>
</cp:coreProperties>
</file>