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04.04.2021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04.04.2021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04.04.2021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04.04.2021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04.04.2021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04.04.2021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kk-KZ" sz="3600" dirty="0">
                <a:latin typeface="Times New Roman"/>
                <a:ea typeface="Calibri"/>
              </a:rPr>
              <a:t>Сабақтың тақырыбы</a:t>
            </a:r>
            <a:r>
              <a:rPr lang="kk-KZ" sz="3600" dirty="0" smtClean="0">
                <a:latin typeface="Times New Roman"/>
                <a:ea typeface="Calibri"/>
              </a:rPr>
              <a:t>:</a:t>
            </a:r>
            <a:br>
              <a:rPr lang="kk-KZ" sz="3600" dirty="0" smtClean="0">
                <a:latin typeface="Times New Roman"/>
                <a:ea typeface="Calibri"/>
              </a:rPr>
            </a:br>
            <a:r>
              <a:rPr lang="kk-KZ" sz="3600" dirty="0">
                <a:latin typeface="Times New Roman"/>
                <a:ea typeface="Calibri"/>
              </a:rPr>
              <a:t>Мемлекеттердің географиялық жағдайы: мүмкіндіктер мен </a:t>
            </a:r>
            <a:r>
              <a:rPr lang="kk-KZ" sz="3600" dirty="0" smtClean="0">
                <a:latin typeface="Times New Roman"/>
                <a:ea typeface="Calibri"/>
              </a:rPr>
              <a:t>қатерлер</a:t>
            </a:r>
            <a:br>
              <a:rPr lang="kk-KZ" sz="3600" dirty="0" smtClean="0">
                <a:latin typeface="Times New Roman"/>
                <a:ea typeface="Calibri"/>
              </a:rPr>
            </a:br>
            <a:r>
              <a:rPr lang="kk-KZ" sz="3600" dirty="0" smtClean="0">
                <a:latin typeface="Times New Roman"/>
                <a:ea typeface="Calibri"/>
              </a:rPr>
              <a:t/>
            </a:r>
            <a:br>
              <a:rPr lang="kk-KZ" sz="3600" dirty="0" smtClean="0">
                <a:latin typeface="Times New Roman"/>
                <a:ea typeface="Calibri"/>
              </a:rPr>
            </a:br>
            <a:r>
              <a:rPr lang="kk-KZ" sz="3600" dirty="0">
                <a:latin typeface="Times New Roman"/>
                <a:ea typeface="Calibri"/>
              </a:rPr>
              <a:t>11.6.1.4 - ғаламдану жағдайында Қазақстанның географиялық аймақтар картасындағы орнының өзгеруін зерттеу арқылы болжау</a:t>
            </a:r>
            <a:endParaRPr lang="ru-RU" sz="3600" dirty="0"/>
          </a:p>
        </p:txBody>
      </p:sp>
    </p:spTree>
    <p:extLst>
      <p:ext uri="{BB962C8B-B14F-4D97-AF65-F5344CB8AC3E}">
        <p14:creationId xmlns:p14="http://schemas.microsoft.com/office/powerpoint/2010/main" val="2244989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a:bodyPr>
          <a:lstStyle/>
          <a:p>
            <a:pPr>
              <a:lnSpc>
                <a:spcPct val="110000"/>
              </a:lnSpc>
              <a:spcAft>
                <a:spcPts val="1000"/>
              </a:spcAft>
            </a:pPr>
            <a:r>
              <a:rPr lang="kk-KZ" b="1" dirty="0">
                <a:latin typeface="Times New Roman"/>
                <a:ea typeface="Times New Roman"/>
                <a:cs typeface="Times New Roman"/>
              </a:rPr>
              <a:t>«Географиялық  жағдай»</a:t>
            </a:r>
            <a:r>
              <a:rPr lang="kk-KZ" dirty="0">
                <a:latin typeface="Times New Roman"/>
                <a:ea typeface="Times New Roman"/>
                <a:cs typeface="Times New Roman"/>
              </a:rPr>
              <a:t>ұғымы бүкіл географиялық ғылымдар жүйесі үшін маңызды болып есептелінеді. Нысанның орналасқан жерін анықтау оны карта бойынша табуға және сипаттауға ғана емес,сонымен қатар осы нысанның жеке қасиеттерін түсіндіруге және оның географиялық жағдайына байланысты дамуын болжауға мүмкіндік береді.</a:t>
            </a:r>
            <a:endParaRPr lang="ru-RU" dirty="0">
              <a:ea typeface="Calibri"/>
              <a:cs typeface="Times New Roman"/>
            </a:endParaRPr>
          </a:p>
          <a:p>
            <a:endParaRPr lang="ru-RU" dirty="0"/>
          </a:p>
        </p:txBody>
      </p:sp>
    </p:spTree>
    <p:extLst>
      <p:ext uri="{BB962C8B-B14F-4D97-AF65-F5344CB8AC3E}">
        <p14:creationId xmlns:p14="http://schemas.microsoft.com/office/powerpoint/2010/main" val="3772106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a:latin typeface="Times New Roman"/>
                <a:ea typeface="Times New Roman"/>
                <a:cs typeface="Times New Roman"/>
              </a:rPr>
              <a:t> Географиялық жағдайдың түрлері</a:t>
            </a:r>
            <a:endParaRPr lang="ru-RU" dirty="0"/>
          </a:p>
        </p:txBody>
      </p:sp>
      <p:pic>
        <p:nvPicPr>
          <p:cNvPr id="4" name="Объект 3"/>
          <p:cNvPicPr>
            <a:picLocks noGrp="1"/>
          </p:cNvPicPr>
          <p:nvPr>
            <p:ph idx="1"/>
          </p:nvPr>
        </p:nvPicPr>
        <p:blipFill>
          <a:blip r:embed="rId2"/>
          <a:stretch>
            <a:fillRect/>
          </a:stretch>
        </p:blipFill>
        <p:spPr>
          <a:xfrm>
            <a:off x="827584" y="1412776"/>
            <a:ext cx="7560840" cy="4752528"/>
          </a:xfrm>
          <a:prstGeom prst="rect">
            <a:avLst/>
          </a:prstGeom>
        </p:spPr>
      </p:pic>
    </p:spTree>
    <p:extLst>
      <p:ext uri="{BB962C8B-B14F-4D97-AF65-F5344CB8AC3E}">
        <p14:creationId xmlns:p14="http://schemas.microsoft.com/office/powerpoint/2010/main" val="98832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7"/>
            <a:ext cx="8229600" cy="4392487"/>
          </a:xfrm>
        </p:spPr>
        <p:txBody>
          <a:bodyPr>
            <a:normAutofit/>
          </a:bodyPr>
          <a:lstStyle/>
          <a:p>
            <a:pPr>
              <a:lnSpc>
                <a:spcPct val="110000"/>
              </a:lnSpc>
              <a:spcAft>
                <a:spcPts val="1000"/>
              </a:spcAft>
            </a:pPr>
            <a:r>
              <a:rPr lang="kk-KZ" sz="4000" b="1" dirty="0">
                <a:latin typeface="Times New Roman"/>
                <a:ea typeface="Times New Roman"/>
                <a:cs typeface="Times New Roman"/>
              </a:rPr>
              <a:t>Экономикалық – географиялық жағдай </a:t>
            </a:r>
            <a:r>
              <a:rPr lang="kk-KZ" sz="4000" dirty="0">
                <a:latin typeface="Times New Roman"/>
                <a:ea typeface="Times New Roman"/>
                <a:cs typeface="Times New Roman"/>
              </a:rPr>
              <a:t>– ол кәсіпорындардың елді мекендердің, аймақтардың, елдің сыртқы экономикалық географиялық нысандарға қатысты алғандағы жағдайы.</a:t>
            </a:r>
            <a:endParaRPr lang="ru-RU" sz="4000" dirty="0">
              <a:ea typeface="Calibri"/>
              <a:cs typeface="Times New Roman"/>
            </a:endParaRPr>
          </a:p>
        </p:txBody>
      </p:sp>
    </p:spTree>
    <p:extLst>
      <p:ext uri="{BB962C8B-B14F-4D97-AF65-F5344CB8AC3E}">
        <p14:creationId xmlns:p14="http://schemas.microsoft.com/office/powerpoint/2010/main" val="3381368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600" dirty="0">
                <a:latin typeface="Times New Roman"/>
                <a:ea typeface="Times New Roman"/>
              </a:rPr>
              <a:t>Ел аумағының ең басты сипаты - оның географиялық жағдайы болып табылады</a:t>
            </a:r>
            <a:endParaRPr lang="ru-RU" sz="3600" dirty="0"/>
          </a:p>
        </p:txBody>
      </p:sp>
      <p:pic>
        <p:nvPicPr>
          <p:cNvPr id="4" name="Объект 3" descr="Картинки по запросу экономико-географическое положение"/>
          <p:cNvPicPr>
            <a:picLocks noGrp="1"/>
          </p:cNvPicPr>
          <p:nvPr>
            <p:ph idx="1"/>
          </p:nvPr>
        </p:nvPicPr>
        <p:blipFill>
          <a:blip r:embed="rId2" cstate="print"/>
          <a:srcRect/>
          <a:stretch>
            <a:fillRect/>
          </a:stretch>
        </p:blipFill>
        <p:spPr bwMode="auto">
          <a:xfrm>
            <a:off x="899593" y="1600201"/>
            <a:ext cx="7272808" cy="4421088"/>
          </a:xfrm>
          <a:prstGeom prst="rect">
            <a:avLst/>
          </a:prstGeom>
          <a:noFill/>
        </p:spPr>
      </p:pic>
    </p:spTree>
    <p:extLst>
      <p:ext uri="{BB962C8B-B14F-4D97-AF65-F5344CB8AC3E}">
        <p14:creationId xmlns:p14="http://schemas.microsoft.com/office/powerpoint/2010/main" val="424008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nSpc>
                <a:spcPct val="115000"/>
              </a:lnSpc>
              <a:spcAft>
                <a:spcPts val="1000"/>
              </a:spcAft>
            </a:pPr>
            <a:r>
              <a:rPr lang="kk-KZ" dirty="0" smtClean="0">
                <a:latin typeface="Times New Roman"/>
                <a:ea typeface="Times New Roman"/>
                <a:cs typeface="Times New Roman"/>
              </a:rPr>
              <a:t/>
            </a:r>
            <a:br>
              <a:rPr lang="kk-KZ" dirty="0" smtClean="0">
                <a:latin typeface="Times New Roman"/>
                <a:ea typeface="Times New Roman"/>
                <a:cs typeface="Times New Roman"/>
              </a:rPr>
            </a:br>
            <a:r>
              <a:rPr lang="kk-KZ" dirty="0" smtClean="0">
                <a:latin typeface="Times New Roman"/>
                <a:ea typeface="Times New Roman"/>
                <a:cs typeface="Times New Roman"/>
              </a:rPr>
              <a:t/>
            </a:r>
            <a:br>
              <a:rPr lang="kk-KZ" dirty="0" smtClean="0">
                <a:latin typeface="Times New Roman"/>
                <a:ea typeface="Times New Roman"/>
                <a:cs typeface="Times New Roman"/>
              </a:rPr>
            </a:br>
            <a:r>
              <a:rPr lang="kk-KZ" sz="3600" dirty="0" smtClean="0">
                <a:latin typeface="Times New Roman"/>
                <a:ea typeface="Times New Roman"/>
                <a:cs typeface="Times New Roman"/>
              </a:rPr>
              <a:t>Тапсырма</a:t>
            </a:r>
            <a:r>
              <a:rPr lang="kk-KZ" sz="3600" dirty="0">
                <a:latin typeface="Times New Roman"/>
                <a:ea typeface="Times New Roman"/>
                <a:cs typeface="Times New Roman"/>
              </a:rPr>
              <a:t>: М</a:t>
            </a:r>
            <a:r>
              <a:rPr lang="ru-RU" sz="3600" dirty="0" err="1">
                <a:latin typeface="Times New Roman"/>
                <a:ea typeface="Times New Roman"/>
                <a:cs typeface="Times New Roman"/>
              </a:rPr>
              <a:t>әтінмен</a:t>
            </a:r>
            <a:r>
              <a:rPr lang="ru-RU" sz="3600" dirty="0">
                <a:latin typeface="Times New Roman"/>
                <a:ea typeface="Times New Roman"/>
                <a:cs typeface="Times New Roman"/>
              </a:rPr>
              <a:t> </a:t>
            </a:r>
            <a:r>
              <a:rPr lang="ru-RU" sz="3600" dirty="0" err="1" smtClean="0">
                <a:latin typeface="Times New Roman"/>
                <a:ea typeface="Times New Roman"/>
                <a:cs typeface="Times New Roman"/>
              </a:rPr>
              <a:t>жұмыс</a:t>
            </a:r>
            <a:r>
              <a:rPr lang="ru-RU" sz="3600" dirty="0" smtClean="0">
                <a:latin typeface="Times New Roman"/>
                <a:ea typeface="Times New Roman"/>
                <a:cs typeface="Times New Roman"/>
              </a:rPr>
              <a:t/>
            </a:r>
            <a:br>
              <a:rPr lang="ru-RU" sz="3600" dirty="0" smtClean="0">
                <a:latin typeface="Times New Roman"/>
                <a:ea typeface="Times New Roman"/>
                <a:cs typeface="Times New Roman"/>
              </a:rPr>
            </a:br>
            <a:r>
              <a:rPr lang="ru-RU" sz="3600" dirty="0">
                <a:ea typeface="Calibri"/>
                <a:cs typeface="Times New Roman"/>
              </a:rPr>
              <a:t/>
            </a:r>
            <a:br>
              <a:rPr lang="ru-RU" sz="3600" dirty="0">
                <a:ea typeface="Calibri"/>
                <a:cs typeface="Times New Roman"/>
              </a:rPr>
            </a:br>
            <a:r>
              <a:rPr lang="ru-RU" dirty="0" smtClean="0">
                <a:ea typeface="Calibri"/>
                <a:cs typeface="Times New Roman"/>
              </a:rPr>
              <a:t/>
            </a:r>
            <a:br>
              <a:rPr lang="ru-RU" dirty="0" smtClean="0">
                <a:ea typeface="Calibri"/>
                <a:cs typeface="Times New Roman"/>
              </a:rPr>
            </a:br>
            <a:endParaRPr lang="ru-RU" dirty="0"/>
          </a:p>
        </p:txBody>
      </p:sp>
      <p:pic>
        <p:nvPicPr>
          <p:cNvPr id="4" name="Объект 3"/>
          <p:cNvPicPr>
            <a:picLocks noGrp="1"/>
          </p:cNvPicPr>
          <p:nvPr>
            <p:ph idx="1"/>
          </p:nvPr>
        </p:nvPicPr>
        <p:blipFill>
          <a:blip r:embed="rId2" cstate="print"/>
          <a:srcRect/>
          <a:stretch>
            <a:fillRect/>
          </a:stretch>
        </p:blipFill>
        <p:spPr bwMode="auto">
          <a:xfrm>
            <a:off x="899592" y="980728"/>
            <a:ext cx="7200800" cy="3672408"/>
          </a:xfrm>
          <a:prstGeom prst="rect">
            <a:avLst/>
          </a:prstGeom>
          <a:noFill/>
        </p:spPr>
      </p:pic>
    </p:spTree>
    <p:extLst>
      <p:ext uri="{BB962C8B-B14F-4D97-AF65-F5344CB8AC3E}">
        <p14:creationId xmlns:p14="http://schemas.microsoft.com/office/powerpoint/2010/main" val="4066016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lnSpcReduction="10000"/>
          </a:bodyPr>
          <a:lstStyle/>
          <a:p>
            <a:pPr>
              <a:lnSpc>
                <a:spcPct val="115000"/>
              </a:lnSpc>
              <a:spcAft>
                <a:spcPts val="1000"/>
              </a:spcAft>
            </a:pPr>
            <a:r>
              <a:rPr lang="kk-KZ" sz="2000" dirty="0">
                <a:latin typeface="Times New Roman"/>
                <a:ea typeface="Times New Roman"/>
                <a:cs typeface="Times New Roman"/>
              </a:rPr>
              <a:t>Тапсырма осы жоспар бойынша кез-келген мемлекеттің экономикалық-географиялық жағдайына береді</a:t>
            </a:r>
            <a:endParaRPr lang="ru-RU" sz="2000" dirty="0">
              <a:ea typeface="Calibri"/>
              <a:cs typeface="Times New Roman"/>
            </a:endParaRPr>
          </a:p>
          <a:p>
            <a:pPr>
              <a:lnSpc>
                <a:spcPct val="115000"/>
              </a:lnSpc>
              <a:spcAft>
                <a:spcPts val="1000"/>
              </a:spcAft>
            </a:pPr>
            <a:r>
              <a:rPr lang="kk-KZ" sz="2000" dirty="0" smtClean="0">
                <a:latin typeface="Times New Roman"/>
                <a:ea typeface="Times New Roman"/>
                <a:cs typeface="Times New Roman"/>
              </a:rPr>
              <a:t>Осы </a:t>
            </a:r>
            <a:r>
              <a:rPr lang="kk-KZ" sz="2000" dirty="0">
                <a:latin typeface="Times New Roman"/>
                <a:ea typeface="Times New Roman"/>
                <a:cs typeface="Times New Roman"/>
              </a:rPr>
              <a:t>тапсырмада  төмендегі жетістік критерийлерін қолданады. </a:t>
            </a:r>
            <a:endParaRPr lang="ru-RU" sz="2000" dirty="0">
              <a:ea typeface="Calibri"/>
              <a:cs typeface="Times New Roman"/>
            </a:endParaRPr>
          </a:p>
          <a:p>
            <a:pPr>
              <a:lnSpc>
                <a:spcPct val="115000"/>
              </a:lnSpc>
              <a:spcBef>
                <a:spcPts val="300"/>
              </a:spcBef>
              <a:spcAft>
                <a:spcPts val="300"/>
              </a:spcAft>
            </a:pPr>
            <a:r>
              <a:rPr lang="kk-KZ" sz="2300" b="1" dirty="0">
                <a:latin typeface="Times New Roman"/>
                <a:ea typeface="Times New Roman"/>
                <a:cs typeface="Times New Roman"/>
              </a:rPr>
              <a:t>Жетістік критерийі: </a:t>
            </a:r>
            <a:endParaRPr lang="ru-RU" sz="2300" dirty="0">
              <a:ea typeface="Calibri"/>
              <a:cs typeface="Times New Roman"/>
            </a:endParaRPr>
          </a:p>
          <a:p>
            <a:pPr marL="29210">
              <a:spcBef>
                <a:spcPts val="300"/>
              </a:spcBef>
              <a:spcAft>
                <a:spcPts val="300"/>
              </a:spcAft>
            </a:pPr>
            <a:r>
              <a:rPr lang="kk-KZ" sz="2300" dirty="0">
                <a:latin typeface="Times New Roman"/>
                <a:ea typeface="Times New Roman"/>
              </a:rPr>
              <a:t> </a:t>
            </a:r>
            <a:r>
              <a:rPr lang="kk-KZ" sz="2300" dirty="0" smtClean="0">
                <a:latin typeface="Times New Roman"/>
                <a:ea typeface="Times New Roman"/>
              </a:rPr>
              <a:t>Картаны </a:t>
            </a:r>
            <a:r>
              <a:rPr lang="kk-KZ" sz="2300" dirty="0">
                <a:latin typeface="Times New Roman"/>
                <a:ea typeface="Times New Roman"/>
              </a:rPr>
              <a:t>қолдану арқылы кез-келген елдің экономикалық-географиялық орнына сипаттама бере алады. </a:t>
            </a:r>
            <a:endParaRPr lang="ru-RU" sz="2300" dirty="0"/>
          </a:p>
          <a:p>
            <a:pPr marL="29210">
              <a:spcBef>
                <a:spcPts val="300"/>
              </a:spcBef>
              <a:spcAft>
                <a:spcPts val="300"/>
              </a:spcAft>
            </a:pPr>
            <a:r>
              <a:rPr lang="ru-RU" sz="2300" dirty="0" err="1" smtClean="0">
                <a:latin typeface="Times New Roman"/>
                <a:ea typeface="Times New Roman"/>
              </a:rPr>
              <a:t>Сол</a:t>
            </a:r>
            <a:r>
              <a:rPr lang="ru-RU" sz="2300" dirty="0" smtClean="0">
                <a:latin typeface="Times New Roman"/>
                <a:ea typeface="Times New Roman"/>
              </a:rPr>
              <a:t> </a:t>
            </a:r>
            <a:r>
              <a:rPr lang="ru-RU" sz="2300" dirty="0" err="1">
                <a:latin typeface="Times New Roman"/>
                <a:ea typeface="Times New Roman"/>
              </a:rPr>
              <a:t>елдің</a:t>
            </a:r>
            <a:r>
              <a:rPr lang="ru-RU" sz="2300" dirty="0">
                <a:latin typeface="Times New Roman"/>
                <a:ea typeface="Times New Roman"/>
              </a:rPr>
              <a:t> </a:t>
            </a:r>
            <a:r>
              <a:rPr lang="ru-RU" sz="2300" dirty="0" err="1">
                <a:latin typeface="Times New Roman"/>
                <a:ea typeface="Times New Roman"/>
              </a:rPr>
              <a:t>экономикалық-географиялық</a:t>
            </a:r>
            <a:r>
              <a:rPr lang="ru-RU" sz="2300" dirty="0">
                <a:latin typeface="Times New Roman"/>
                <a:ea typeface="Times New Roman"/>
              </a:rPr>
              <a:t> </a:t>
            </a:r>
            <a:r>
              <a:rPr lang="ru-RU" sz="2300" dirty="0" err="1">
                <a:latin typeface="Times New Roman"/>
                <a:ea typeface="Times New Roman"/>
              </a:rPr>
              <a:t>орнына</a:t>
            </a:r>
            <a:r>
              <a:rPr lang="ru-RU" sz="2300" dirty="0">
                <a:latin typeface="Times New Roman"/>
                <a:ea typeface="Times New Roman"/>
              </a:rPr>
              <a:t> </a:t>
            </a:r>
            <a:r>
              <a:rPr lang="ru-RU" sz="2300" dirty="0" err="1">
                <a:latin typeface="Times New Roman"/>
                <a:ea typeface="Times New Roman"/>
              </a:rPr>
              <a:t>баға</a:t>
            </a:r>
            <a:r>
              <a:rPr lang="ru-RU" sz="2300" dirty="0">
                <a:latin typeface="Times New Roman"/>
                <a:ea typeface="Times New Roman"/>
              </a:rPr>
              <a:t> </a:t>
            </a:r>
            <a:r>
              <a:rPr lang="ru-RU" sz="2300" dirty="0" err="1">
                <a:latin typeface="Times New Roman"/>
                <a:ea typeface="Times New Roman"/>
              </a:rPr>
              <a:t>бере</a:t>
            </a:r>
            <a:r>
              <a:rPr lang="ru-RU" sz="2300" dirty="0">
                <a:latin typeface="Times New Roman"/>
                <a:ea typeface="Times New Roman"/>
              </a:rPr>
              <a:t> </a:t>
            </a:r>
            <a:r>
              <a:rPr lang="ru-RU" sz="2300" dirty="0" err="1">
                <a:latin typeface="Times New Roman"/>
                <a:ea typeface="Times New Roman"/>
              </a:rPr>
              <a:t>алады</a:t>
            </a:r>
            <a:r>
              <a:rPr lang="ru-RU" sz="2300" dirty="0">
                <a:latin typeface="Times New Roman"/>
                <a:ea typeface="Times New Roman"/>
              </a:rPr>
              <a:t>. </a:t>
            </a:r>
            <a:endParaRPr lang="ru-RU" sz="2300" dirty="0"/>
          </a:p>
          <a:p>
            <a:pPr>
              <a:lnSpc>
                <a:spcPct val="115000"/>
              </a:lnSpc>
              <a:spcBef>
                <a:spcPts val="300"/>
              </a:spcBef>
              <a:spcAft>
                <a:spcPts val="300"/>
              </a:spcAft>
            </a:pPr>
            <a:r>
              <a:rPr lang="ru-RU" sz="2300" dirty="0" err="1" smtClean="0">
                <a:latin typeface="Times New Roman"/>
                <a:ea typeface="Times New Roman"/>
                <a:cs typeface="Times New Roman"/>
              </a:rPr>
              <a:t>Мемлекеттің</a:t>
            </a:r>
            <a:r>
              <a:rPr lang="ru-RU" sz="2300" dirty="0" smtClean="0">
                <a:latin typeface="Times New Roman"/>
                <a:ea typeface="Times New Roman"/>
                <a:cs typeface="Times New Roman"/>
              </a:rPr>
              <a:t> </a:t>
            </a:r>
            <a:r>
              <a:rPr lang="ru-RU" sz="2300" dirty="0" err="1">
                <a:latin typeface="Times New Roman"/>
                <a:ea typeface="Times New Roman"/>
                <a:cs typeface="Times New Roman"/>
              </a:rPr>
              <a:t>шекараларын</a:t>
            </a:r>
            <a:r>
              <a:rPr lang="ru-RU" sz="2300" dirty="0">
                <a:latin typeface="Times New Roman"/>
                <a:ea typeface="Times New Roman"/>
                <a:cs typeface="Times New Roman"/>
              </a:rPr>
              <a:t> </a:t>
            </a:r>
            <a:r>
              <a:rPr lang="ru-RU" sz="2300" dirty="0" err="1">
                <a:latin typeface="Times New Roman"/>
                <a:ea typeface="Times New Roman"/>
                <a:cs typeface="Times New Roman"/>
              </a:rPr>
              <a:t>кескін</a:t>
            </a:r>
            <a:r>
              <a:rPr lang="ru-RU" sz="2300" dirty="0">
                <a:latin typeface="Times New Roman"/>
                <a:ea typeface="Times New Roman"/>
                <a:cs typeface="Times New Roman"/>
              </a:rPr>
              <a:t> </a:t>
            </a:r>
            <a:r>
              <a:rPr lang="ru-RU" sz="2300" dirty="0" err="1">
                <a:latin typeface="Times New Roman"/>
                <a:ea typeface="Times New Roman"/>
                <a:cs typeface="Times New Roman"/>
              </a:rPr>
              <a:t>картада</a:t>
            </a:r>
            <a:r>
              <a:rPr lang="ru-RU" sz="2300" dirty="0">
                <a:latin typeface="Times New Roman"/>
                <a:ea typeface="Times New Roman"/>
                <a:cs typeface="Times New Roman"/>
              </a:rPr>
              <a:t> </a:t>
            </a:r>
            <a:r>
              <a:rPr lang="ru-RU" sz="2300" dirty="0" err="1">
                <a:latin typeface="Times New Roman"/>
                <a:ea typeface="Times New Roman"/>
                <a:cs typeface="Times New Roman"/>
              </a:rPr>
              <a:t>көрсетіп</a:t>
            </a:r>
            <a:r>
              <a:rPr lang="ru-RU" sz="2300" dirty="0">
                <a:latin typeface="Times New Roman"/>
                <a:ea typeface="Times New Roman"/>
                <a:cs typeface="Times New Roman"/>
              </a:rPr>
              <a:t>, </a:t>
            </a:r>
            <a:r>
              <a:rPr lang="ru-RU" sz="2300" dirty="0" err="1">
                <a:latin typeface="Times New Roman"/>
                <a:ea typeface="Times New Roman"/>
                <a:cs typeface="Times New Roman"/>
              </a:rPr>
              <a:t>суреттер</a:t>
            </a:r>
            <a:r>
              <a:rPr lang="ru-RU" sz="2300" dirty="0">
                <a:latin typeface="Times New Roman"/>
                <a:ea typeface="Times New Roman"/>
                <a:cs typeface="Times New Roman"/>
              </a:rPr>
              <a:t> </a:t>
            </a:r>
            <a:r>
              <a:rPr lang="ru-RU" sz="2300" dirty="0" err="1">
                <a:latin typeface="Times New Roman"/>
                <a:ea typeface="Times New Roman"/>
                <a:cs typeface="Times New Roman"/>
              </a:rPr>
              <a:t>арқылы</a:t>
            </a:r>
            <a:r>
              <a:rPr lang="ru-RU" sz="2300" dirty="0">
                <a:latin typeface="Times New Roman"/>
                <a:ea typeface="Times New Roman"/>
                <a:cs typeface="Times New Roman"/>
              </a:rPr>
              <a:t> </a:t>
            </a:r>
            <a:r>
              <a:rPr lang="ru-RU" sz="2300" dirty="0" err="1">
                <a:latin typeface="Times New Roman"/>
                <a:ea typeface="Times New Roman"/>
                <a:cs typeface="Times New Roman"/>
              </a:rPr>
              <a:t>географиялық</a:t>
            </a:r>
            <a:r>
              <a:rPr lang="ru-RU" sz="2300" dirty="0">
                <a:latin typeface="Times New Roman"/>
                <a:ea typeface="Times New Roman"/>
                <a:cs typeface="Times New Roman"/>
              </a:rPr>
              <a:t> </a:t>
            </a:r>
            <a:r>
              <a:rPr lang="ru-RU" sz="2300" dirty="0" err="1">
                <a:latin typeface="Times New Roman"/>
                <a:ea typeface="Times New Roman"/>
                <a:cs typeface="Times New Roman"/>
              </a:rPr>
              <a:t>нысандарды</a:t>
            </a:r>
            <a:r>
              <a:rPr lang="ru-RU" sz="2300" dirty="0">
                <a:latin typeface="Times New Roman"/>
                <a:ea typeface="Times New Roman"/>
                <a:cs typeface="Times New Roman"/>
              </a:rPr>
              <a:t> </a:t>
            </a:r>
            <a:r>
              <a:rPr lang="ru-RU" sz="2300" dirty="0" err="1">
                <a:latin typeface="Times New Roman"/>
                <a:ea typeface="Times New Roman"/>
                <a:cs typeface="Times New Roman"/>
              </a:rPr>
              <a:t>атай</a:t>
            </a:r>
            <a:r>
              <a:rPr lang="ru-RU" sz="2300" dirty="0">
                <a:latin typeface="Times New Roman"/>
                <a:ea typeface="Times New Roman"/>
                <a:cs typeface="Times New Roman"/>
              </a:rPr>
              <a:t> </a:t>
            </a:r>
            <a:r>
              <a:rPr lang="ru-RU" sz="2300" dirty="0" err="1">
                <a:latin typeface="Times New Roman"/>
                <a:ea typeface="Times New Roman"/>
                <a:cs typeface="Times New Roman"/>
              </a:rPr>
              <a:t>алады</a:t>
            </a:r>
            <a:r>
              <a:rPr lang="ru-RU" sz="2300" dirty="0">
                <a:latin typeface="Times New Roman"/>
                <a:ea typeface="Times New Roman"/>
                <a:cs typeface="Times New Roman"/>
              </a:rPr>
              <a:t>.  </a:t>
            </a:r>
            <a:endParaRPr lang="ru-RU" sz="2300" dirty="0">
              <a:ea typeface="Calibri"/>
              <a:cs typeface="Times New Roman"/>
            </a:endParaRPr>
          </a:p>
          <a:p>
            <a:pPr>
              <a:lnSpc>
                <a:spcPct val="115000"/>
              </a:lnSpc>
              <a:spcBef>
                <a:spcPts val="300"/>
              </a:spcBef>
              <a:spcAft>
                <a:spcPts val="300"/>
              </a:spcAft>
            </a:pPr>
            <a:r>
              <a:rPr lang="kk-KZ" sz="2300" dirty="0" smtClean="0">
                <a:latin typeface="Times New Roman"/>
                <a:ea typeface="Times New Roman"/>
                <a:cs typeface="Times New Roman"/>
              </a:rPr>
              <a:t>Оқушылар  </a:t>
            </a:r>
            <a:r>
              <a:rPr lang="kk-KZ" sz="2300" dirty="0">
                <a:latin typeface="Times New Roman"/>
                <a:ea typeface="Times New Roman"/>
                <a:cs typeface="Times New Roman"/>
              </a:rPr>
              <a:t>кескін карталарын  жетістік критерийлері арқылы бағалайды</a:t>
            </a:r>
            <a:endParaRPr lang="ru-RU" sz="2300" dirty="0">
              <a:ea typeface="Calibri"/>
              <a:cs typeface="Times New Roman"/>
            </a:endParaRPr>
          </a:p>
          <a:p>
            <a:pPr>
              <a:lnSpc>
                <a:spcPct val="115000"/>
              </a:lnSpc>
              <a:spcAft>
                <a:spcPts val="0"/>
              </a:spcAft>
            </a:pPr>
            <a:r>
              <a:rPr lang="kk-KZ" sz="2300" dirty="0" smtClean="0">
                <a:solidFill>
                  <a:srgbClr val="000000"/>
                </a:solidFill>
                <a:latin typeface="Times New Roman"/>
                <a:ea typeface="Times New Roman"/>
                <a:cs typeface="Times New Roman"/>
              </a:rPr>
              <a:t>Қалыптастырушы </a:t>
            </a:r>
            <a:r>
              <a:rPr lang="kk-KZ" sz="2300" dirty="0">
                <a:solidFill>
                  <a:srgbClr val="000000"/>
                </a:solidFill>
                <a:latin typeface="Times New Roman"/>
                <a:ea typeface="Times New Roman"/>
                <a:cs typeface="Times New Roman"/>
              </a:rPr>
              <a:t>бағалау орындайды.</a:t>
            </a:r>
            <a:endParaRPr lang="ru-RU" sz="2300" dirty="0">
              <a:ea typeface="Calibri"/>
              <a:cs typeface="Times New Roman"/>
            </a:endParaRPr>
          </a:p>
          <a:p>
            <a:endParaRPr lang="ru-RU" dirty="0"/>
          </a:p>
        </p:txBody>
      </p:sp>
    </p:spTree>
    <p:extLst>
      <p:ext uri="{BB962C8B-B14F-4D97-AF65-F5344CB8AC3E}">
        <p14:creationId xmlns:p14="http://schemas.microsoft.com/office/powerpoint/2010/main" val="332867689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142</Words>
  <Application>Microsoft Office PowerPoint</Application>
  <PresentationFormat>Экран (4:3)</PresentationFormat>
  <Paragraphs>14</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Сабақтың тақырыбы: Мемлекеттердің географиялық жағдайы: мүмкіндіктер мен қатерлер  11.6.1.4 - ғаламдану жағдайында Қазақстанның географиялық аймақтар картасындағы орнының өзгеруін зерттеу арқылы болжау</vt:lpstr>
      <vt:lpstr>Презентация PowerPoint</vt:lpstr>
      <vt:lpstr> Географиялық жағдайдың түрлері</vt:lpstr>
      <vt:lpstr>Презентация PowerPoint</vt:lpstr>
      <vt:lpstr>Ел аумағының ең басты сипаты - оның географиялық жағдайы болып табылады</vt:lpstr>
      <vt:lpstr>  Тапсырма: Мәтінмен жұмыс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Сабақтың тақырыбы: Мемлекеттердің географиялық жағдайы: мүмкіндіктер мен қатерлер  11.6.1.4 - ғаламдану жағдайында Қазақстанның географиялық аймақтар картасындағы орнының өзгеруін зерттеу арқылы болжау</dc:title>
  <dc:creator>Acer</dc:creator>
  <cp:lastModifiedBy>Acer</cp:lastModifiedBy>
  <cp:revision>2</cp:revision>
  <dcterms:created xsi:type="dcterms:W3CDTF">2021-04-04T17:17:18Z</dcterms:created>
  <dcterms:modified xsi:type="dcterms:W3CDTF">2021-04-04T17:32:55Z</dcterms:modified>
</cp:coreProperties>
</file>