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7" r:id="rId5"/>
    <p:sldId id="271" r:id="rId6"/>
    <p:sldId id="273" r:id="rId7"/>
    <p:sldId id="268" r:id="rId8"/>
    <p:sldId id="259" r:id="rId9"/>
    <p:sldId id="276" r:id="rId10"/>
    <p:sldId id="270" r:id="rId11"/>
    <p:sldId id="263" r:id="rId12"/>
    <p:sldId id="264" r:id="rId13"/>
    <p:sldId id="277" r:id="rId14"/>
    <p:sldId id="289" r:id="rId15"/>
    <p:sldId id="266" r:id="rId16"/>
    <p:sldId id="278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5" autoAdjust="0"/>
  </p:normalViewPr>
  <p:slideViewPr>
    <p:cSldViewPr>
      <p:cViewPr varScale="1"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z.nur.kz/" TargetMode="External"/><Relationship Id="rId2" Type="http://schemas.openxmlformats.org/officeDocument/2006/relationships/hyperlink" Target="https://mir24.tv/news/16356820/nasa-podarilo-kazahstanu-foto-strany-iz-kosmos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aget.kz/layfstayl/alemtanu/Qazaqstanym/3634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aget.kz/layfstayl/alemtanu/Qazaqstanym/3634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aget.kz/layfstayl/alemtanu/Qazaqstanym/3634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3200" b="1" dirty="0">
                <a:latin typeface="Times New Roman"/>
                <a:ea typeface="Calibri"/>
              </a:rPr>
              <a:t>Сабақтың тақырыбы</a:t>
            </a:r>
            <a:r>
              <a:rPr lang="kk-KZ" sz="3200" b="1" dirty="0" smtClean="0">
                <a:latin typeface="Times New Roman"/>
                <a:ea typeface="Calibri"/>
              </a:rPr>
              <a:t>:</a:t>
            </a:r>
            <a:br>
              <a:rPr lang="kk-KZ" sz="3200" b="1" dirty="0" smtClean="0">
                <a:latin typeface="Times New Roman"/>
                <a:ea typeface="Calibri"/>
              </a:rPr>
            </a:br>
            <a:r>
              <a:rPr lang="kk-KZ" sz="3200" dirty="0">
                <a:latin typeface="Times New Roman"/>
                <a:ea typeface="Calibri"/>
              </a:rPr>
              <a:t>Ғарыштық түсірілімнен – Қазақстанның Жерсеріктен түсірілген картасына </a:t>
            </a:r>
            <a:r>
              <a:rPr lang="kk-KZ" sz="3200" dirty="0" smtClean="0">
                <a:latin typeface="Times New Roman"/>
                <a:ea typeface="Calibri"/>
              </a:rPr>
              <a:t>дейін</a:t>
            </a:r>
            <a:br>
              <a:rPr lang="kk-KZ" sz="3200" dirty="0" smtClean="0">
                <a:latin typeface="Times New Roman"/>
                <a:ea typeface="Calibri"/>
              </a:rPr>
            </a:br>
            <a:r>
              <a:rPr lang="kk-KZ" sz="3200" dirty="0" smtClean="0">
                <a:latin typeface="Times New Roman"/>
                <a:ea typeface="Calibri"/>
              </a:rPr>
              <a:t/>
            </a:r>
            <a:br>
              <a:rPr lang="kk-KZ" sz="3200" dirty="0" smtClean="0">
                <a:latin typeface="Times New Roman"/>
                <a:ea typeface="Calibri"/>
              </a:rPr>
            </a:br>
            <a:r>
              <a:rPr lang="kk-KZ" sz="3200" dirty="0" smtClean="0">
                <a:latin typeface="Times New Roman"/>
                <a:ea typeface="Calibri"/>
              </a:rPr>
              <a:t>11.6.1.3 </a:t>
            </a:r>
            <a:r>
              <a:rPr lang="kk-KZ" sz="3200" dirty="0">
                <a:latin typeface="Times New Roman"/>
                <a:ea typeface="Calibri"/>
              </a:rPr>
              <a:t>- Қазақстан Республикасының физикалық-географиялық, тарихи-географиялық, саяси-географиялық және геосаяси аймақтарында орналасуын анықтау;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685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OpinionPro"/>
              </a:rPr>
              <a:t>Құрама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штаттар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елшілігінің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өкілдері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Қазақстанға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ғарыштан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түсірілген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суреттерді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тарту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етті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деп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inionPro"/>
              </a:rPr>
              <a:t>хабарлайды</a:t>
            </a:r>
            <a:endParaRPr lang="ru-RU" dirty="0" smtClean="0">
              <a:solidFill>
                <a:srgbClr val="000000"/>
              </a:solidFill>
              <a:latin typeface="OpinionPr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«</a:t>
            </a:r>
            <a:r>
              <a:rPr lang="ru-RU" dirty="0">
                <a:solidFill>
                  <a:srgbClr val="0074D9"/>
                </a:solidFill>
                <a:latin typeface="OpinionPro"/>
                <a:hlinkClick r:id="rId2"/>
              </a:rPr>
              <a:t>МИР 24»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арнасына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сілтеме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жасаған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 </a:t>
            </a:r>
            <a:r>
              <a:rPr lang="en-US" dirty="0">
                <a:solidFill>
                  <a:srgbClr val="0074D9"/>
                </a:solidFill>
                <a:latin typeface="OpinionPro"/>
                <a:hlinkClick r:id="rId3"/>
              </a:rPr>
              <a:t>KAZ.NUR.KZ.</a:t>
            </a:r>
            <a:endParaRPr lang="en-US" dirty="0">
              <a:solidFill>
                <a:srgbClr val="000000"/>
              </a:solidFill>
              <a:latin typeface="OpinionPro"/>
            </a:endParaRPr>
          </a:p>
          <a:p>
            <a:r>
              <a:rPr lang="ru-RU" dirty="0">
                <a:solidFill>
                  <a:srgbClr val="000000"/>
                </a:solidFill>
                <a:latin typeface="OpinionPro"/>
              </a:rPr>
              <a:t>АҚШ-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тық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өкілетті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орган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ғарыштан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түсірілген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суреттерді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Қазақстан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ұлттық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ғарыштық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орталығына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тарту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еткен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OpinionPro"/>
              </a:rPr>
              <a:t>Суретте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республиканың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астана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, Арал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теңізі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Алакөл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мен Балхаш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көлдері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сынды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аса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объектілері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inionPro"/>
              </a:rPr>
              <a:t>таспаланған</a:t>
            </a:r>
            <a:r>
              <a:rPr lang="ru-RU" dirty="0">
                <a:solidFill>
                  <a:srgbClr val="000000"/>
                </a:solidFill>
                <a:latin typeface="OpinionPro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5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33123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5283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444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1044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5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Жер серіктік карта-виртуалды саяхатшының таптырмас құралының бірі.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Жер серіктік онлайн карталардың көмегімен ғаламшардың кез-келген нүктесін табуға және зерттеуге болады.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*Қазақстан аумағы бойынша  нақты бағдар аулуға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*өз үйіңді немесе көшеңді көруге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*кез-келген аумақтың ауданын есептеуге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*екі нүкте арасындағы маршрутты өлшеуге,сызуға т.б.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28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Қазақстанның 2-жан серігі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1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2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Байқоңыр ғарыш айлағы және жасанды жер серіктердің қозғалысы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6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232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548680"/>
            <a:ext cx="22322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22322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0882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0882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2423"/>
            <a:ext cx="2160240" cy="35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194421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87220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8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*Казсат-1.18маусым2006жыл.10жыл жұмыс жасайды деп есептелген ,бірақ ол өз жұмысын 2006жылы тоқтатты.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*Казсат-2.16шілде2011жыл.2012-2015жыл аралығында жұмыс жасайды.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*Еуропалық Жер серігі- Goce мұхиттардың ағысын зерттейтін 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kk-KZ" dirty="0">
                <a:latin typeface="Times New Roman"/>
                <a:ea typeface="Times New Roman"/>
              </a:rPr>
              <a:t>*Венера,СоюзВосток,Метеор,Салют Жер серіктері.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71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000" b="1" dirty="0">
                <a:latin typeface="Times New Roman"/>
                <a:ea typeface="Calibri"/>
                <a:cs typeface="Times New Roman"/>
              </a:rPr>
            </a:b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>Тапсырма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kk-KZ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 Ойлан тап »әдісі-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көлемді мәліметтер мен мағлұматтар оқушылардың өздігінен игеруге және бірін-бірі  оқытуға,үйретуге бағытталған және оқуға деген жауапкершілігін арттырады.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kk-KZ" sz="2000" dirty="0">
                <a:latin typeface="Times New Roman"/>
                <a:ea typeface="Calibri"/>
                <a:cs typeface="Times New Roman"/>
              </a:rPr>
              <a:t>Төмендегі </a:t>
            </a:r>
            <a:r>
              <a:rPr lang="kk-KZ" sz="2000" dirty="0" smtClean="0">
                <a:latin typeface="Times New Roman"/>
                <a:ea typeface="Calibri"/>
                <a:cs typeface="Times New Roman"/>
              </a:rPr>
              <a:t>көрсетілген Жер серіктеріне сипаттама беріңдер.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52335"/>
              </p:ext>
            </p:extLst>
          </p:nvPr>
        </p:nvGraphicFramePr>
        <p:xfrm>
          <a:off x="539553" y="2060848"/>
          <a:ext cx="7848872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537"/>
                <a:gridCol w="1133702"/>
                <a:gridCol w="936104"/>
                <a:gridCol w="1008112"/>
                <a:gridCol w="936104"/>
                <a:gridCol w="864096"/>
                <a:gridCol w="864096"/>
                <a:gridCol w="1080121"/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Казсат-1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Казсат-2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Еуропалық Жер серігі- Goce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Венера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Союз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Восток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Метеор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Салют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1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cs typeface="Times New Roman"/>
              </a:rPr>
              <a:t>Еуразияның әдемі  суреті «Канопус-В»жер серігінен түсірлген болатын.NASA-ның аэроғарыш және кеңістігін зерттеу жөніндегі Ұлттық басқармасы Қазақстан Орталық Азия мен Қазақстанның ғарыштан түсірілген бірқатар суреттерін сыйға тартты.Қазақстан көлдерінің бейнесі мен аумақтық жер бедерінің ерекшеліктерін.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9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9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err="1"/>
              <a:t>Америкалық</a:t>
            </a:r>
            <a:r>
              <a:rPr lang="ru-RU" dirty="0"/>
              <a:t> </a:t>
            </a:r>
            <a:r>
              <a:rPr lang="ru-RU" dirty="0" err="1"/>
              <a:t>ғарышкер</a:t>
            </a:r>
            <a:r>
              <a:rPr lang="ru-RU" dirty="0"/>
              <a:t> Скот </a:t>
            </a:r>
            <a:r>
              <a:rPr lang="ru-RU" dirty="0" err="1"/>
              <a:t>Келлидің</a:t>
            </a:r>
            <a:r>
              <a:rPr lang="ru-RU" dirty="0"/>
              <a:t> </a:t>
            </a:r>
            <a:r>
              <a:rPr lang="ru-RU" dirty="0" err="1"/>
              <a:t>Қазақстанды</a:t>
            </a:r>
            <a:r>
              <a:rPr lang="ru-RU" dirty="0"/>
              <a:t> </a:t>
            </a:r>
            <a:r>
              <a:rPr lang="ru-RU" dirty="0" err="1"/>
              <a:t>ғарыштан</a:t>
            </a:r>
            <a:r>
              <a:rPr lang="ru-RU" dirty="0"/>
              <a:t> </a:t>
            </a:r>
            <a:r>
              <a:rPr lang="ru-RU" dirty="0" err="1"/>
              <a:t>түсірген</a:t>
            </a:r>
            <a:r>
              <a:rPr lang="ru-RU" dirty="0"/>
              <a:t> </a:t>
            </a:r>
            <a:r>
              <a:rPr lang="ru-RU" dirty="0" err="1"/>
              <a:t>суреттері</a:t>
            </a:r>
            <a:r>
              <a:rPr lang="ru-RU" dirty="0"/>
              <a:t> АҚШ-</a:t>
            </a:r>
            <a:r>
              <a:rPr lang="ru-RU" dirty="0" err="1"/>
              <a:t>тағы</a:t>
            </a:r>
            <a:r>
              <a:rPr lang="ru-RU" dirty="0"/>
              <a:t> ҚР </a:t>
            </a:r>
            <a:r>
              <a:rPr lang="ru-RU" dirty="0" err="1"/>
              <a:t>елшілігінің</a:t>
            </a:r>
            <a:r>
              <a:rPr lang="ru-RU" dirty="0"/>
              <a:t> </a:t>
            </a:r>
            <a:r>
              <a:rPr lang="en-US" dirty="0"/>
              <a:t>Twitter  </a:t>
            </a:r>
            <a:r>
              <a:rPr lang="ru-RU" dirty="0" err="1"/>
              <a:t>желісіндегі</a:t>
            </a:r>
            <a:r>
              <a:rPr lang="ru-RU" dirty="0"/>
              <a:t> </a:t>
            </a:r>
            <a:r>
              <a:rPr lang="ru-RU" dirty="0" err="1"/>
              <a:t>парақшасында</a:t>
            </a:r>
            <a:r>
              <a:rPr lang="ru-RU" dirty="0"/>
              <a:t> </a:t>
            </a:r>
            <a:r>
              <a:rPr lang="ru-RU" dirty="0" err="1"/>
              <a:t>жарияланды</a:t>
            </a:r>
            <a:r>
              <a:rPr lang="ru-RU" dirty="0"/>
              <a:t>. </a:t>
            </a:r>
            <a:r>
              <a:rPr lang="ru-RU" dirty="0" err="1"/>
              <a:t>Суреттен</a:t>
            </a:r>
            <a:r>
              <a:rPr lang="ru-RU" dirty="0"/>
              <a:t>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таулары</a:t>
            </a:r>
            <a:r>
              <a:rPr lang="ru-RU" dirty="0"/>
              <a:t> мен </a:t>
            </a:r>
            <a:r>
              <a:rPr lang="ru-RU" dirty="0" err="1"/>
              <a:t>Астананың</a:t>
            </a:r>
            <a:r>
              <a:rPr lang="ru-RU" dirty="0"/>
              <a:t> </a:t>
            </a:r>
            <a:r>
              <a:rPr lang="ru-RU" dirty="0" err="1"/>
              <a:t>ғарыштан</a:t>
            </a:r>
            <a:r>
              <a:rPr lang="ru-RU" dirty="0"/>
              <a:t> </a:t>
            </a:r>
            <a:r>
              <a:rPr lang="ru-RU" dirty="0" err="1"/>
              <a:t>түсірілген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 </a:t>
            </a:r>
            <a:r>
              <a:rPr lang="ru-RU" dirty="0" err="1"/>
              <a:t>көруге</a:t>
            </a:r>
            <a:r>
              <a:rPr lang="ru-RU" dirty="0"/>
              <a:t> </a:t>
            </a:r>
            <a:r>
              <a:rPr lang="ru-RU" dirty="0" err="1"/>
              <a:t>болады.Ақпарат</a:t>
            </a:r>
            <a:r>
              <a:rPr lang="ru-RU" dirty="0"/>
              <a:t> </a:t>
            </a:r>
            <a:r>
              <a:rPr lang="ru-RU" dirty="0" err="1"/>
              <a:t>дереккөзі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https://massaget.kz/layfstayl/alemtanu/Qazaqstanym/36344</a:t>
            </a:r>
            <a:r>
              <a:rPr lang="en-US" dirty="0" smtClean="0">
                <a:hlinkClick r:id="rId2"/>
              </a:rPr>
              <a:t>/</a:t>
            </a: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97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0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spcAft>
                <a:spcPts val="0"/>
              </a:spcAft>
              <a:buNone/>
            </a:pPr>
            <a:r>
              <a:rPr lang="kk-KZ" dirty="0">
                <a:solidFill>
                  <a:srgbClr val="202122"/>
                </a:solidFill>
                <a:latin typeface="Arial"/>
              </a:rPr>
              <a:t>Қ</a:t>
            </a:r>
            <a:r>
              <a:rPr lang="kk-KZ" dirty="0" smtClean="0">
                <a:solidFill>
                  <a:srgbClr val="202122"/>
                </a:solidFill>
                <a:latin typeface="Arial"/>
              </a:rPr>
              <a:t>азақстандық </a:t>
            </a:r>
            <a:r>
              <a:rPr lang="kk-KZ" dirty="0">
                <a:solidFill>
                  <a:srgbClr val="202122"/>
                </a:solidFill>
                <a:latin typeface="Arial"/>
              </a:rPr>
              <a:t>ғарышкер Айдын Айымбетов Twitter-дегі парақшасында Халықаралық ғарыш станциясынан түсірілген екі видеоны жариялаған болатын. Алғашқы видеодан Батыс Азиядағы құмды дауылды көруге болады. Табиғи құбылыс екі ракурстан түсірілген. Видеодағы 9 қыркүйекте Ливан мен Сириядағы болған дауыл болуы мүмкін. Дауыл екі адамның өмірін қиған болатын. Сонымен қатар, Айымбетов ХҒС-ның Жермен салыстырғанда үлкен жылдамдықпен ұшып бара жатқаны бейнеленген қысқа роликті де жүктеді.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kk-KZ" dirty="0">
                <a:solidFill>
                  <a:srgbClr val="202122"/>
                </a:solidFill>
                <a:latin typeface="Arial"/>
              </a:rPr>
              <a:t> </a:t>
            </a:r>
            <a:endParaRPr lang="ru-RU" dirty="0"/>
          </a:p>
          <a:p>
            <a:pPr marL="457200"/>
            <a:r>
              <a:rPr lang="kk-KZ" dirty="0" smtClean="0">
                <a:solidFill>
                  <a:srgbClr val="202122"/>
                </a:solidFill>
                <a:latin typeface="Arial"/>
              </a:rPr>
              <a:t>Ақпарат дереккөзі</a:t>
            </a:r>
            <a:r>
              <a:rPr lang="kk-KZ" dirty="0">
                <a:solidFill>
                  <a:srgbClr val="202122"/>
                </a:solidFill>
                <a:latin typeface="Arial"/>
              </a:rPr>
              <a:t>: </a:t>
            </a:r>
            <a:r>
              <a:rPr lang="kk-KZ" u="sng" dirty="0">
                <a:solidFill>
                  <a:srgbClr val="202122"/>
                </a:solidFill>
                <a:latin typeface="Arial"/>
                <a:hlinkClick r:id="rId2"/>
              </a:rPr>
              <a:t>https://massaget.kz/layfstayl/alemtanu/Qazaqstanym/36344/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13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3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spcAft>
                <a:spcPts val="0"/>
              </a:spcAft>
              <a:buNone/>
            </a:pPr>
            <a:r>
              <a:rPr lang="kk-KZ" dirty="0">
                <a:solidFill>
                  <a:srgbClr val="202122"/>
                </a:solidFill>
                <a:latin typeface="Arial"/>
              </a:rPr>
              <a:t>Қ</a:t>
            </a:r>
            <a:r>
              <a:rPr lang="kk-KZ" dirty="0" smtClean="0">
                <a:solidFill>
                  <a:srgbClr val="202122"/>
                </a:solidFill>
                <a:latin typeface="Arial"/>
              </a:rPr>
              <a:t>азақстандық </a:t>
            </a:r>
            <a:r>
              <a:rPr lang="kk-KZ" dirty="0">
                <a:solidFill>
                  <a:srgbClr val="202122"/>
                </a:solidFill>
                <a:latin typeface="Arial"/>
              </a:rPr>
              <a:t>ғарышкер Айдын Айымбетов Twitter-дегі парақшасында Халықаралық ғарыш станциясынан түсірілген екі видеоны жариялаған болатын. Алғашқы видеодан Батыс Азиядағы құмды дауылды көруге болады. Табиғи құбылыс екі ракурстан түсірілген. Видеодағы 9 қыркүйекте Ливан мен Сириядағы болған дауыл болуы мүмкін. Дауыл екі адамның өмірін қиған болатын. Сонымен қатар, Айымбетов ХҒС-ның Жермен салыстырғанда үлкен жылдамдықпен ұшып бара жатқаны бейнеленген қысқа роликті де жүктеді.</a:t>
            </a:r>
            <a:endParaRPr lang="ru-RU" dirty="0"/>
          </a:p>
          <a:p>
            <a:pPr marL="457200" algn="just">
              <a:spcAft>
                <a:spcPts val="0"/>
              </a:spcAft>
            </a:pPr>
            <a:r>
              <a:rPr lang="kk-KZ" dirty="0">
                <a:solidFill>
                  <a:srgbClr val="202122"/>
                </a:solidFill>
                <a:latin typeface="Arial"/>
              </a:rPr>
              <a:t> </a:t>
            </a:r>
            <a:endParaRPr lang="ru-RU" dirty="0"/>
          </a:p>
          <a:p>
            <a:pPr marL="457200"/>
            <a:r>
              <a:rPr lang="kk-KZ" dirty="0" smtClean="0">
                <a:solidFill>
                  <a:srgbClr val="202122"/>
                </a:solidFill>
                <a:latin typeface="Arial"/>
              </a:rPr>
              <a:t>Ақпарат дереккөзі</a:t>
            </a:r>
            <a:r>
              <a:rPr lang="kk-KZ" dirty="0">
                <a:solidFill>
                  <a:srgbClr val="202122"/>
                </a:solidFill>
                <a:latin typeface="Arial"/>
              </a:rPr>
              <a:t>: </a:t>
            </a:r>
            <a:r>
              <a:rPr lang="kk-KZ" u="sng" dirty="0">
                <a:solidFill>
                  <a:srgbClr val="202122"/>
                </a:solidFill>
                <a:latin typeface="Arial"/>
                <a:hlinkClick r:id="rId2"/>
              </a:rPr>
              <a:t>https://massaget.kz/layfstayl/alemtanu/Qazaqstanym/36344/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21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4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Сабақтың тақырыбы: Ғарыштық түсірілімнен – Қазақстанның Жерсеріктен түсірілген картасына дейін  11.6.1.3 - Қазақстан Республикасының физикалық-географиялық, тарихи-географиялық, саяси-географиялық және геосаяси аймақтарында орналасуын анықтау;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Қазақстанның 2-жан серігі</vt:lpstr>
      <vt:lpstr>Презентация PowerPoint</vt:lpstr>
      <vt:lpstr>Байқоңыр ғарыш айлағы және жасанды жер серіктердің қозғалысы</vt:lpstr>
      <vt:lpstr>Презентация PowerPoint</vt:lpstr>
      <vt:lpstr>Презентация PowerPoint</vt:lpstr>
      <vt:lpstr>  Тапсырма:« Ойлан тап »әдісі-көлемді мәліметтер мен мағлұматтар оқушылардың өздігінен игеруге және бірін-бірі  оқытуға,үйретуге бағытталған және оқуға деген жауапкершілігін арттырады. Төмендегі көрсетілген Жер серіктеріне сипаттама беріңдер.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2021-04-04T12:14:36Z</dcterms:created>
  <dcterms:modified xsi:type="dcterms:W3CDTF">2021-04-04T15:55:19Z</dcterms:modified>
</cp:coreProperties>
</file>