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BE74CB-A89B-4DAD-BD82-9E66C11700D5}" v="12" dt="2021-04-13T17:10:08.6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bota madeniet" userId="357e6359b7b11809" providerId="LiveId" clId="{74BE74CB-A89B-4DAD-BD82-9E66C11700D5}"/>
    <pc:docChg chg="undo custSel addSld modSld">
      <pc:chgData name="jabota madeniet" userId="357e6359b7b11809" providerId="LiveId" clId="{74BE74CB-A89B-4DAD-BD82-9E66C11700D5}" dt="2021-04-13T17:16:12.397" v="1457" actId="20577"/>
      <pc:docMkLst>
        <pc:docMk/>
      </pc:docMkLst>
      <pc:sldChg chg="modSp new mod">
        <pc:chgData name="jabota madeniet" userId="357e6359b7b11809" providerId="LiveId" clId="{74BE74CB-A89B-4DAD-BD82-9E66C11700D5}" dt="2021-04-13T15:39:54.158" v="42" actId="20577"/>
        <pc:sldMkLst>
          <pc:docMk/>
          <pc:sldMk cId="2682859913" sldId="256"/>
        </pc:sldMkLst>
        <pc:spChg chg="mod">
          <ac:chgData name="jabota madeniet" userId="357e6359b7b11809" providerId="LiveId" clId="{74BE74CB-A89B-4DAD-BD82-9E66C11700D5}" dt="2021-04-13T15:39:54.158" v="42" actId="20577"/>
          <ac:spMkLst>
            <pc:docMk/>
            <pc:sldMk cId="2682859913" sldId="256"/>
            <ac:spMk id="2" creationId="{8D7B9BA3-9934-4BAF-83FB-99A38EE52762}"/>
          </ac:spMkLst>
        </pc:spChg>
        <pc:spChg chg="mod">
          <ac:chgData name="jabota madeniet" userId="357e6359b7b11809" providerId="LiveId" clId="{74BE74CB-A89B-4DAD-BD82-9E66C11700D5}" dt="2021-04-13T15:39:30.382" v="8" actId="20577"/>
          <ac:spMkLst>
            <pc:docMk/>
            <pc:sldMk cId="2682859913" sldId="256"/>
            <ac:spMk id="3" creationId="{65681717-398B-430D-B840-D224CD1B74EC}"/>
          </ac:spMkLst>
        </pc:spChg>
      </pc:sldChg>
      <pc:sldChg chg="addSp delSp modSp new mod">
        <pc:chgData name="jabota madeniet" userId="357e6359b7b11809" providerId="LiveId" clId="{74BE74CB-A89B-4DAD-BD82-9E66C11700D5}" dt="2021-04-13T15:47:22.444" v="159" actId="14100"/>
        <pc:sldMkLst>
          <pc:docMk/>
          <pc:sldMk cId="1225292121" sldId="257"/>
        </pc:sldMkLst>
        <pc:spChg chg="mod">
          <ac:chgData name="jabota madeniet" userId="357e6359b7b11809" providerId="LiveId" clId="{74BE74CB-A89B-4DAD-BD82-9E66C11700D5}" dt="2021-04-13T15:47:22.444" v="159" actId="14100"/>
          <ac:spMkLst>
            <pc:docMk/>
            <pc:sldMk cId="1225292121" sldId="257"/>
            <ac:spMk id="2" creationId="{465044F5-4749-4744-A375-73870971BBD4}"/>
          </ac:spMkLst>
        </pc:spChg>
        <pc:spChg chg="del mod">
          <ac:chgData name="jabota madeniet" userId="357e6359b7b11809" providerId="LiveId" clId="{74BE74CB-A89B-4DAD-BD82-9E66C11700D5}" dt="2021-04-13T15:46:55.658" v="152" actId="478"/>
          <ac:spMkLst>
            <pc:docMk/>
            <pc:sldMk cId="1225292121" sldId="257"/>
            <ac:spMk id="3" creationId="{B9D9C885-D3AF-4267-8532-0DD73497C800}"/>
          </ac:spMkLst>
        </pc:spChg>
        <pc:spChg chg="add del mod">
          <ac:chgData name="jabota madeniet" userId="357e6359b7b11809" providerId="LiveId" clId="{74BE74CB-A89B-4DAD-BD82-9E66C11700D5}" dt="2021-04-13T15:47:11.658" v="156" actId="478"/>
          <ac:spMkLst>
            <pc:docMk/>
            <pc:sldMk cId="1225292121" sldId="257"/>
            <ac:spMk id="5" creationId="{419300AA-8E21-4F07-9789-04E8A31E308F}"/>
          </ac:spMkLst>
        </pc:spChg>
      </pc:sldChg>
      <pc:sldChg chg="delSp modSp new mod">
        <pc:chgData name="jabota madeniet" userId="357e6359b7b11809" providerId="LiveId" clId="{74BE74CB-A89B-4DAD-BD82-9E66C11700D5}" dt="2021-04-13T15:48:24.430" v="197" actId="113"/>
        <pc:sldMkLst>
          <pc:docMk/>
          <pc:sldMk cId="3340836245" sldId="258"/>
        </pc:sldMkLst>
        <pc:spChg chg="del">
          <ac:chgData name="jabota madeniet" userId="357e6359b7b11809" providerId="LiveId" clId="{74BE74CB-A89B-4DAD-BD82-9E66C11700D5}" dt="2021-04-13T15:47:29.515" v="160" actId="478"/>
          <ac:spMkLst>
            <pc:docMk/>
            <pc:sldMk cId="3340836245" sldId="258"/>
            <ac:spMk id="2" creationId="{9500B4FC-9C2F-418D-8048-3271DFEBEEDB}"/>
          </ac:spMkLst>
        </pc:spChg>
        <pc:spChg chg="mod">
          <ac:chgData name="jabota madeniet" userId="357e6359b7b11809" providerId="LiveId" clId="{74BE74CB-A89B-4DAD-BD82-9E66C11700D5}" dt="2021-04-13T15:48:24.430" v="197" actId="113"/>
          <ac:spMkLst>
            <pc:docMk/>
            <pc:sldMk cId="3340836245" sldId="258"/>
            <ac:spMk id="3" creationId="{8CD09625-D822-4A71-9454-C0EC87ED861D}"/>
          </ac:spMkLst>
        </pc:spChg>
      </pc:sldChg>
      <pc:sldChg chg="addSp delSp modSp new mod">
        <pc:chgData name="jabota madeniet" userId="357e6359b7b11809" providerId="LiveId" clId="{74BE74CB-A89B-4DAD-BD82-9E66C11700D5}" dt="2021-04-13T16:50:16.855" v="241" actId="14100"/>
        <pc:sldMkLst>
          <pc:docMk/>
          <pc:sldMk cId="3243190540" sldId="259"/>
        </pc:sldMkLst>
        <pc:spChg chg="del">
          <ac:chgData name="jabota madeniet" userId="357e6359b7b11809" providerId="LiveId" clId="{74BE74CB-A89B-4DAD-BD82-9E66C11700D5}" dt="2021-04-13T15:48:57.339" v="199" actId="478"/>
          <ac:spMkLst>
            <pc:docMk/>
            <pc:sldMk cId="3243190540" sldId="259"/>
            <ac:spMk id="2" creationId="{0C0516F6-1347-44F9-99EC-D431C4408B26}"/>
          </ac:spMkLst>
        </pc:spChg>
        <pc:spChg chg="mod">
          <ac:chgData name="jabota madeniet" userId="357e6359b7b11809" providerId="LiveId" clId="{74BE74CB-A89B-4DAD-BD82-9E66C11700D5}" dt="2021-04-13T16:49:56.983" v="238" actId="14100"/>
          <ac:spMkLst>
            <pc:docMk/>
            <pc:sldMk cId="3243190540" sldId="259"/>
            <ac:spMk id="3" creationId="{78C11048-341D-45C3-95C3-CE9AFDBB55D6}"/>
          </ac:spMkLst>
        </pc:spChg>
        <pc:picChg chg="add mod">
          <ac:chgData name="jabota madeniet" userId="357e6359b7b11809" providerId="LiveId" clId="{74BE74CB-A89B-4DAD-BD82-9E66C11700D5}" dt="2021-04-13T16:50:16.855" v="241" actId="14100"/>
          <ac:picMkLst>
            <pc:docMk/>
            <pc:sldMk cId="3243190540" sldId="259"/>
            <ac:picMk id="4" creationId="{680D19FE-7D00-44C2-9BCA-A2EE14BBBA0C}"/>
          </ac:picMkLst>
        </pc:picChg>
        <pc:picChg chg="add mod">
          <ac:chgData name="jabota madeniet" userId="357e6359b7b11809" providerId="LiveId" clId="{74BE74CB-A89B-4DAD-BD82-9E66C11700D5}" dt="2021-04-13T16:50:11.455" v="240" actId="14100"/>
          <ac:picMkLst>
            <pc:docMk/>
            <pc:sldMk cId="3243190540" sldId="259"/>
            <ac:picMk id="5" creationId="{692D18D1-80A6-4182-BA61-D9C12F36DC51}"/>
          </ac:picMkLst>
        </pc:picChg>
      </pc:sldChg>
      <pc:sldChg chg="addSp delSp modSp new mod modAnim">
        <pc:chgData name="jabota madeniet" userId="357e6359b7b11809" providerId="LiveId" clId="{74BE74CB-A89B-4DAD-BD82-9E66C11700D5}" dt="2021-04-13T17:10:08.650" v="1034"/>
        <pc:sldMkLst>
          <pc:docMk/>
          <pc:sldMk cId="2215329352" sldId="260"/>
        </pc:sldMkLst>
        <pc:spChg chg="del">
          <ac:chgData name="jabota madeniet" userId="357e6359b7b11809" providerId="LiveId" clId="{74BE74CB-A89B-4DAD-BD82-9E66C11700D5}" dt="2021-04-13T16:50:31.204" v="243" actId="478"/>
          <ac:spMkLst>
            <pc:docMk/>
            <pc:sldMk cId="2215329352" sldId="260"/>
            <ac:spMk id="2" creationId="{B0E66046-36D0-43D7-9978-B15DCB336C22}"/>
          </ac:spMkLst>
        </pc:spChg>
        <pc:spChg chg="mod">
          <ac:chgData name="jabota madeniet" userId="357e6359b7b11809" providerId="LiveId" clId="{74BE74CB-A89B-4DAD-BD82-9E66C11700D5}" dt="2021-04-13T17:01:48.030" v="647" actId="27636"/>
          <ac:spMkLst>
            <pc:docMk/>
            <pc:sldMk cId="2215329352" sldId="260"/>
            <ac:spMk id="3" creationId="{ED943E12-1C76-4C09-9A42-4CAB1CD08FCC}"/>
          </ac:spMkLst>
        </pc:spChg>
        <pc:spChg chg="add mod">
          <ac:chgData name="jabota madeniet" userId="357e6359b7b11809" providerId="LiveId" clId="{74BE74CB-A89B-4DAD-BD82-9E66C11700D5}" dt="2021-04-13T17:03:13.874" v="723" actId="207"/>
          <ac:spMkLst>
            <pc:docMk/>
            <pc:sldMk cId="2215329352" sldId="260"/>
            <ac:spMk id="4" creationId="{109961C7-8DFE-42A2-ABC0-2AF2CE60EB9E}"/>
          </ac:spMkLst>
        </pc:spChg>
        <pc:spChg chg="add mod">
          <ac:chgData name="jabota madeniet" userId="357e6359b7b11809" providerId="LiveId" clId="{74BE74CB-A89B-4DAD-BD82-9E66C11700D5}" dt="2021-04-13T17:04:29.848" v="786" actId="1076"/>
          <ac:spMkLst>
            <pc:docMk/>
            <pc:sldMk cId="2215329352" sldId="260"/>
            <ac:spMk id="5" creationId="{118B1AFA-AFAC-4750-8017-49C8B8DED2F9}"/>
          </ac:spMkLst>
        </pc:spChg>
        <pc:spChg chg="add mod">
          <ac:chgData name="jabota madeniet" userId="357e6359b7b11809" providerId="LiveId" clId="{74BE74CB-A89B-4DAD-BD82-9E66C11700D5}" dt="2021-04-13T17:06:27.440" v="872" actId="1076"/>
          <ac:spMkLst>
            <pc:docMk/>
            <pc:sldMk cId="2215329352" sldId="260"/>
            <ac:spMk id="6" creationId="{D303745E-45F3-4FDC-88E7-9F6C0804C9F3}"/>
          </ac:spMkLst>
        </pc:spChg>
        <pc:spChg chg="add mod">
          <ac:chgData name="jabota madeniet" userId="357e6359b7b11809" providerId="LiveId" clId="{74BE74CB-A89B-4DAD-BD82-9E66C11700D5}" dt="2021-04-13T17:08:20.752" v="957" actId="1076"/>
          <ac:spMkLst>
            <pc:docMk/>
            <pc:sldMk cId="2215329352" sldId="260"/>
            <ac:spMk id="7" creationId="{BDB45F5A-B5C3-4BE1-AE1C-260A552C9E7F}"/>
          </ac:spMkLst>
        </pc:spChg>
        <pc:spChg chg="add mod">
          <ac:chgData name="jabota madeniet" userId="357e6359b7b11809" providerId="LiveId" clId="{74BE74CB-A89B-4DAD-BD82-9E66C11700D5}" dt="2021-04-13T17:09:42.112" v="1029" actId="1076"/>
          <ac:spMkLst>
            <pc:docMk/>
            <pc:sldMk cId="2215329352" sldId="260"/>
            <ac:spMk id="8" creationId="{95B43374-6875-4E92-93E8-80674B6F1079}"/>
          </ac:spMkLst>
        </pc:spChg>
      </pc:sldChg>
      <pc:sldChg chg="delSp modSp new mod">
        <pc:chgData name="jabota madeniet" userId="357e6359b7b11809" providerId="LiveId" clId="{74BE74CB-A89B-4DAD-BD82-9E66C11700D5}" dt="2021-04-13T17:16:12.397" v="1457" actId="20577"/>
        <pc:sldMkLst>
          <pc:docMk/>
          <pc:sldMk cId="2209535451" sldId="261"/>
        </pc:sldMkLst>
        <pc:spChg chg="del">
          <ac:chgData name="jabota madeniet" userId="357e6359b7b11809" providerId="LiveId" clId="{74BE74CB-A89B-4DAD-BD82-9E66C11700D5}" dt="2021-04-13T17:10:16.361" v="1036" actId="478"/>
          <ac:spMkLst>
            <pc:docMk/>
            <pc:sldMk cId="2209535451" sldId="261"/>
            <ac:spMk id="2" creationId="{F29E6D13-D440-4BC2-9322-1ECCB0D3004C}"/>
          </ac:spMkLst>
        </pc:spChg>
        <pc:spChg chg="mod">
          <ac:chgData name="jabota madeniet" userId="357e6359b7b11809" providerId="LiveId" clId="{74BE74CB-A89B-4DAD-BD82-9E66C11700D5}" dt="2021-04-13T17:16:12.397" v="1457" actId="20577"/>
          <ac:spMkLst>
            <pc:docMk/>
            <pc:sldMk cId="2209535451" sldId="261"/>
            <ac:spMk id="3" creationId="{00417733-8B7E-4F1F-98F9-3C76182453C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65182-E873-42E0-AF25-37EF3152F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F6A747-03C5-4B88-AAA8-75CE98E6C7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BA876-D59F-474E-A3D9-03F226898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263CB-41F8-479C-BC47-A76EF7EFAA76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FC80B-9A74-4EB7-9C60-5B40CF079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D93E99-AF6A-4450-8537-CA178AB13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CB329-43BB-49DA-89F2-9F2F58156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356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AB8BE-B71C-42BF-A84C-D812FEECE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EE9FF2-BFF3-4E58-A259-9047A5137B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BB0326-55E2-4B3C-A5D3-C3FEFC4CF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263CB-41F8-479C-BC47-A76EF7EFAA76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60BFA-5016-40EE-AC40-D8EA37896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B8685F-607A-4918-B87C-2414F8288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CB329-43BB-49DA-89F2-9F2F58156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765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21A93F-48A8-47A1-AD5A-B38EC44DCA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31D6BE-5842-43FA-84D5-9E853EEB9D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F4D000-9C98-4B2F-B662-89E9D2202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263CB-41F8-479C-BC47-A76EF7EFAA76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142AB-DE91-49A1-BB5E-8F645A0B4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84A12-D627-4740-A630-B08BDA1A2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CB329-43BB-49DA-89F2-9F2F58156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720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10E99-0BE4-4AF9-B453-F5FC7C9C9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B497B-8864-4182-B339-BB5EE36223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6B10B5-9B48-455C-8BFF-ADB09799E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263CB-41F8-479C-BC47-A76EF7EFAA76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C16FF0-4165-47E9-BA55-36ABD786B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15AD6-98B2-44A1-9D02-B034102B4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CB329-43BB-49DA-89F2-9F2F58156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566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539F9-58F8-448A-9A9E-17B053746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013411-D620-4009-B7DD-CE0030C1D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188C8-9E91-4A54-B9C7-C4CAD649B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263CB-41F8-479C-BC47-A76EF7EFAA76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23AF21-F571-4753-9693-D8306D3E4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C8CAA-3851-4A90-86AD-693E76569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CB329-43BB-49DA-89F2-9F2F58156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137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0F8AD-F36E-4F37-9E4A-011AA3388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F58F0-4EB0-42AB-B170-F6BE86BE54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056FF9-A506-4C3F-94A5-BB0E1A97FE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8CD7C5-5D3F-4526-9E8A-5FC656D5E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263CB-41F8-479C-BC47-A76EF7EFAA76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27F1AC-F3E6-49C0-82FF-23A660988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A58392-109C-4E68-B105-7930535B6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CB329-43BB-49DA-89F2-9F2F58156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943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A21-BD63-433D-B33C-C926410C7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99ECDE-8268-4A5E-AD47-F7D46E278B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225875-8532-4368-A6B9-4FD9054208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98D496-BC40-4467-91AC-4BE62813A2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74BA73-83D9-4960-8262-FD26A0B6B6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E05AD0-6E21-4A44-8C2E-FD5B03580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263CB-41F8-479C-BC47-A76EF7EFAA76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8EBE39-E66F-437D-8CA9-EE512D622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02A949-56E9-465F-BEEF-A50348E16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CB329-43BB-49DA-89F2-9F2F58156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556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7F24D-C204-4127-98BC-2F6CFD1DF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4884DB-CE63-48A9-87CF-0CC4B1B76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263CB-41F8-479C-BC47-A76EF7EFAA76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5834CD-4B13-424C-B1A8-BE7854166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55D2E1-9237-4E91-A202-F0CF9B51E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CB329-43BB-49DA-89F2-9F2F58156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291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CAE983-E0BF-47DC-AB6F-8367E189B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263CB-41F8-479C-BC47-A76EF7EFAA76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EB319B-F9A8-41A4-9AC3-0AFC7981C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BAEB92-EC3E-4225-8129-02B6C36D4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CB329-43BB-49DA-89F2-9F2F58156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350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ED3E5-5ACA-4FD0-ABCD-96064B499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191D7-6D07-4A06-9F45-777C1A1DA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7F9A80-337D-49E1-B27C-87E1949267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CFA026-491B-4E05-8EF3-DC203272C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263CB-41F8-479C-BC47-A76EF7EFAA76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3D310D-D8C1-411E-AD32-ED559A069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4E9436-6D02-41CD-8AB0-19F936FED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CB329-43BB-49DA-89F2-9F2F58156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504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F555F-2A90-47DB-A1F7-CC7F123DE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CECB84-C5D7-4C37-A6FE-2AA5B24C36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084113-8062-4E57-88C3-367892054D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6CCE1F-CDF2-4CDA-9F96-4E29FD2EE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263CB-41F8-479C-BC47-A76EF7EFAA76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227E7B-650B-48A9-9CF2-44D613F74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B7533D-3774-4F42-B1F5-4125A6A1B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CB329-43BB-49DA-89F2-9F2F58156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030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FAA522-E4A3-429D-A970-DC22A7EC4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6F47F1-6F4B-415F-B050-D7B2549D9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6788C4-6528-4A77-BE8D-970A9393B4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263CB-41F8-479C-BC47-A76EF7EFAA76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552A0-6C94-4CCA-8F3D-9E03CBCDE0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88D36-0C54-4742-8B98-9B3DE36629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CB329-43BB-49DA-89F2-9F2F58156F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682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B9BA3-9934-4BAF-83FB-99A38EE527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297280"/>
          </a:xfrm>
        </p:spPr>
        <p:txBody>
          <a:bodyPr/>
          <a:lstStyle/>
          <a:p>
            <a:r>
              <a:rPr lang="en-US" sz="6000" b="1" dirty="0">
                <a:solidFill>
                  <a:srgbClr val="0070C0"/>
                </a:solidFill>
              </a:rPr>
              <a:t>The theme: Progress </a:t>
            </a:r>
            <a:r>
              <a:rPr lang="en-US" b="1" dirty="0">
                <a:solidFill>
                  <a:srgbClr val="0070C0"/>
                </a:solidFill>
              </a:rPr>
              <a:t>Check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681717-398B-430D-B840-D224CD1B74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19643"/>
            <a:ext cx="9144000" cy="3615397"/>
          </a:xfrm>
        </p:spPr>
        <p:txBody>
          <a:bodyPr/>
          <a:lstStyle/>
          <a:p>
            <a:pPr algn="r"/>
            <a:r>
              <a:rPr lang="en-US" sz="2400" dirty="0">
                <a:solidFill>
                  <a:srgbClr val="0070C0"/>
                </a:solidFill>
              </a:rPr>
              <a:t>English 11</a:t>
            </a:r>
            <a:r>
              <a:rPr lang="en-US" sz="2400" baseline="30000" dirty="0">
                <a:solidFill>
                  <a:srgbClr val="0070C0"/>
                </a:solidFill>
              </a:rPr>
              <a:t>th</a:t>
            </a:r>
            <a:r>
              <a:rPr lang="en-US" sz="2400" dirty="0">
                <a:solidFill>
                  <a:srgbClr val="0070C0"/>
                </a:solidFill>
              </a:rPr>
              <a:t> grade</a:t>
            </a:r>
            <a:endParaRPr lang="ru-RU" sz="2400" dirty="0">
              <a:solidFill>
                <a:srgbClr val="0070C0"/>
              </a:solidFill>
            </a:endParaRPr>
          </a:p>
          <a:p>
            <a:pPr algn="r"/>
            <a:r>
              <a:rPr lang="en-US" sz="2400" dirty="0">
                <a:solidFill>
                  <a:srgbClr val="0070C0"/>
                </a:solidFill>
              </a:rPr>
              <a:t>Action</a:t>
            </a:r>
            <a:endParaRPr lang="ru-RU" sz="2400" dirty="0">
              <a:solidFill>
                <a:srgbClr val="0070C0"/>
              </a:solidFill>
            </a:endParaRPr>
          </a:p>
          <a:p>
            <a:pPr algn="r"/>
            <a:r>
              <a:rPr lang="en-US" sz="2400" dirty="0">
                <a:solidFill>
                  <a:srgbClr val="0070C0"/>
                </a:solidFill>
              </a:rPr>
              <a:t>Term </a:t>
            </a:r>
            <a:r>
              <a:rPr lang="ru-KZ" sz="2400" dirty="0">
                <a:solidFill>
                  <a:srgbClr val="0070C0"/>
                </a:solidFill>
              </a:rPr>
              <a:t>4</a:t>
            </a:r>
            <a:endParaRPr lang="ru-RU" sz="2400" dirty="0">
              <a:solidFill>
                <a:srgbClr val="0070C0"/>
              </a:solidFill>
            </a:endParaRPr>
          </a:p>
          <a:p>
            <a:pPr algn="r"/>
            <a:r>
              <a:rPr lang="en-US" sz="2400" dirty="0">
                <a:solidFill>
                  <a:srgbClr val="0070C0"/>
                </a:solidFill>
              </a:rPr>
              <a:t>Module </a:t>
            </a:r>
            <a:r>
              <a:rPr lang="ru-KZ" sz="2400" dirty="0">
                <a:solidFill>
                  <a:srgbClr val="0070C0"/>
                </a:solidFill>
              </a:rPr>
              <a:t>9</a:t>
            </a:r>
            <a:r>
              <a:rPr lang="en-US" sz="2400" dirty="0">
                <a:solidFill>
                  <a:srgbClr val="0070C0"/>
                </a:solidFill>
              </a:rPr>
              <a:t> Lesson </a:t>
            </a:r>
            <a:r>
              <a:rPr lang="ru-KZ" dirty="0">
                <a:solidFill>
                  <a:srgbClr val="0070C0"/>
                </a:solidFill>
              </a:rPr>
              <a:t>10</a:t>
            </a:r>
            <a:endParaRPr lang="ru-RU" sz="2400" dirty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85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044F5-4749-4744-A375-73870971B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56935"/>
            <a:ext cx="10515600" cy="1814732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objectives: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11.4.2-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understand specific information and detail in extended texts on a wide range of familiar and unfamiliar general and curricular topics;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11.4.6 - 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recognize the attitude, opinion or tone of the writer in extended texts on  a range of more complex and abstract general and curricular topics;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11.4.9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recognize inconsistencies in argument in extended texts on a range of more complex and abstract general and curricular topics;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11.2.2-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understand specific information in unsupported extended talk on a wide range of general and curricular topics, including talk on a growing range of unfamiliar topics;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11.2.5 - 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recognize the attitude or opinion of the speaker(s) in unsupported extended talk on a wide range of general and curricular topics, including talk on a growing range of unfamiliar topics;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29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09625-D822-4A71-9454-C0EC87ED8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0671"/>
            <a:ext cx="10515600" cy="52062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Lesson objectives: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  <a:tabLst>
                <a:tab pos="271780" algn="l"/>
              </a:tabLst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 learners will be able to: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27178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 specific information and detail in extended texts on a wide range of familiar and unfamiliar general and curricular topics;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  <a:tabLst>
                <a:tab pos="619125" algn="l"/>
              </a:tabLst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Most learners will be able to: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27178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 specific information and detail in extended texts on a wide range of familiar and unfamiliar general and curricular topics;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 specific information in unsupported extended talk on a wide range of general and curricular topics, including talk on a growing range of unfamiliar topics;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  <a:tabLst>
                <a:tab pos="271780" algn="l"/>
              </a:tabLst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Some learners will be able to: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271780" algn="l"/>
              </a:tabLs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 specific information and detail in extended texts on a wide range of familiar and unfamiliar general and curricular topics;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understand specific information in unsupported extended talk on a wide range of general and curricular topics, including talk on a growing range of unfamiliar topics; deduce meaning from context in unsupported extended talk on a wide range of general and curricular topics, including talk on a growing range of unfamiliar topics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83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11048-341D-45C3-95C3-CE9AFDBB5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6098"/>
            <a:ext cx="10515600" cy="574086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Read the text.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0D19FE-7D00-44C2-9BCA-A2EE14BBBA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1368" y="1218101"/>
            <a:ext cx="5112432" cy="49588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2D18D1-80A6-4182-BA61-D9C12F36D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672" y="1218100"/>
            <a:ext cx="4979962" cy="495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9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43E12-1C76-4C09-9A42-4CAB1CD08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03385"/>
            <a:ext cx="10515600" cy="5331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 1. Read the text and choose the correct answer. p.123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purpose of the text?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According to paragraph 2, which of the following is NOT true.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In paragraph 3, the writer says that ……….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What does the writer mean by the term ‘double-edged sword’?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What is the writer’s overall attitude at the end of the text?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9961C7-8DFE-42A2-ABC0-2AF2CE60EB9E}"/>
              </a:ext>
            </a:extLst>
          </p:cNvPr>
          <p:cNvSpPr/>
          <p:nvPr/>
        </p:nvSpPr>
        <p:spPr>
          <a:xfrm>
            <a:off x="1246951" y="1993941"/>
            <a:ext cx="798731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To compare positive and negative aspects of using polyester.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8B1AFA-AFAC-4750-8017-49C8B8DED2F9}"/>
              </a:ext>
            </a:extLst>
          </p:cNvPr>
          <p:cNvSpPr/>
          <p:nvPr/>
        </p:nvSpPr>
        <p:spPr>
          <a:xfrm>
            <a:off x="1246951" y="2967335"/>
            <a:ext cx="672254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Polyester clothes tend to become loose and baggy.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03745E-45F3-4FDC-88E7-9F6C0804C9F3}"/>
              </a:ext>
            </a:extLst>
          </p:cNvPr>
          <p:cNvSpPr/>
          <p:nvPr/>
        </p:nvSpPr>
        <p:spPr>
          <a:xfrm>
            <a:off x="603282" y="3940729"/>
            <a:ext cx="962859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Manufacturing polyester produces large amounts of emissions.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B45F5A-B5C3-4BE1-AE1C-260A552C9E7F}"/>
              </a:ext>
            </a:extLst>
          </p:cNvPr>
          <p:cNvSpPr/>
          <p:nvPr/>
        </p:nvSpPr>
        <p:spPr>
          <a:xfrm>
            <a:off x="1235731" y="4529402"/>
            <a:ext cx="799853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400" b="0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0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Something that can have both positive and negative effects.</a:t>
            </a:r>
            <a:endParaRPr lang="en-US" sz="4400" b="0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B43374-6875-4E92-93E8-80674B6F1079}"/>
              </a:ext>
            </a:extLst>
          </p:cNvPr>
          <p:cNvSpPr/>
          <p:nvPr/>
        </p:nvSpPr>
        <p:spPr>
          <a:xfrm>
            <a:off x="1235731" y="5710642"/>
            <a:ext cx="708482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The textile industry ought to </a:t>
            </a:r>
            <a:r>
              <a:rPr lang="en-US" sz="2400" b="0" cap="none" spc="0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modernise</a:t>
            </a:r>
            <a:r>
              <a:rPr lang="en-US" sz="2400" b="0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its practices. </a:t>
            </a:r>
          </a:p>
        </p:txBody>
      </p:sp>
    </p:spTree>
    <p:extLst>
      <p:ext uri="{BB962C8B-B14F-4D97-AF65-F5344CB8AC3E}">
        <p14:creationId xmlns:p14="http://schemas.microsoft.com/office/powerpoint/2010/main" val="221532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17733-8B7E-4F1F-98F9-3C7618245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37419"/>
            <a:ext cx="10515600" cy="5439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Exercise 2. Listen to an interview about making wood wearable. Complete the sentences.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p.123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host says that one drawback of polyester is the fact that it causes damage to the ……………………….. .</a:t>
            </a:r>
          </a:p>
          <a:p>
            <a:pPr marL="514350" indent="-514350">
              <a:buAutoNum type="arabicPeriod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cellulose-based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fibres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Robert works with come from ……………….. .</a:t>
            </a:r>
          </a:p>
          <a:p>
            <a:pPr marL="514350" indent="-514350">
              <a:buAutoNum type="arabicPeriod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Robert says environmental impact of regenerated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fibres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……………………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than synthetic ones. </a:t>
            </a:r>
          </a:p>
          <a:p>
            <a:pPr marL="514350" indent="-51435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4.    The use of regenerated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fibres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 the clothing industry is quite ……………… .</a:t>
            </a:r>
          </a:p>
          <a:p>
            <a:pPr marL="514350" indent="-514350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5.    In order to break down wood, it’s necessary to use ……………………. .</a:t>
            </a:r>
          </a:p>
          <a:p>
            <a:pPr marL="514350" indent="-514350">
              <a:buAutoNum type="arabicPeriod" startAt="6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spinneret forms long strands of material from a ………………… solution. </a:t>
            </a:r>
          </a:p>
          <a:p>
            <a:pPr marL="514350" indent="-514350">
              <a:buAutoNum type="arabicPeriod" startAt="6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Closed-loop systems aim to reduce the environmental ………………. .</a:t>
            </a:r>
          </a:p>
          <a:p>
            <a:pPr marL="514350" indent="-514350">
              <a:buAutoNum type="arabicPeriod" startAt="6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Robert’s company has a website and is active on ………………. .</a:t>
            </a:r>
          </a:p>
          <a:p>
            <a:pPr marL="514350" indent="-514350">
              <a:buNone/>
            </a:pP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87744" y="1742383"/>
            <a:ext cx="185422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environment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819865" y="2234089"/>
            <a:ext cx="88678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wood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83767" y="2639531"/>
            <a:ext cx="64633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less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162409" y="3571184"/>
            <a:ext cx="131318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common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107305" y="4062889"/>
            <a:ext cx="146546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chemicals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057036" y="4494210"/>
            <a:ext cx="95410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liquid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290843" y="4942784"/>
            <a:ext cx="109036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impact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405132" y="5408611"/>
            <a:ext cx="179889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ocial media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53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allAtOnce"/>
      <p:bldP spid="8" grpId="0" build="p"/>
      <p:bldP spid="9" grpId="0" build="p"/>
      <p:bldP spid="10" grpId="0" build="p"/>
      <p:bldP spid="11" grpId="0" build="p"/>
      <p:bldP spid="12" grpId="0" build="p"/>
      <p:bldP spid="1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454</Words>
  <Application>Microsoft Office PowerPoint</Application>
  <PresentationFormat>Широкоэкранный</PresentationFormat>
  <Paragraphs>52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The theme: Progress Check</vt:lpstr>
      <vt:lpstr>Learning objectives: 11.4.2- understand specific information and detail in extended texts on a wide range of familiar and unfamiliar general and curricular topics; 11.4.6 - recognize the attitude, opinion or tone of the writer in extended texts on  a range of more complex and abstract general and curricular topics; 11.4.9 - recognize inconsistencies in argument in extended texts on a range of more complex and abstract general and curricular topics; 11.2.2- understand specific information in unsupported extended talk on a wide range of general and curricular topics, including talk on a growing range of unfamiliar topics; 11.2.5 - recognize the attitude or opinion of the speaker(s) in unsupported extended talk on a wide range of general and curricular topics, including talk on a growing range of unfamiliar topics;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theme: Progress Check</dc:title>
  <dc:creator>jabota madeniet</dc:creator>
  <cp:lastModifiedBy>Данагул</cp:lastModifiedBy>
  <cp:revision>3</cp:revision>
  <dcterms:created xsi:type="dcterms:W3CDTF">2021-04-13T15:38:51Z</dcterms:created>
  <dcterms:modified xsi:type="dcterms:W3CDTF">2024-12-20T16:01:54Z</dcterms:modified>
</cp:coreProperties>
</file>