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0" r:id="rId3"/>
    <p:sldId id="271" r:id="rId4"/>
    <p:sldId id="337" r:id="rId5"/>
    <p:sldId id="335" r:id="rId6"/>
    <p:sldId id="314" r:id="rId7"/>
    <p:sldId id="334" r:id="rId8"/>
    <p:sldId id="284" r:id="rId9"/>
    <p:sldId id="329" r:id="rId10"/>
    <p:sldId id="330" r:id="rId11"/>
    <p:sldId id="331" r:id="rId12"/>
    <p:sldId id="332" r:id="rId13"/>
    <p:sldId id="336" r:id="rId14"/>
    <p:sldId id="309" r:id="rId15"/>
    <p:sldId id="30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saya" initials="Z" lastIdx="0" clrIdx="0">
    <p:extLst>
      <p:ext uri="{19B8F6BF-5375-455C-9EA6-DF929625EA0E}">
        <p15:presenceInfo xmlns:p15="http://schemas.microsoft.com/office/powerpoint/2012/main" userId="Zhansay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00"/>
    <a:srgbClr val="006666"/>
    <a:srgbClr val="00CC00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images.yandex.ru/yandsearch?img_url=www.infomat.com%2Flearning%2Fimages%2F3234.jpg&amp;iorient=&amp;icolor=&amp;site=&amp;text=%D0%B4%D0%B6%D0%B5%D0%BA%20%D0%BB%D0%BE%D0%BD%D0%B4%D0%BE%D0%BD%20%D0%B1%D0%B8%D0%BE%D0%B3%D1%80%D0%B0%D1%84%D0%B8%D1%8F&amp;wp=&amp;pos=24&amp;isize=&amp;type=&amp;recent=&amp;rpt=simage&amp;itype=&amp;nojs=1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" y="-99018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3" y="188640"/>
            <a:ext cx="90364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Grade: 11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  3   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 2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4000" b="1" i="1" dirty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Jack London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072231-38B3-4193-A490-A3A98D8E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02" y="3429000"/>
            <a:ext cx="2347270" cy="29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1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23528" y="548680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3.He went to the klondike region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……………………………………………….. </a:t>
            </a:r>
          </a:p>
          <a:p>
            <a:endParaRPr lang="el-GR" sz="4000" dirty="0"/>
          </a:p>
        </p:txBody>
      </p:sp>
      <p:sp>
        <p:nvSpPr>
          <p:cNvPr id="9" name="Ορθογώνιο 8"/>
          <p:cNvSpPr/>
          <p:nvPr/>
        </p:nvSpPr>
        <p:spPr>
          <a:xfrm rot="10800000" flipV="1">
            <a:off x="179512" y="2208265"/>
            <a:ext cx="84969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 look for gold. </a:t>
            </a:r>
            <a:endParaRPr lang="el-G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C:\Users\Олег\Desktop\1024х768.png">
            <a:extLst>
              <a:ext uri="{FF2B5EF4-FFF2-40B4-BE49-F238E27FC236}">
                <a16:creationId xmlns:a16="http://schemas.microsoft.com/office/drawing/2014/main" id="{76542896-1092-495D-9ADA-770C8085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97152"/>
            <a:ext cx="4572000" cy="18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467544" y="620688"/>
            <a:ext cx="8496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4.His first successful piece of writing was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……………………………………………….. </a:t>
            </a:r>
          </a:p>
          <a:p>
            <a:endParaRPr lang="el-GR" sz="4000" dirty="0"/>
          </a:p>
        </p:txBody>
      </p:sp>
      <p:sp>
        <p:nvSpPr>
          <p:cNvPr id="9" name="Ορθογώνιο 8"/>
          <p:cNvSpPr/>
          <p:nvPr/>
        </p:nvSpPr>
        <p:spPr>
          <a:xfrm rot="10800000" flipV="1">
            <a:off x="179512" y="2233732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story that magazine published and paid him a small amount of money for.</a:t>
            </a:r>
          </a:p>
          <a:p>
            <a:pPr algn="ctr"/>
            <a:endParaRPr lang="el-G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C:\Users\Олег\Desktop\1024х768.png">
            <a:extLst>
              <a:ext uri="{FF2B5EF4-FFF2-40B4-BE49-F238E27FC236}">
                <a16:creationId xmlns:a16="http://schemas.microsoft.com/office/drawing/2014/main" id="{D7F6FEE7-2F0A-479D-B4A9-E2DC557E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72724"/>
            <a:ext cx="5400600" cy="24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2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79512" y="908720"/>
            <a:ext cx="87849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8000"/>
                </a:solidFill>
              </a:rPr>
              <a:t>5.He is best known for the novels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……………………………………………….. </a:t>
            </a:r>
          </a:p>
          <a:p>
            <a:endParaRPr lang="el-GR" sz="4000" dirty="0"/>
          </a:p>
        </p:txBody>
      </p:sp>
      <p:sp>
        <p:nvSpPr>
          <p:cNvPr id="9" name="Ορθογώνιο 8"/>
          <p:cNvSpPr/>
          <p:nvPr/>
        </p:nvSpPr>
        <p:spPr>
          <a:xfrm rot="10800000" flipV="1">
            <a:off x="359024" y="-61677"/>
            <a:ext cx="878497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</a:t>
            </a:r>
          </a:p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Call of the Wild, The Sea-Wolf and White Fang. </a:t>
            </a:r>
            <a:endParaRPr lang="el-G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C:\Users\Олег\Desktop\1024х768.png">
            <a:extLst>
              <a:ext uri="{FF2B5EF4-FFF2-40B4-BE49-F238E27FC236}">
                <a16:creationId xmlns:a16="http://schemas.microsoft.com/office/drawing/2014/main" id="{533227B1-CD30-4474-A38E-8D1C8F98B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9" y="4743870"/>
            <a:ext cx="5832648" cy="199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246914-19D7-448F-9B14-766466E7B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8" y="3791370"/>
            <a:ext cx="1816595" cy="1904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776379-5413-4EE1-A2ED-BC49B795BD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8"/>
          <a:stretch/>
        </p:blipFill>
        <p:spPr>
          <a:xfrm>
            <a:off x="7175697" y="3731497"/>
            <a:ext cx="1816596" cy="1905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4E9AB9-19E1-491A-B0C0-2CCFBA7BF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07" y="3588746"/>
            <a:ext cx="208823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12-03 at 19.49.40">
            <a:hlinkClick r:id="" action="ppaction://media"/>
            <a:extLst>
              <a:ext uri="{FF2B5EF4-FFF2-40B4-BE49-F238E27FC236}">
                <a16:creationId xmlns:a16="http://schemas.microsoft.com/office/drawing/2014/main" id="{E41FD776-8124-48BB-86CF-773EDD4495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404664"/>
            <a:ext cx="8045450" cy="5822107"/>
          </a:xfrm>
        </p:spPr>
      </p:pic>
    </p:spTree>
    <p:extLst>
      <p:ext uri="{BB962C8B-B14F-4D97-AF65-F5344CB8AC3E}">
        <p14:creationId xmlns:p14="http://schemas.microsoft.com/office/powerpoint/2010/main" val="303056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09B7A-8429-4DE4-910A-23C1D9229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Recommended H/W:</a:t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85FCFF-4B4B-4B48-86B0-AD9435BA2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6656784" cy="444204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more information about Jack London’s years of life &amp; works.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DDF02-CD3E-4F55-A7A6-5262A9EF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460">
            <a:off x="3406862" y="3039024"/>
            <a:ext cx="3703006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2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32E1C8-AAC6-4812-8195-C3D90CCC9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20689"/>
            <a:ext cx="8458200" cy="1008111"/>
          </a:xfrm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latin typeface="Algerian" panose="04020705040A02060702" pitchFamily="82" charset="0"/>
                <a:ea typeface="Tahoma" panose="020B0604030504040204" pitchFamily="34" charset="0"/>
                <a:cs typeface="Tahoma" panose="020B0604030504040204" pitchFamily="34" charset="0"/>
              </a:rPr>
              <a:t>                Conclusion</a:t>
            </a:r>
            <a:endParaRPr lang="ru-RU" sz="5400" b="1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3EAD96-750C-442A-899A-5E3C7D6E9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9020" y="1988841"/>
            <a:ext cx="5783460" cy="4608511"/>
          </a:xfrm>
        </p:spPr>
        <p:txBody>
          <a:bodyPr>
            <a:normAutofit lnSpcReduction="10000"/>
          </a:bodyPr>
          <a:lstStyle/>
          <a:p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have:</a:t>
            </a:r>
          </a:p>
          <a:p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speaking and listening skills to solve problems;</a:t>
            </a:r>
          </a:p>
          <a:p>
            <a:r>
              <a:rPr lang="en-US" sz="36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recognized the attitude, opinion or tone of the writer.</a:t>
            </a:r>
          </a:p>
          <a:p>
            <a:endParaRPr lang="en-US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36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5CB29-68CE-484B-B8D5-0F78C27B6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857500" cy="3111996"/>
          </a:xfrm>
          <a:prstGeom prst="rect">
            <a:avLst/>
          </a:prstGeom>
          <a:effectLst>
            <a:reflection blurRad="6350" stA="50000" endA="295" endPos="92000" dist="1016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1551E2-2162-47D2-BD43-CA2B60CC0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19" y="2708920"/>
            <a:ext cx="1322723" cy="7764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E0E6B3-8FAE-49D7-9525-A70664697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452764"/>
            <a:ext cx="1155885" cy="10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9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21072123">
            <a:off x="7044345" y="1170720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971599" y="1157188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objectives: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Outcomes - Interstate Passp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221" y="188640"/>
            <a:ext cx="20193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23088-F2B3-456A-B223-95E888918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79" y="1865075"/>
            <a:ext cx="8783042" cy="4992926"/>
          </a:xfrm>
        </p:spPr>
        <p:txBody>
          <a:bodyPr>
            <a:noAutofit/>
          </a:bodyPr>
          <a:lstStyle/>
          <a:p>
            <a:pPr algn="l">
              <a:lnSpc>
                <a:spcPct val="106000"/>
              </a:lnSpc>
              <a:spcAft>
                <a:spcPts val="800"/>
              </a:spcAft>
            </a:pPr>
            <a:br>
              <a:rPr lang="ru-RU" sz="2400" b="1" dirty="0">
                <a:solidFill>
                  <a:srgbClr val="3366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  <a:r>
              <a:rPr lang="kk-KZ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kk-KZ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understand specific information and detail in extended texts on a wide range of familiar and unfamiliar general and curricular topics</a:t>
            </a:r>
            <a:r>
              <a:rPr lang="kk-KZ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br>
              <a:rPr lang="ru-RU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11.</a:t>
            </a:r>
            <a:r>
              <a:rPr lang="kk-KZ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kk-KZ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a wide range of extended fiction and non-fiction texts on a variety of more complex and abstract general and curricular topics.</a:t>
            </a:r>
            <a:br>
              <a:rPr lang="ru-RU" sz="2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21072123">
            <a:off x="7044345" y="1170720"/>
            <a:ext cx="1847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556792"/>
            <a:ext cx="612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40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5299" y="2818009"/>
            <a:ext cx="860755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will be able</a:t>
            </a:r>
            <a:r>
              <a:rPr lang="ru-RU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ru-RU" sz="4000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40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speaking and listening skills to solve problems;</a:t>
            </a:r>
          </a:p>
          <a:p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 </a:t>
            </a:r>
            <a:r>
              <a:rPr lang="en-US" sz="36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recognize the attitude, opinion or tone of the writer.</a:t>
            </a:r>
          </a:p>
          <a:p>
            <a:endParaRPr lang="ru-RU" sz="4000" b="1" dirty="0">
              <a:solidFill>
                <a:srgbClr val="008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513396" y="488850"/>
            <a:ext cx="5426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</a:t>
            </a:r>
            <a:r>
              <a:rPr lang="ru-RU" sz="48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800" b="1" dirty="0" err="1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</a:t>
            </a:r>
            <a:endParaRPr lang="ru-RU" sz="48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2" name="Picture 4" descr="Clinical · mTelehealth Presents the Telehealth Home Health and Remote  Patient Monitoring Solution Powered by aTouchAway™ and Featuring Customized  Pathways of Care and the Proprietary Circle of Care™ - mTelehealth is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862" y="378019"/>
            <a:ext cx="2584987" cy="235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reen-tick-simple-1u8N5H-clipart – Emma Crui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" y="3640429"/>
            <a:ext cx="999653" cy="8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green-tick-simple-1u8N5H-clipart – Emma Cruis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2" y="5034227"/>
            <a:ext cx="932822" cy="8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527A6-C44D-42DA-92BD-70CD0DC2448E}"/>
              </a:ext>
            </a:extLst>
          </p:cNvPr>
          <p:cNvSpPr txBox="1"/>
          <p:nvPr/>
        </p:nvSpPr>
        <p:spPr>
          <a:xfrm>
            <a:off x="3851921" y="332656"/>
            <a:ext cx="518457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Bradley Hand ITC" panose="03070402050302030203" pitchFamily="66" charset="0"/>
              </a:rPr>
              <a:t>I would rather be ashes than dust! I would rather that my spark should burn out in a brilliant blaze than it should be stifled by dry-rot. I would rather be a superb meteor, every atom of me in magnificent glow, than a sleepy and permanent planet. The proper function of man is to live, not exist. I shall not waste my days in trying to prolong them, I shall use my time."</a:t>
            </a:r>
            <a:br>
              <a:rPr lang="en-US" sz="2800" b="1" dirty="0">
                <a:solidFill>
                  <a:srgbClr val="008000"/>
                </a:solidFill>
                <a:latin typeface="Bradley Hand ITC" panose="03070402050302030203" pitchFamily="66" charset="0"/>
              </a:rPr>
            </a:br>
            <a:r>
              <a:rPr lang="en-US" sz="2800" b="1" dirty="0">
                <a:solidFill>
                  <a:srgbClr val="008000"/>
                </a:solidFill>
                <a:latin typeface="Bradley Hand ITC" panose="03070402050302030203" pitchFamily="66" charset="0"/>
              </a:rPr>
              <a:t>– </a:t>
            </a:r>
            <a:r>
              <a:rPr lang="en-US" sz="3600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Jack London 1876-1916</a:t>
            </a:r>
          </a:p>
        </p:txBody>
      </p:sp>
      <p:pic>
        <p:nvPicPr>
          <p:cNvPr id="4" name="Picture 7" descr="i?id=493912553-41-72&amp;n=21">
            <a:hlinkClick r:id="rId2"/>
            <a:extLst>
              <a:ext uri="{FF2B5EF4-FFF2-40B4-BE49-F238E27FC236}">
                <a16:creationId xmlns:a16="http://schemas.microsoft.com/office/drawing/2014/main" id="{B1B516A9-E65E-4170-9D48-BC9E866E8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08367"/>
            <a:ext cx="3384376" cy="5297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600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12-03 at 19.49.16">
            <a:hlinkClick r:id="" action="ppaction://media"/>
            <a:extLst>
              <a:ext uri="{FF2B5EF4-FFF2-40B4-BE49-F238E27FC236}">
                <a16:creationId xmlns:a16="http://schemas.microsoft.com/office/drawing/2014/main" id="{D3D9B779-F0B7-4AA1-BAC0-FA6350523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144000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ackLondon">
            <a:hlinkClick r:id="" action="ppaction://media"/>
            <a:extLst>
              <a:ext uri="{FF2B5EF4-FFF2-40B4-BE49-F238E27FC236}">
                <a16:creationId xmlns:a16="http://schemas.microsoft.com/office/drawing/2014/main" id="{124E5677-EF3D-4E55-825F-98A67EE1B3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4"/>
            <a:ext cx="9051926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2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60E8B-DE61-4C57-BEF3-D22B3FE44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8641"/>
            <a:ext cx="9144000" cy="122413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Algerian" panose="04020705040A02060702" pitchFamily="82" charset="0"/>
              </a:rPr>
              <a:t> JACK LONDON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D29F77-5D70-4D0C-A390-A39963A33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628801"/>
            <a:ext cx="8280920" cy="4824534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1.Where and when was Jack London born?</a:t>
            </a:r>
          </a:p>
          <a:p>
            <a:pPr algn="l"/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2.How could he afford to go to University?</a:t>
            </a:r>
          </a:p>
          <a:p>
            <a:pPr algn="l"/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3.Why did he go to the Klondike region?</a:t>
            </a:r>
          </a:p>
          <a:p>
            <a:pPr algn="l"/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4.What was his first successful piece of writing?</a:t>
            </a:r>
          </a:p>
          <a:p>
            <a:pPr algn="l"/>
            <a:r>
              <a:rPr lang="en-US" b="1" dirty="0">
                <a:solidFill>
                  <a:srgbClr val="33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5.Which novels is he best known for?</a:t>
            </a:r>
            <a:endParaRPr lang="ru-RU" b="1" dirty="0">
              <a:solidFill>
                <a:srgbClr val="33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65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79512" y="548680"/>
            <a:ext cx="8508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Jack London was born 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……………………………………………….. </a:t>
            </a:r>
          </a:p>
          <a:p>
            <a:endParaRPr lang="el-GR" sz="4000" dirty="0"/>
          </a:p>
        </p:txBody>
      </p:sp>
      <p:sp>
        <p:nvSpPr>
          <p:cNvPr id="9" name="Ορθογώνιο 8"/>
          <p:cNvSpPr/>
          <p:nvPr/>
        </p:nvSpPr>
        <p:spPr>
          <a:xfrm rot="10800000" flipV="1">
            <a:off x="899592" y="2450941"/>
            <a:ext cx="7416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1876 in San Francisco, California. </a:t>
            </a:r>
            <a:endParaRPr lang="el-G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3" descr="C:\Users\Олег\Desktop\1024х768.png">
            <a:extLst>
              <a:ext uri="{FF2B5EF4-FFF2-40B4-BE49-F238E27FC236}">
                <a16:creationId xmlns:a16="http://schemas.microsoft.com/office/drawing/2014/main" id="{BBE53FD3-0B60-4DC1-AA96-39C21D07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356451"/>
            <a:ext cx="4464496" cy="237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9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95536" y="692696"/>
            <a:ext cx="84969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He could afford to go to university 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……………………………………………….. </a:t>
            </a:r>
          </a:p>
          <a:p>
            <a:endParaRPr lang="el-GR" sz="4000" dirty="0"/>
          </a:p>
        </p:txBody>
      </p:sp>
      <p:sp>
        <p:nvSpPr>
          <p:cNvPr id="9" name="Ορθογώνιο 8"/>
          <p:cNvSpPr/>
          <p:nvPr/>
        </p:nvSpPr>
        <p:spPr>
          <a:xfrm rot="10800000" flipV="1">
            <a:off x="755576" y="2358823"/>
            <a:ext cx="79928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because  a local business owner gave him the money. </a:t>
            </a:r>
            <a:endParaRPr lang="el-GR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 descr="C:\Users\Олег\Desktop\1024х768.png">
            <a:extLst>
              <a:ext uri="{FF2B5EF4-FFF2-40B4-BE49-F238E27FC236}">
                <a16:creationId xmlns:a16="http://schemas.microsoft.com/office/drawing/2014/main" id="{820117C0-8C6B-4AA6-A9E2-8E8DD4053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20982"/>
            <a:ext cx="4824536" cy="23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79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</TotalTime>
  <Words>385</Words>
  <Application>Microsoft Office PowerPoint</Application>
  <PresentationFormat>Экран (4:3)</PresentationFormat>
  <Paragraphs>60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Algerian</vt:lpstr>
      <vt:lpstr>Arial</vt:lpstr>
      <vt:lpstr>Bradley Hand ITC</vt:lpstr>
      <vt:lpstr>Calibri</vt:lpstr>
      <vt:lpstr>Tahoma</vt:lpstr>
      <vt:lpstr>Times New Roman</vt:lpstr>
      <vt:lpstr>Тема Office</vt:lpstr>
      <vt:lpstr>Презентация PowerPoint</vt:lpstr>
      <vt:lpstr> 11.4.2 - understand specific information and detail in extended texts on a wide range of familiar and unfamiliar general and curricular topics;  11.4.4 - read a wide range of extended fiction and non-fiction texts on a variety of more complex and abstract general and curricular topics. </vt:lpstr>
      <vt:lpstr>Презентация PowerPoint</vt:lpstr>
      <vt:lpstr>Презентация PowerPoint</vt:lpstr>
      <vt:lpstr>Презентация PowerPoint</vt:lpstr>
      <vt:lpstr>Презентация PowerPoint</vt:lpstr>
      <vt:lpstr> JACK LONDON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Recommended H/W: </vt:lpstr>
      <vt:lpstr>               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Амангали Жумаев</cp:lastModifiedBy>
  <cp:revision>120</cp:revision>
  <dcterms:created xsi:type="dcterms:W3CDTF">2020-10-15T10:45:32Z</dcterms:created>
  <dcterms:modified xsi:type="dcterms:W3CDTF">2020-12-21T09:16:42Z</dcterms:modified>
</cp:coreProperties>
</file>