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405" r:id="rId3"/>
    <p:sldId id="259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9" r:id="rId13"/>
    <p:sldId id="400" r:id="rId14"/>
    <p:sldId id="401" r:id="rId15"/>
    <p:sldId id="402" r:id="rId16"/>
    <p:sldId id="404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93D9"/>
    <a:srgbClr val="427642"/>
    <a:srgbClr val="5C0000"/>
    <a:srgbClr val="820000"/>
    <a:srgbClr val="640000"/>
    <a:srgbClr val="8E0000"/>
    <a:srgbClr val="7A0000"/>
    <a:srgbClr val="360000"/>
    <a:srgbClr val="549654"/>
    <a:srgbClr val="1A2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43" autoAdjust="0"/>
    <p:restoredTop sz="94423" autoAdjust="0"/>
  </p:normalViewPr>
  <p:slideViewPr>
    <p:cSldViewPr snapToGrid="0" showGuides="1">
      <p:cViewPr varScale="1">
        <p:scale>
          <a:sx n="83" d="100"/>
          <a:sy n="83" d="100"/>
        </p:scale>
        <p:origin x="490" y="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A02920-CF9A-495E-8AAB-5ADC7EC1961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DE9B89A-14AD-4259-949E-7AE5397F32FD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kk-KZ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Себептері </a:t>
          </a:r>
          <a:endParaRPr lang="ru-RU" sz="2400" b="1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3C0E984-9E48-4633-9FC7-CD6BE0FFB7B3}" type="parTrans" cxnId="{02CE8610-4C06-41F6-B4F9-C2B586A1800A}">
      <dgm:prSet/>
      <dgm:spPr/>
      <dgm:t>
        <a:bodyPr/>
        <a:lstStyle/>
        <a:p>
          <a:endParaRPr lang="ru-RU"/>
        </a:p>
      </dgm:t>
    </dgm:pt>
    <dgm:pt modelId="{2FBA8708-E0BE-4B04-9BDB-A28FCABBFC9D}" type="sibTrans" cxnId="{02CE8610-4C06-41F6-B4F9-C2B586A1800A}">
      <dgm:prSet/>
      <dgm:spPr/>
      <dgm:t>
        <a:bodyPr/>
        <a:lstStyle/>
        <a:p>
          <a:endParaRPr lang="ru-RU"/>
        </a:p>
      </dgm:t>
    </dgm:pt>
    <dgm:pt modelId="{AD91B166-267B-4F03-B937-9A0AD9927857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kk-KZ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Салдары </a:t>
          </a:r>
          <a:endParaRPr lang="ru-RU" sz="2400" b="1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2B8C84A-8BDF-453C-9EC2-830A19B6CFD2}" type="parTrans" cxnId="{2E195E65-4DC5-4967-B68D-1EA0D375D28E}">
      <dgm:prSet/>
      <dgm:spPr/>
      <dgm:t>
        <a:bodyPr/>
        <a:lstStyle/>
        <a:p>
          <a:endParaRPr lang="ru-RU"/>
        </a:p>
      </dgm:t>
    </dgm:pt>
    <dgm:pt modelId="{97BEA646-7376-46AE-A8A2-C155C213EF66}" type="sibTrans" cxnId="{2E195E65-4DC5-4967-B68D-1EA0D375D28E}">
      <dgm:prSet/>
      <dgm:spPr/>
      <dgm:t>
        <a:bodyPr/>
        <a:lstStyle/>
        <a:p>
          <a:endParaRPr lang="ru-RU"/>
        </a:p>
      </dgm:t>
    </dgm:pt>
    <dgm:pt modelId="{12573198-24E1-45D0-A0A6-7F2851AE5B6B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kk-KZ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Шешу жолдары</a:t>
          </a:r>
          <a:endParaRPr lang="ru-RU" sz="2400" b="1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4BA42E3-CFCE-404C-9A8F-F3EA6ED927FB}" type="parTrans" cxnId="{6EDAAA99-EFD5-4BDC-8D56-63C62983F268}">
      <dgm:prSet/>
      <dgm:spPr/>
      <dgm:t>
        <a:bodyPr/>
        <a:lstStyle/>
        <a:p>
          <a:endParaRPr lang="ru-RU"/>
        </a:p>
      </dgm:t>
    </dgm:pt>
    <dgm:pt modelId="{B89B787D-7C3C-44D8-8969-0D162C1CA699}" type="sibTrans" cxnId="{6EDAAA99-EFD5-4BDC-8D56-63C62983F268}">
      <dgm:prSet/>
      <dgm:spPr/>
      <dgm:t>
        <a:bodyPr/>
        <a:lstStyle/>
        <a:p>
          <a:endParaRPr lang="ru-RU"/>
        </a:p>
      </dgm:t>
    </dgm:pt>
    <dgm:pt modelId="{704EEA4E-301A-486D-B7C3-6695C87623D5}" type="pres">
      <dgm:prSet presAssocID="{49A02920-CF9A-495E-8AAB-5ADC7EC1961B}" presName="Name0" presStyleCnt="0">
        <dgm:presLayoutVars>
          <dgm:dir/>
          <dgm:resizeHandles val="exact"/>
        </dgm:presLayoutVars>
      </dgm:prSet>
      <dgm:spPr/>
    </dgm:pt>
    <dgm:pt modelId="{31CA9810-6E2A-43FA-BA1A-BA557DBBA524}" type="pres">
      <dgm:prSet presAssocID="{4DE9B89A-14AD-4259-949E-7AE5397F32FD}" presName="node" presStyleLbl="node1" presStyleIdx="0" presStyleCnt="3" custScaleY="71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D4BDD-EA52-45E1-AAB7-7BE2ACFB9DA6}" type="pres">
      <dgm:prSet presAssocID="{2FBA8708-E0BE-4B04-9BDB-A28FCABBFC9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2620526-EEC9-44DB-B05F-A290052DB6F8}" type="pres">
      <dgm:prSet presAssocID="{2FBA8708-E0BE-4B04-9BDB-A28FCABBFC9D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14EB517-E2A1-4469-AA27-CD9F5E64F4F3}" type="pres">
      <dgm:prSet presAssocID="{AD91B166-267B-4F03-B937-9A0AD9927857}" presName="node" presStyleLbl="node1" presStyleIdx="1" presStyleCnt="3" custScaleY="73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7D6AB-9BC3-405F-B6DE-86A1C210F2D2}" type="pres">
      <dgm:prSet presAssocID="{97BEA646-7376-46AE-A8A2-C155C213EF6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2F82D12-3BB6-4B76-9FCB-1E26A91B8A7C}" type="pres">
      <dgm:prSet presAssocID="{97BEA646-7376-46AE-A8A2-C155C213EF6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063D9E5-EE20-4BA4-B39A-54DEBBAAB17D}" type="pres">
      <dgm:prSet presAssocID="{12573198-24E1-45D0-A0A6-7F2851AE5B6B}" presName="node" presStyleLbl="node1" presStyleIdx="2" presStyleCnt="3" custScaleX="104488" custScaleY="75083" custLinFactNeighborX="3328" custLinFactNeighborY="-5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9F0FAF-76B7-4EB2-9FE2-ACFE489E31E7}" type="presOf" srcId="{97BEA646-7376-46AE-A8A2-C155C213EF66}" destId="{42F82D12-3BB6-4B76-9FCB-1E26A91B8A7C}" srcOrd="1" destOrd="0" presId="urn:microsoft.com/office/officeart/2005/8/layout/process1"/>
    <dgm:cxn modelId="{067AF562-7123-42F2-B102-30DDCE7DF6E3}" type="presOf" srcId="{2FBA8708-E0BE-4B04-9BDB-A28FCABBFC9D}" destId="{FCAD4BDD-EA52-45E1-AAB7-7BE2ACFB9DA6}" srcOrd="0" destOrd="0" presId="urn:microsoft.com/office/officeart/2005/8/layout/process1"/>
    <dgm:cxn modelId="{EAE4C371-AC48-4583-A8BA-362CE0AC0C27}" type="presOf" srcId="{49A02920-CF9A-495E-8AAB-5ADC7EC1961B}" destId="{704EEA4E-301A-486D-B7C3-6695C87623D5}" srcOrd="0" destOrd="0" presId="urn:microsoft.com/office/officeart/2005/8/layout/process1"/>
    <dgm:cxn modelId="{4FAC7D20-21C7-4EFC-AFAB-C5BF56400A1A}" type="presOf" srcId="{2FBA8708-E0BE-4B04-9BDB-A28FCABBFC9D}" destId="{62620526-EEC9-44DB-B05F-A290052DB6F8}" srcOrd="1" destOrd="0" presId="urn:microsoft.com/office/officeart/2005/8/layout/process1"/>
    <dgm:cxn modelId="{D62B7542-052A-46AE-852B-B3851F95293F}" type="presOf" srcId="{97BEA646-7376-46AE-A8A2-C155C213EF66}" destId="{1307D6AB-9BC3-405F-B6DE-86A1C210F2D2}" srcOrd="0" destOrd="0" presId="urn:microsoft.com/office/officeart/2005/8/layout/process1"/>
    <dgm:cxn modelId="{097CF0F1-EAD8-4972-BD99-06230BB43F3B}" type="presOf" srcId="{4DE9B89A-14AD-4259-949E-7AE5397F32FD}" destId="{31CA9810-6E2A-43FA-BA1A-BA557DBBA524}" srcOrd="0" destOrd="0" presId="urn:microsoft.com/office/officeart/2005/8/layout/process1"/>
    <dgm:cxn modelId="{6EDAAA99-EFD5-4BDC-8D56-63C62983F268}" srcId="{49A02920-CF9A-495E-8AAB-5ADC7EC1961B}" destId="{12573198-24E1-45D0-A0A6-7F2851AE5B6B}" srcOrd="2" destOrd="0" parTransId="{A4BA42E3-CFCE-404C-9A8F-F3EA6ED927FB}" sibTransId="{B89B787D-7C3C-44D8-8969-0D162C1CA699}"/>
    <dgm:cxn modelId="{662B4D8D-856C-40BA-9AED-2754C9E59CA3}" type="presOf" srcId="{AD91B166-267B-4F03-B937-9A0AD9927857}" destId="{214EB517-E2A1-4469-AA27-CD9F5E64F4F3}" srcOrd="0" destOrd="0" presId="urn:microsoft.com/office/officeart/2005/8/layout/process1"/>
    <dgm:cxn modelId="{2E195E65-4DC5-4967-B68D-1EA0D375D28E}" srcId="{49A02920-CF9A-495E-8AAB-5ADC7EC1961B}" destId="{AD91B166-267B-4F03-B937-9A0AD9927857}" srcOrd="1" destOrd="0" parTransId="{A2B8C84A-8BDF-453C-9EC2-830A19B6CFD2}" sibTransId="{97BEA646-7376-46AE-A8A2-C155C213EF66}"/>
    <dgm:cxn modelId="{5F62902F-3DEF-445D-A97C-7BBABF1360C4}" type="presOf" srcId="{12573198-24E1-45D0-A0A6-7F2851AE5B6B}" destId="{8063D9E5-EE20-4BA4-B39A-54DEBBAAB17D}" srcOrd="0" destOrd="0" presId="urn:microsoft.com/office/officeart/2005/8/layout/process1"/>
    <dgm:cxn modelId="{02CE8610-4C06-41F6-B4F9-C2B586A1800A}" srcId="{49A02920-CF9A-495E-8AAB-5ADC7EC1961B}" destId="{4DE9B89A-14AD-4259-949E-7AE5397F32FD}" srcOrd="0" destOrd="0" parTransId="{D3C0E984-9E48-4633-9FC7-CD6BE0FFB7B3}" sibTransId="{2FBA8708-E0BE-4B04-9BDB-A28FCABBFC9D}"/>
    <dgm:cxn modelId="{655E1121-EED6-44FB-A82A-D33124D19663}" type="presParOf" srcId="{704EEA4E-301A-486D-B7C3-6695C87623D5}" destId="{31CA9810-6E2A-43FA-BA1A-BA557DBBA524}" srcOrd="0" destOrd="0" presId="urn:microsoft.com/office/officeart/2005/8/layout/process1"/>
    <dgm:cxn modelId="{11D26A93-5F93-48A5-9BE3-168A9B3E3924}" type="presParOf" srcId="{704EEA4E-301A-486D-B7C3-6695C87623D5}" destId="{FCAD4BDD-EA52-45E1-AAB7-7BE2ACFB9DA6}" srcOrd="1" destOrd="0" presId="urn:microsoft.com/office/officeart/2005/8/layout/process1"/>
    <dgm:cxn modelId="{22A7D55A-6C1B-440D-B901-CB03994138A2}" type="presParOf" srcId="{FCAD4BDD-EA52-45E1-AAB7-7BE2ACFB9DA6}" destId="{62620526-EEC9-44DB-B05F-A290052DB6F8}" srcOrd="0" destOrd="0" presId="urn:microsoft.com/office/officeart/2005/8/layout/process1"/>
    <dgm:cxn modelId="{4A52DDA7-B6E1-4504-9192-1D061563D037}" type="presParOf" srcId="{704EEA4E-301A-486D-B7C3-6695C87623D5}" destId="{214EB517-E2A1-4469-AA27-CD9F5E64F4F3}" srcOrd="2" destOrd="0" presId="urn:microsoft.com/office/officeart/2005/8/layout/process1"/>
    <dgm:cxn modelId="{9D7C1F85-A2CF-44DD-B8DE-19054EBE9097}" type="presParOf" srcId="{704EEA4E-301A-486D-B7C3-6695C87623D5}" destId="{1307D6AB-9BC3-405F-B6DE-86A1C210F2D2}" srcOrd="3" destOrd="0" presId="urn:microsoft.com/office/officeart/2005/8/layout/process1"/>
    <dgm:cxn modelId="{E9EE4D4B-97A3-4837-9305-450474CF8761}" type="presParOf" srcId="{1307D6AB-9BC3-405F-B6DE-86A1C210F2D2}" destId="{42F82D12-3BB6-4B76-9FCB-1E26A91B8A7C}" srcOrd="0" destOrd="0" presId="urn:microsoft.com/office/officeart/2005/8/layout/process1"/>
    <dgm:cxn modelId="{D7998FD0-7E7A-4746-98CC-53D64D17EC82}" type="presParOf" srcId="{704EEA4E-301A-486D-B7C3-6695C87623D5}" destId="{8063D9E5-EE20-4BA4-B39A-54DEBBAAB17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280AD5-8616-4748-A38F-9E259D5AF38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45F677-717D-4C17-9E4F-69C76DEE3330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pPr algn="ctr"/>
          <a:r>
            <a:rPr lang="kk-KZ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   </a:t>
          </a:r>
          <a:r>
            <a:rPr lang="kk-KZ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Климат өзгеруі бойынша үкіметаралық тобының бесінші </a:t>
          </a:r>
        </a:p>
        <a:p>
          <a:pPr algn="ctr"/>
          <a:r>
            <a:rPr lang="kk-KZ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баяндамасы: (2013 ж) </a:t>
          </a:r>
          <a:endParaRPr lang="ru-RU" sz="1600" dirty="0" smtClean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18D237E-0FC7-4B9C-A2C5-99AE9D3A19F7}" type="parTrans" cxnId="{2F2E1F6B-2E25-482F-8817-0F591E59DE31}">
      <dgm:prSet/>
      <dgm:spPr/>
      <dgm:t>
        <a:bodyPr/>
        <a:lstStyle/>
        <a:p>
          <a:endParaRPr lang="ru-RU"/>
        </a:p>
      </dgm:t>
    </dgm:pt>
    <dgm:pt modelId="{3C8188D3-EF3C-4681-9FD1-94273EE7CA0E}" type="sibTrans" cxnId="{2F2E1F6B-2E25-482F-8817-0F591E59DE31}">
      <dgm:prSet/>
      <dgm:spPr/>
      <dgm:t>
        <a:bodyPr/>
        <a:lstStyle/>
        <a:p>
          <a:endParaRPr lang="ru-RU"/>
        </a:p>
      </dgm:t>
    </dgm:pt>
    <dgm:pt modelId="{8DF45D4A-9A93-4110-9C65-B5226CD0F4C5}">
      <dgm:prSet phldrT="[Текст]" custT="1"/>
      <dgm:spPr>
        <a:solidFill>
          <a:srgbClr val="00B0F0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Ғылыми қоғамдастық ғаламдық жылыну себептерін бағалауда консенсусқа келді</a:t>
          </a:r>
          <a:endParaRPr lang="ru-RU" sz="1600" dirty="0" smtClean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4EFB616-8ED1-40D2-85FE-E39DAF878EC6}" type="parTrans" cxnId="{727E5A25-50D1-428E-BA67-5F59DD09D9D1}">
      <dgm:prSet/>
      <dgm:spPr/>
      <dgm:t>
        <a:bodyPr/>
        <a:lstStyle/>
        <a:p>
          <a:endParaRPr lang="ru-RU"/>
        </a:p>
      </dgm:t>
    </dgm:pt>
    <dgm:pt modelId="{8377F477-F9DE-4A12-BC41-2DBE2697928C}" type="sibTrans" cxnId="{727E5A25-50D1-428E-BA67-5F59DD09D9D1}">
      <dgm:prSet/>
      <dgm:spPr/>
      <dgm:t>
        <a:bodyPr/>
        <a:lstStyle/>
        <a:p>
          <a:endParaRPr lang="ru-RU"/>
        </a:p>
      </dgm:t>
    </dgm:pt>
    <dgm:pt modelId="{3A620FE6-2FC2-4128-82E0-3CEA1D8C7231}">
      <dgm:prSet phldrT="[Текст]" custT="1"/>
      <dgm:spPr>
        <a:solidFill>
          <a:srgbClr val="00B0F0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kk-KZ" sz="1400" dirty="0" smtClean="0"/>
            <a:t> </a:t>
          </a:r>
          <a:r>
            <a:rPr lang="kk-KZ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атмосфера мен мұхит температурасының көтерілуіне,</a:t>
          </a:r>
        </a:p>
        <a:p>
          <a:r>
            <a:rPr lang="kk-KZ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ғаламдық гидрологиялық циклдің өзгеруіне,</a:t>
          </a:r>
          <a:endParaRPr lang="ru-RU" sz="16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DD07F3A-9F6F-492D-B872-667682D81907}" type="parTrans" cxnId="{EEFE144B-0CCC-4E4E-86D2-715800DFA246}">
      <dgm:prSet/>
      <dgm:spPr/>
      <dgm:t>
        <a:bodyPr/>
        <a:lstStyle/>
        <a:p>
          <a:endParaRPr lang="ru-RU"/>
        </a:p>
      </dgm:t>
    </dgm:pt>
    <dgm:pt modelId="{091FECF9-DBAA-4387-BD11-90480914710E}" type="sibTrans" cxnId="{EEFE144B-0CCC-4E4E-86D2-715800DFA246}">
      <dgm:prSet/>
      <dgm:spPr/>
      <dgm:t>
        <a:bodyPr/>
        <a:lstStyle/>
        <a:p>
          <a:endParaRPr lang="ru-RU"/>
        </a:p>
      </dgm:t>
    </dgm:pt>
    <dgm:pt modelId="{B6EEEF5F-02C7-444F-9003-178E9B2B2B1F}">
      <dgm:prSet custT="1"/>
      <dgm:spPr>
        <a:solidFill>
          <a:srgbClr val="00B0F0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kk-KZ" sz="1300" dirty="0" smtClean="0"/>
            <a:t>   </a:t>
          </a:r>
        </a:p>
        <a:p>
          <a:r>
            <a:rPr lang="kk-KZ" sz="1600" b="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қар мен мұздың азаюына,</a:t>
          </a:r>
        </a:p>
        <a:p>
          <a:r>
            <a:rPr lang="kk-KZ" sz="1600" b="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теңіздің ғаламдық орташа деңгейінен көтерілуіне,</a:t>
          </a:r>
        </a:p>
        <a:p>
          <a:r>
            <a:rPr lang="kk-KZ" sz="1300" dirty="0" smtClean="0"/>
            <a:t>   </a:t>
          </a:r>
          <a:endParaRPr lang="ru-RU" sz="1300" dirty="0"/>
        </a:p>
      </dgm:t>
    </dgm:pt>
    <dgm:pt modelId="{0DD3B9A9-2F77-4AD4-B8BF-3E6363928A30}" type="parTrans" cxnId="{26980173-5620-4D67-9FDA-E8DBB4810C92}">
      <dgm:prSet/>
      <dgm:spPr/>
      <dgm:t>
        <a:bodyPr/>
        <a:lstStyle/>
        <a:p>
          <a:endParaRPr lang="ru-RU"/>
        </a:p>
      </dgm:t>
    </dgm:pt>
    <dgm:pt modelId="{9C8A163E-40F0-4670-A6A7-F7B5F84BC008}" type="sibTrans" cxnId="{26980173-5620-4D67-9FDA-E8DBB4810C92}">
      <dgm:prSet/>
      <dgm:spPr/>
      <dgm:t>
        <a:bodyPr/>
        <a:lstStyle/>
        <a:p>
          <a:endParaRPr lang="ru-RU"/>
        </a:p>
      </dgm:t>
    </dgm:pt>
    <dgm:pt modelId="{4C67DA8C-5DE6-4172-B790-8F2B6D95A2EE}">
      <dgm:prSet custT="1"/>
      <dgm:spPr>
        <a:solidFill>
          <a:srgbClr val="00B0F0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600" dirty="0" err="1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кейбір</a:t>
          </a:r>
          <a:r>
            <a:rPr lang="ru-RU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экстремалды</a:t>
          </a:r>
          <a:r>
            <a:rPr lang="ru-RU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климаттық</a:t>
          </a:r>
          <a:r>
            <a:rPr lang="ru-RU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құбылыстарға</a:t>
          </a:r>
          <a:r>
            <a:rPr lang="ru-RU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</a:t>
          </a:r>
          <a:r>
            <a:rPr lang="ru-RU" sz="1600" dirty="0" err="1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адамның</a:t>
          </a:r>
          <a:r>
            <a:rPr lang="ru-RU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  <a:p>
          <a:r>
            <a:rPr lang="ru-RU" sz="1600" dirty="0" err="1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іс-әрекетіңің</a:t>
          </a:r>
          <a:r>
            <a:rPr lang="ru-RU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</a:t>
          </a:r>
          <a:r>
            <a:rPr lang="ru-RU" sz="1600" dirty="0" err="1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әсері</a:t>
          </a:r>
          <a:r>
            <a:rPr lang="ru-RU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өте</a:t>
          </a:r>
          <a:r>
            <a:rPr lang="ru-RU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жоғары</a:t>
          </a:r>
          <a:r>
            <a:rPr lang="ru-RU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деп</a:t>
          </a:r>
          <a:r>
            <a:rPr lang="ru-RU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dirty="0" err="1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мәлімдеді</a:t>
          </a:r>
          <a:r>
            <a:rPr lang="ru-RU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.</a:t>
          </a:r>
          <a:endParaRPr lang="ru-RU" sz="16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B88E5C4-74BE-4ADC-B588-FE95E5E05EE0}" type="parTrans" cxnId="{5C7195C0-002A-4136-876E-35D8278CD514}">
      <dgm:prSet/>
      <dgm:spPr/>
      <dgm:t>
        <a:bodyPr/>
        <a:lstStyle/>
        <a:p>
          <a:endParaRPr lang="ru-RU"/>
        </a:p>
      </dgm:t>
    </dgm:pt>
    <dgm:pt modelId="{124E4715-C43E-4FDE-A618-731B8A387D04}" type="sibTrans" cxnId="{5C7195C0-002A-4136-876E-35D8278CD514}">
      <dgm:prSet/>
      <dgm:spPr/>
      <dgm:t>
        <a:bodyPr/>
        <a:lstStyle/>
        <a:p>
          <a:endParaRPr lang="ru-RU"/>
        </a:p>
      </dgm:t>
    </dgm:pt>
    <dgm:pt modelId="{853465C7-4A38-4652-BD9C-621DC021697F}" type="pres">
      <dgm:prSet presAssocID="{3B280AD5-8616-4748-A38F-9E259D5AF38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5572812-0D04-415B-9089-6ADC425B3662}" type="pres">
      <dgm:prSet presAssocID="{3B280AD5-8616-4748-A38F-9E259D5AF383}" presName="Name1" presStyleCnt="0"/>
      <dgm:spPr/>
    </dgm:pt>
    <dgm:pt modelId="{4C6C96DC-3251-4AB0-950C-BF5D8F1EDC11}" type="pres">
      <dgm:prSet presAssocID="{3B280AD5-8616-4748-A38F-9E259D5AF383}" presName="cycle" presStyleCnt="0"/>
      <dgm:spPr/>
    </dgm:pt>
    <dgm:pt modelId="{996088CD-29C7-4212-A428-DBEA27E1B49C}" type="pres">
      <dgm:prSet presAssocID="{3B280AD5-8616-4748-A38F-9E259D5AF383}" presName="srcNode" presStyleLbl="node1" presStyleIdx="0" presStyleCnt="5"/>
      <dgm:spPr/>
    </dgm:pt>
    <dgm:pt modelId="{C167F2E0-2DE3-4F7A-B586-95FD0C334CB7}" type="pres">
      <dgm:prSet presAssocID="{3B280AD5-8616-4748-A38F-9E259D5AF383}" presName="conn" presStyleLbl="parChTrans1D2" presStyleIdx="0" presStyleCnt="1" custLinFactNeighborX="2262"/>
      <dgm:spPr/>
      <dgm:t>
        <a:bodyPr/>
        <a:lstStyle/>
        <a:p>
          <a:endParaRPr lang="ru-RU"/>
        </a:p>
      </dgm:t>
    </dgm:pt>
    <dgm:pt modelId="{724BCF1F-A7B1-494D-BEA6-3E8FD2223EAB}" type="pres">
      <dgm:prSet presAssocID="{3B280AD5-8616-4748-A38F-9E259D5AF383}" presName="extraNode" presStyleLbl="node1" presStyleIdx="0" presStyleCnt="5"/>
      <dgm:spPr/>
    </dgm:pt>
    <dgm:pt modelId="{ABB16AED-2423-40B6-AF22-84281B206526}" type="pres">
      <dgm:prSet presAssocID="{3B280AD5-8616-4748-A38F-9E259D5AF383}" presName="dstNode" presStyleLbl="node1" presStyleIdx="0" presStyleCnt="5"/>
      <dgm:spPr/>
    </dgm:pt>
    <dgm:pt modelId="{17A9753D-23CA-4DAB-B382-CEB2233F6C61}" type="pres">
      <dgm:prSet presAssocID="{8845F677-717D-4C17-9E4F-69C76DEE3330}" presName="text_1" presStyleLbl="node1" presStyleIdx="0" presStyleCnt="5" custScaleX="91686" custLinFactNeighborX="-4060" custLinFactNeighborY="5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E39D9-5F7E-4A54-B722-AC9F0CDA823C}" type="pres">
      <dgm:prSet presAssocID="{8845F677-717D-4C17-9E4F-69C76DEE3330}" presName="accent_1" presStyleCnt="0"/>
      <dgm:spPr/>
    </dgm:pt>
    <dgm:pt modelId="{58B79B5F-1B34-4B6B-8FA2-922838F1FECE}" type="pres">
      <dgm:prSet presAssocID="{8845F677-717D-4C17-9E4F-69C76DEE3330}" presName="accentRepeatNode" presStyleLbl="solidFgAcc1" presStyleIdx="0" presStyleCnt="5" custLinFactNeighborX="-10210" custLinFactNeighborY="-645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566AACB-30D0-4CEB-B6FA-16AE85A5EF3D}" type="pres">
      <dgm:prSet presAssocID="{8DF45D4A-9A93-4110-9C65-B5226CD0F4C5}" presName="text_2" presStyleLbl="node1" presStyleIdx="1" presStyleCnt="5" custScaleX="90470" custLinFactNeighborX="-3378" custLinFactNeighborY="-5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3273A-B095-416A-BEEC-96660242DD64}" type="pres">
      <dgm:prSet presAssocID="{8DF45D4A-9A93-4110-9C65-B5226CD0F4C5}" presName="accent_2" presStyleCnt="0"/>
      <dgm:spPr/>
    </dgm:pt>
    <dgm:pt modelId="{2A9BCF8C-BEC3-4233-9C4D-FC13C77388AD}" type="pres">
      <dgm:prSet presAssocID="{8DF45D4A-9A93-4110-9C65-B5226CD0F4C5}" presName="accentRepeatNode" presStyleLbl="solidFgAcc1" presStyleIdx="1" presStyleCnt="5" custLinFactNeighborX="-17536" custLinFactNeighborY="-639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778B6F1-014F-412B-A326-89E6D976E2DC}" type="pres">
      <dgm:prSet presAssocID="{3A620FE6-2FC2-4128-82E0-3CEA1D8C7231}" presName="text_3" presStyleLbl="node1" presStyleIdx="2" presStyleCnt="5" custScaleX="89817" custLinFactNeighborX="-3381" custLinFactNeighborY="-26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AE043-5122-420A-8D8C-D8D8BE403AD5}" type="pres">
      <dgm:prSet presAssocID="{3A620FE6-2FC2-4128-82E0-3CEA1D8C7231}" presName="accent_3" presStyleCnt="0"/>
      <dgm:spPr/>
    </dgm:pt>
    <dgm:pt modelId="{D88B2D17-B22C-43D8-80E4-3954A69DFA40}" type="pres">
      <dgm:prSet presAssocID="{3A620FE6-2FC2-4128-82E0-3CEA1D8C7231}" presName="accentRepeatNode" presStyleLbl="solidFgAcc1" presStyleIdx="2" presStyleCnt="5" custLinFactNeighborX="-3461" custLinFactNeighborY="-1877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4C62FB1-5DBC-4352-A402-05B4E9A8B6A4}" type="pres">
      <dgm:prSet presAssocID="{B6EEEF5F-02C7-444F-9003-178E9B2B2B1F}" presName="text_4" presStyleLbl="node1" presStyleIdx="3" presStyleCnt="5" custScaleX="89865" custScaleY="117458" custLinFactNeighborX="-3594" custLinFactNeighborY="-24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F894D-9CB2-49C5-A557-41BA2A1D2ABA}" type="pres">
      <dgm:prSet presAssocID="{B6EEEF5F-02C7-444F-9003-178E9B2B2B1F}" presName="accent_4" presStyleCnt="0"/>
      <dgm:spPr/>
    </dgm:pt>
    <dgm:pt modelId="{FE221786-547F-4E1E-A3CA-4A54FABABDBC}" type="pres">
      <dgm:prSet presAssocID="{B6EEEF5F-02C7-444F-9003-178E9B2B2B1F}" presName="accentRepeatNode" presStyleLbl="solidFgAcc1" presStyleIdx="3" presStyleCnt="5" custLinFactNeighborX="14007" custLinFactNeighborY="-1667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59E1BDE-87FE-4809-9B0B-ABDECACF1015}" type="pres">
      <dgm:prSet presAssocID="{4C67DA8C-5DE6-4172-B790-8F2B6D95A2EE}" presName="text_5" presStyleLbl="node1" presStyleIdx="4" presStyleCnt="5" custScaleX="84867" custScaleY="101611" custLinFactNeighborX="-72" custLinFactNeighborY="-33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B7068-02A5-48C4-A129-0FA5E6229610}" type="pres">
      <dgm:prSet presAssocID="{4C67DA8C-5DE6-4172-B790-8F2B6D95A2EE}" presName="accent_5" presStyleCnt="0"/>
      <dgm:spPr/>
    </dgm:pt>
    <dgm:pt modelId="{4F9CEFD7-72A2-4DEA-A56E-40CB4E686B37}" type="pres">
      <dgm:prSet presAssocID="{4C67DA8C-5DE6-4172-B790-8F2B6D95A2EE}" presName="accentRepeatNode" presStyleLbl="solidFgAcc1" presStyleIdx="4" presStyleCnt="5" custLinFactNeighborX="45464" custLinFactNeighborY="-2041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856B446E-324A-43AA-992D-23185EA472FA}" type="presOf" srcId="{8845F677-717D-4C17-9E4F-69C76DEE3330}" destId="{17A9753D-23CA-4DAB-B382-CEB2233F6C61}" srcOrd="0" destOrd="0" presId="urn:microsoft.com/office/officeart/2008/layout/VerticalCurvedList"/>
    <dgm:cxn modelId="{EEFE144B-0CCC-4E4E-86D2-715800DFA246}" srcId="{3B280AD5-8616-4748-A38F-9E259D5AF383}" destId="{3A620FE6-2FC2-4128-82E0-3CEA1D8C7231}" srcOrd="2" destOrd="0" parTransId="{4DD07F3A-9F6F-492D-B872-667682D81907}" sibTransId="{091FECF9-DBAA-4387-BD11-90480914710E}"/>
    <dgm:cxn modelId="{5C7195C0-002A-4136-876E-35D8278CD514}" srcId="{3B280AD5-8616-4748-A38F-9E259D5AF383}" destId="{4C67DA8C-5DE6-4172-B790-8F2B6D95A2EE}" srcOrd="4" destOrd="0" parTransId="{5B88E5C4-74BE-4ADC-B588-FE95E5E05EE0}" sibTransId="{124E4715-C43E-4FDE-A618-731B8A387D04}"/>
    <dgm:cxn modelId="{11744ECD-06E1-442E-9EBD-58B969D8E072}" type="presOf" srcId="{3B280AD5-8616-4748-A38F-9E259D5AF383}" destId="{853465C7-4A38-4652-BD9C-621DC021697F}" srcOrd="0" destOrd="0" presId="urn:microsoft.com/office/officeart/2008/layout/VerticalCurvedList"/>
    <dgm:cxn modelId="{26980173-5620-4D67-9FDA-E8DBB4810C92}" srcId="{3B280AD5-8616-4748-A38F-9E259D5AF383}" destId="{B6EEEF5F-02C7-444F-9003-178E9B2B2B1F}" srcOrd="3" destOrd="0" parTransId="{0DD3B9A9-2F77-4AD4-B8BF-3E6363928A30}" sibTransId="{9C8A163E-40F0-4670-A6A7-F7B5F84BC008}"/>
    <dgm:cxn modelId="{8E8F811C-6EB4-44A6-8CD7-0E0940D5466A}" type="presOf" srcId="{B6EEEF5F-02C7-444F-9003-178E9B2B2B1F}" destId="{84C62FB1-5DBC-4352-A402-05B4E9A8B6A4}" srcOrd="0" destOrd="0" presId="urn:microsoft.com/office/officeart/2008/layout/VerticalCurvedList"/>
    <dgm:cxn modelId="{2F2E1F6B-2E25-482F-8817-0F591E59DE31}" srcId="{3B280AD5-8616-4748-A38F-9E259D5AF383}" destId="{8845F677-717D-4C17-9E4F-69C76DEE3330}" srcOrd="0" destOrd="0" parTransId="{218D237E-0FC7-4B9C-A2C5-99AE9D3A19F7}" sibTransId="{3C8188D3-EF3C-4681-9FD1-94273EE7CA0E}"/>
    <dgm:cxn modelId="{727E5A25-50D1-428E-BA67-5F59DD09D9D1}" srcId="{3B280AD5-8616-4748-A38F-9E259D5AF383}" destId="{8DF45D4A-9A93-4110-9C65-B5226CD0F4C5}" srcOrd="1" destOrd="0" parTransId="{84EFB616-8ED1-40D2-85FE-E39DAF878EC6}" sibTransId="{8377F477-F9DE-4A12-BC41-2DBE2697928C}"/>
    <dgm:cxn modelId="{AE154776-575B-4B38-9BE8-76B59BA6A795}" type="presOf" srcId="{4C67DA8C-5DE6-4172-B790-8F2B6D95A2EE}" destId="{459E1BDE-87FE-4809-9B0B-ABDECACF1015}" srcOrd="0" destOrd="0" presId="urn:microsoft.com/office/officeart/2008/layout/VerticalCurvedList"/>
    <dgm:cxn modelId="{91622D3C-DE14-487C-BCFC-372CC8CE3329}" type="presOf" srcId="{3C8188D3-EF3C-4681-9FD1-94273EE7CA0E}" destId="{C167F2E0-2DE3-4F7A-B586-95FD0C334CB7}" srcOrd="0" destOrd="0" presId="urn:microsoft.com/office/officeart/2008/layout/VerticalCurvedList"/>
    <dgm:cxn modelId="{2660EF23-CC40-4DC9-AAC3-16525E4B791D}" type="presOf" srcId="{8DF45D4A-9A93-4110-9C65-B5226CD0F4C5}" destId="{6566AACB-30D0-4CEB-B6FA-16AE85A5EF3D}" srcOrd="0" destOrd="0" presId="urn:microsoft.com/office/officeart/2008/layout/VerticalCurvedList"/>
    <dgm:cxn modelId="{DFD623AD-673D-4800-8F8F-CEDB9F623F32}" type="presOf" srcId="{3A620FE6-2FC2-4128-82E0-3CEA1D8C7231}" destId="{1778B6F1-014F-412B-A326-89E6D976E2DC}" srcOrd="0" destOrd="0" presId="urn:microsoft.com/office/officeart/2008/layout/VerticalCurvedList"/>
    <dgm:cxn modelId="{58BD0378-E757-49C8-B727-5BE23A2BE0C8}" type="presParOf" srcId="{853465C7-4A38-4652-BD9C-621DC021697F}" destId="{E5572812-0D04-415B-9089-6ADC425B3662}" srcOrd="0" destOrd="0" presId="urn:microsoft.com/office/officeart/2008/layout/VerticalCurvedList"/>
    <dgm:cxn modelId="{D9FAA386-A810-4E3A-B2F1-325E378AD4EB}" type="presParOf" srcId="{E5572812-0D04-415B-9089-6ADC425B3662}" destId="{4C6C96DC-3251-4AB0-950C-BF5D8F1EDC11}" srcOrd="0" destOrd="0" presId="urn:microsoft.com/office/officeart/2008/layout/VerticalCurvedList"/>
    <dgm:cxn modelId="{D8F904DC-B9E7-4AD1-B370-C732A4A201D7}" type="presParOf" srcId="{4C6C96DC-3251-4AB0-950C-BF5D8F1EDC11}" destId="{996088CD-29C7-4212-A428-DBEA27E1B49C}" srcOrd="0" destOrd="0" presId="urn:microsoft.com/office/officeart/2008/layout/VerticalCurvedList"/>
    <dgm:cxn modelId="{B9A3B99F-B03B-4E2D-8E35-E585D1E9EF73}" type="presParOf" srcId="{4C6C96DC-3251-4AB0-950C-BF5D8F1EDC11}" destId="{C167F2E0-2DE3-4F7A-B586-95FD0C334CB7}" srcOrd="1" destOrd="0" presId="urn:microsoft.com/office/officeart/2008/layout/VerticalCurvedList"/>
    <dgm:cxn modelId="{D305BD01-F51D-48B9-BC83-6D7D79D60FE1}" type="presParOf" srcId="{4C6C96DC-3251-4AB0-950C-BF5D8F1EDC11}" destId="{724BCF1F-A7B1-494D-BEA6-3E8FD2223EAB}" srcOrd="2" destOrd="0" presId="urn:microsoft.com/office/officeart/2008/layout/VerticalCurvedList"/>
    <dgm:cxn modelId="{F9BF0BE4-4907-4D18-9033-5B16A79176DA}" type="presParOf" srcId="{4C6C96DC-3251-4AB0-950C-BF5D8F1EDC11}" destId="{ABB16AED-2423-40B6-AF22-84281B206526}" srcOrd="3" destOrd="0" presId="urn:microsoft.com/office/officeart/2008/layout/VerticalCurvedList"/>
    <dgm:cxn modelId="{0A2E6538-9246-48FA-B162-9A85A82F71ED}" type="presParOf" srcId="{E5572812-0D04-415B-9089-6ADC425B3662}" destId="{17A9753D-23CA-4DAB-B382-CEB2233F6C61}" srcOrd="1" destOrd="0" presId="urn:microsoft.com/office/officeart/2008/layout/VerticalCurvedList"/>
    <dgm:cxn modelId="{A84F1DF9-2B8B-4473-978A-FFC96F0386F3}" type="presParOf" srcId="{E5572812-0D04-415B-9089-6ADC425B3662}" destId="{071E39D9-5F7E-4A54-B722-AC9F0CDA823C}" srcOrd="2" destOrd="0" presId="urn:microsoft.com/office/officeart/2008/layout/VerticalCurvedList"/>
    <dgm:cxn modelId="{90283963-8150-48FF-88E1-4A5B4327127E}" type="presParOf" srcId="{071E39D9-5F7E-4A54-B722-AC9F0CDA823C}" destId="{58B79B5F-1B34-4B6B-8FA2-922838F1FECE}" srcOrd="0" destOrd="0" presId="urn:microsoft.com/office/officeart/2008/layout/VerticalCurvedList"/>
    <dgm:cxn modelId="{E6888316-D07A-4394-8A6F-4CB999D5CE0B}" type="presParOf" srcId="{E5572812-0D04-415B-9089-6ADC425B3662}" destId="{6566AACB-30D0-4CEB-B6FA-16AE85A5EF3D}" srcOrd="3" destOrd="0" presId="urn:microsoft.com/office/officeart/2008/layout/VerticalCurvedList"/>
    <dgm:cxn modelId="{293C06BB-2296-4AA3-92AC-90F8E3810BC7}" type="presParOf" srcId="{E5572812-0D04-415B-9089-6ADC425B3662}" destId="{3903273A-B095-416A-BEEC-96660242DD64}" srcOrd="4" destOrd="0" presId="urn:microsoft.com/office/officeart/2008/layout/VerticalCurvedList"/>
    <dgm:cxn modelId="{23388061-BF6C-4AD0-8EF4-5D0BBB0D79AD}" type="presParOf" srcId="{3903273A-B095-416A-BEEC-96660242DD64}" destId="{2A9BCF8C-BEC3-4233-9C4D-FC13C77388AD}" srcOrd="0" destOrd="0" presId="urn:microsoft.com/office/officeart/2008/layout/VerticalCurvedList"/>
    <dgm:cxn modelId="{D81D8134-D4A1-43ED-9A9F-A7D7BB951CC5}" type="presParOf" srcId="{E5572812-0D04-415B-9089-6ADC425B3662}" destId="{1778B6F1-014F-412B-A326-89E6D976E2DC}" srcOrd="5" destOrd="0" presId="urn:microsoft.com/office/officeart/2008/layout/VerticalCurvedList"/>
    <dgm:cxn modelId="{3D39633E-C5B8-4AFD-96B1-767D9230CE84}" type="presParOf" srcId="{E5572812-0D04-415B-9089-6ADC425B3662}" destId="{1A8AE043-5122-420A-8D8C-D8D8BE403AD5}" srcOrd="6" destOrd="0" presId="urn:microsoft.com/office/officeart/2008/layout/VerticalCurvedList"/>
    <dgm:cxn modelId="{41F0054C-76F6-4F17-9CCC-B79EACD63E55}" type="presParOf" srcId="{1A8AE043-5122-420A-8D8C-D8D8BE403AD5}" destId="{D88B2D17-B22C-43D8-80E4-3954A69DFA40}" srcOrd="0" destOrd="0" presId="urn:microsoft.com/office/officeart/2008/layout/VerticalCurvedList"/>
    <dgm:cxn modelId="{E077047C-8F96-45F0-8AF0-CA19E5C14A4F}" type="presParOf" srcId="{E5572812-0D04-415B-9089-6ADC425B3662}" destId="{84C62FB1-5DBC-4352-A402-05B4E9A8B6A4}" srcOrd="7" destOrd="0" presId="urn:microsoft.com/office/officeart/2008/layout/VerticalCurvedList"/>
    <dgm:cxn modelId="{12EF8205-3758-4DC4-8B72-815CF2E1A030}" type="presParOf" srcId="{E5572812-0D04-415B-9089-6ADC425B3662}" destId="{529F894D-9CB2-49C5-A557-41BA2A1D2ABA}" srcOrd="8" destOrd="0" presId="urn:microsoft.com/office/officeart/2008/layout/VerticalCurvedList"/>
    <dgm:cxn modelId="{797EC999-F987-4923-B67D-1E88F0B97F46}" type="presParOf" srcId="{529F894D-9CB2-49C5-A557-41BA2A1D2ABA}" destId="{FE221786-547F-4E1E-A3CA-4A54FABABDBC}" srcOrd="0" destOrd="0" presId="urn:microsoft.com/office/officeart/2008/layout/VerticalCurvedList"/>
    <dgm:cxn modelId="{73C1E0B1-33BF-412B-BF63-C09E446822AC}" type="presParOf" srcId="{E5572812-0D04-415B-9089-6ADC425B3662}" destId="{459E1BDE-87FE-4809-9B0B-ABDECACF1015}" srcOrd="9" destOrd="0" presId="urn:microsoft.com/office/officeart/2008/layout/VerticalCurvedList"/>
    <dgm:cxn modelId="{7343CA7F-F73C-4835-864B-8E62847DA850}" type="presParOf" srcId="{E5572812-0D04-415B-9089-6ADC425B3662}" destId="{6F2B7068-02A5-48C4-A129-0FA5E6229610}" srcOrd="10" destOrd="0" presId="urn:microsoft.com/office/officeart/2008/layout/VerticalCurvedList"/>
    <dgm:cxn modelId="{20AA26CB-5441-488F-840D-BB94495489CB}" type="presParOf" srcId="{6F2B7068-02A5-48C4-A129-0FA5E6229610}" destId="{4F9CEFD7-72A2-4DEA-A56E-40CB4E686B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AD2095-6541-4270-98F0-BE2966BB4DFB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55109E-FE18-475A-88D2-43D842D8D1FA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kk-KZ" sz="1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2018 жылы Дүниежүзілік метеорологиялық ұйым қаңтар-қазан айларында ауаның орташа мәннен 0,98 ± 0,12</a:t>
          </a:r>
          <a:r>
            <a:rPr lang="en-US" sz="1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º</a:t>
          </a:r>
          <a:r>
            <a:rPr lang="kk-KZ" sz="1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 артық болғанын көрсетті. </a:t>
          </a:r>
          <a:endParaRPr lang="ru-RU" sz="1800" b="1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9FD0621-3CB3-44A7-AFF8-DBD2A10AA8F0}" type="parTrans" cxnId="{B87CDAA8-AE39-4E0B-8B64-AF5F413DF501}">
      <dgm:prSet/>
      <dgm:spPr/>
      <dgm:t>
        <a:bodyPr/>
        <a:lstStyle/>
        <a:p>
          <a:endParaRPr lang="ru-RU"/>
        </a:p>
      </dgm:t>
    </dgm:pt>
    <dgm:pt modelId="{CFBD37AA-B32C-4744-AAAC-05358A2FB3E2}" type="sibTrans" cxnId="{B87CDAA8-AE39-4E0B-8B64-AF5F413DF501}">
      <dgm:prSet/>
      <dgm:spPr/>
      <dgm:t>
        <a:bodyPr/>
        <a:lstStyle/>
        <a:p>
          <a:endParaRPr lang="ru-RU"/>
        </a:p>
      </dgm:t>
    </dgm:pt>
    <dgm:pt modelId="{CA3BEC06-7F25-4A08-B7BB-1EDD84D2B953}">
      <dgm:prSet phldrT="[Текст]" custT="1"/>
      <dgm:spPr>
        <a:solidFill>
          <a:schemeClr val="bg2">
            <a:lumMod val="9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kk-KZ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төрт жыл (2015, 2016, 2017, 2018) бақылау тарихындағы ең жылы жылдар болды.</a:t>
          </a:r>
          <a:endParaRPr lang="ru-RU" sz="20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62009D1-7984-4971-87F9-9D07023B1C73}" type="parTrans" cxnId="{26AAEC66-F779-4329-843D-4FF01451E4BF}">
      <dgm:prSet/>
      <dgm:spPr/>
      <dgm:t>
        <a:bodyPr/>
        <a:lstStyle/>
        <a:p>
          <a:endParaRPr lang="ru-RU"/>
        </a:p>
      </dgm:t>
    </dgm:pt>
    <dgm:pt modelId="{53492DDD-F73D-4ADD-8218-6C6137D041ED}" type="sibTrans" cxnId="{26AAEC66-F779-4329-843D-4FF01451E4BF}">
      <dgm:prSet/>
      <dgm:spPr/>
      <dgm:t>
        <a:bodyPr/>
        <a:lstStyle/>
        <a:p>
          <a:endParaRPr lang="ru-RU"/>
        </a:p>
      </dgm:t>
    </dgm:pt>
    <dgm:pt modelId="{4DDDFDF9-6915-4AB8-94BA-BC8C859341D9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kk-KZ" sz="18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2000 жылдардағы онжылдықтар ең жылы кезеңдер болды.</a:t>
          </a:r>
          <a:endParaRPr lang="ru-RU" sz="18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18CE809-346B-4EAC-913D-EBE84D76E8C3}" type="parTrans" cxnId="{CDB89A62-F6C3-49AA-871B-8BAF7412F720}">
      <dgm:prSet/>
      <dgm:spPr/>
      <dgm:t>
        <a:bodyPr/>
        <a:lstStyle/>
        <a:p>
          <a:endParaRPr lang="ru-RU"/>
        </a:p>
      </dgm:t>
    </dgm:pt>
    <dgm:pt modelId="{C5269D3A-E731-4F1E-941E-474876D0F076}" type="sibTrans" cxnId="{CDB89A62-F6C3-49AA-871B-8BAF7412F720}">
      <dgm:prSet/>
      <dgm:spPr/>
      <dgm:t>
        <a:bodyPr/>
        <a:lstStyle/>
        <a:p>
          <a:endParaRPr lang="ru-RU"/>
        </a:p>
      </dgm:t>
    </dgm:pt>
    <dgm:pt modelId="{AC39EFD5-498B-4786-AE93-AC9F58B6FAD5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kk-KZ" sz="18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1986-2013 жылдардағы жылу кезеңі 1961-1990 жылдарға қарағанда ыстық болды</a:t>
          </a:r>
          <a:r>
            <a:rPr lang="kk-KZ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.</a:t>
          </a:r>
          <a:endParaRPr lang="ru-RU" sz="20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AFC004B-4FEF-49E3-8644-BA6C10C71566}" type="parTrans" cxnId="{B47FCD56-C08F-4DE9-AE9A-7059279A29DC}">
      <dgm:prSet/>
      <dgm:spPr/>
      <dgm:t>
        <a:bodyPr/>
        <a:lstStyle/>
        <a:p>
          <a:endParaRPr lang="ru-RU"/>
        </a:p>
      </dgm:t>
    </dgm:pt>
    <dgm:pt modelId="{75DF0E29-055D-4A67-BF8C-2A85BD7DA060}" type="sibTrans" cxnId="{B47FCD56-C08F-4DE9-AE9A-7059279A29DC}">
      <dgm:prSet/>
      <dgm:spPr/>
      <dgm:t>
        <a:bodyPr/>
        <a:lstStyle/>
        <a:p>
          <a:endParaRPr lang="ru-RU"/>
        </a:p>
      </dgm:t>
    </dgm:pt>
    <dgm:pt modelId="{1871E7FF-860F-4DB2-A547-19FC2AC5E033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kk-KZ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Метеобақылау тарихындағы ең жылы 14 жылдың 13-і қазіргі ХХІ ғасырға сай келеді.</a:t>
          </a:r>
          <a:endParaRPr lang="ru-RU" sz="20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C20259F-C85D-453D-ACE0-F769A48B0496}" type="parTrans" cxnId="{22CBD389-01C4-41FB-B3D2-8B51EB273B92}">
      <dgm:prSet/>
      <dgm:spPr/>
      <dgm:t>
        <a:bodyPr/>
        <a:lstStyle/>
        <a:p>
          <a:endParaRPr lang="ru-RU"/>
        </a:p>
      </dgm:t>
    </dgm:pt>
    <dgm:pt modelId="{D1968787-714F-4C0E-BC94-AEB60559725A}" type="sibTrans" cxnId="{22CBD389-01C4-41FB-B3D2-8B51EB273B92}">
      <dgm:prSet/>
      <dgm:spPr/>
      <dgm:t>
        <a:bodyPr/>
        <a:lstStyle/>
        <a:p>
          <a:endParaRPr lang="ru-RU"/>
        </a:p>
      </dgm:t>
    </dgm:pt>
    <dgm:pt modelId="{87C0B0F1-D2FD-42F2-A77E-5F729B6AFA34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kk-KZ" sz="18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1998 жылғы температураға                    Эль Ниньо құбылысы әсер етті</a:t>
          </a:r>
          <a:endParaRPr lang="ru-RU" sz="18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26E74C0-23F0-4874-8F98-3C63B05DACDC}" type="parTrans" cxnId="{D059E27D-E1A0-41A1-A15D-34FB2F245E1A}">
      <dgm:prSet/>
      <dgm:spPr/>
      <dgm:t>
        <a:bodyPr/>
        <a:lstStyle/>
        <a:p>
          <a:endParaRPr lang="ru-RU"/>
        </a:p>
      </dgm:t>
    </dgm:pt>
    <dgm:pt modelId="{AA923E50-C35D-4E15-9BC1-EAEA979D6222}" type="sibTrans" cxnId="{D059E27D-E1A0-41A1-A15D-34FB2F245E1A}">
      <dgm:prSet/>
      <dgm:spPr/>
      <dgm:t>
        <a:bodyPr/>
        <a:lstStyle/>
        <a:p>
          <a:endParaRPr lang="ru-RU"/>
        </a:p>
      </dgm:t>
    </dgm:pt>
    <dgm:pt modelId="{F287EEB7-7053-40DE-909D-4F8C098D3633}" type="pres">
      <dgm:prSet presAssocID="{CEAD2095-6541-4270-98F0-BE2966BB4DF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A5B169-A2FE-49FB-9DC9-B8AEFD5D320A}" type="pres">
      <dgm:prSet presAssocID="{9155109E-FE18-475A-88D2-43D842D8D1FA}" presName="vertOne" presStyleCnt="0"/>
      <dgm:spPr/>
    </dgm:pt>
    <dgm:pt modelId="{BD45675B-A1F7-4D82-B8D9-0E8A5476C935}" type="pres">
      <dgm:prSet presAssocID="{9155109E-FE18-475A-88D2-43D842D8D1FA}" presName="txOne" presStyleLbl="node0" presStyleIdx="0" presStyleCnt="1" custScaleY="15806" custLinFactNeighborY="-406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E1F39D-1F61-482E-A4A1-5643CDD711E3}" type="pres">
      <dgm:prSet presAssocID="{9155109E-FE18-475A-88D2-43D842D8D1FA}" presName="parTransOne" presStyleCnt="0"/>
      <dgm:spPr/>
    </dgm:pt>
    <dgm:pt modelId="{EA4F0AB9-1FCE-46D1-99D8-CFA2F4609D35}" type="pres">
      <dgm:prSet presAssocID="{9155109E-FE18-475A-88D2-43D842D8D1FA}" presName="horzOne" presStyleCnt="0"/>
      <dgm:spPr/>
    </dgm:pt>
    <dgm:pt modelId="{A301DA26-A3DD-456A-9FB2-A3395B3F9632}" type="pres">
      <dgm:prSet presAssocID="{CA3BEC06-7F25-4A08-B7BB-1EDD84D2B953}" presName="vertTwo" presStyleCnt="0"/>
      <dgm:spPr/>
    </dgm:pt>
    <dgm:pt modelId="{237A0B7D-6B87-4556-9CEB-46F712A6F332}" type="pres">
      <dgm:prSet presAssocID="{CA3BEC06-7F25-4A08-B7BB-1EDD84D2B953}" presName="txTwo" presStyleLbl="node2" presStyleIdx="0" presStyleCnt="2" custScaleX="64092" custScaleY="27349" custLinFactNeighborX="-6605" custLinFactNeighborY="-714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A74354-C1F5-4055-901E-1FF635CB0059}" type="pres">
      <dgm:prSet presAssocID="{CA3BEC06-7F25-4A08-B7BB-1EDD84D2B953}" presName="parTransTwo" presStyleCnt="0"/>
      <dgm:spPr/>
    </dgm:pt>
    <dgm:pt modelId="{09D2E9B2-3524-4667-9AAC-75F5CA568999}" type="pres">
      <dgm:prSet presAssocID="{CA3BEC06-7F25-4A08-B7BB-1EDD84D2B953}" presName="horzTwo" presStyleCnt="0"/>
      <dgm:spPr/>
    </dgm:pt>
    <dgm:pt modelId="{A43517E9-403D-4503-97BF-74338DFBFBF4}" type="pres">
      <dgm:prSet presAssocID="{4DDDFDF9-6915-4AB8-94BA-BC8C859341D9}" presName="vertThree" presStyleCnt="0"/>
      <dgm:spPr/>
    </dgm:pt>
    <dgm:pt modelId="{B25627AF-7870-4199-BBF7-45EF674363D1}" type="pres">
      <dgm:prSet presAssocID="{4DDDFDF9-6915-4AB8-94BA-BC8C859341D9}" presName="txThree" presStyleLbl="node3" presStyleIdx="0" presStyleCnt="3" custScaleY="25991" custLinFactNeighborX="4494" custLinFactNeighborY="-101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42F2FF-059D-4700-8524-60DC1543A8F8}" type="pres">
      <dgm:prSet presAssocID="{4DDDFDF9-6915-4AB8-94BA-BC8C859341D9}" presName="horzThree" presStyleCnt="0"/>
      <dgm:spPr/>
    </dgm:pt>
    <dgm:pt modelId="{E4DF2B69-A4D6-4BAD-A8F1-238ACD518B9E}" type="pres">
      <dgm:prSet presAssocID="{C5269D3A-E731-4F1E-941E-474876D0F076}" presName="sibSpaceThree" presStyleCnt="0"/>
      <dgm:spPr/>
    </dgm:pt>
    <dgm:pt modelId="{C85A3D54-C2AF-4DEB-9055-6B105C81570A}" type="pres">
      <dgm:prSet presAssocID="{AC39EFD5-498B-4786-AE93-AC9F58B6FAD5}" presName="vertThree" presStyleCnt="0"/>
      <dgm:spPr/>
    </dgm:pt>
    <dgm:pt modelId="{F80BEE59-6E8B-4004-9F34-0136DB248C9F}" type="pres">
      <dgm:prSet presAssocID="{AC39EFD5-498B-4786-AE93-AC9F58B6FAD5}" presName="txThree" presStyleLbl="node3" presStyleIdx="1" presStyleCnt="3" custScaleX="104765" custScaleY="26799" custLinFactNeighborX="8660" custLinFactNeighborY="-103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78F81B-EF22-421A-8E93-70B2780B5692}" type="pres">
      <dgm:prSet presAssocID="{AC39EFD5-498B-4786-AE93-AC9F58B6FAD5}" presName="horzThree" presStyleCnt="0"/>
      <dgm:spPr/>
    </dgm:pt>
    <dgm:pt modelId="{5C00E1B2-E534-4BD3-9D3C-4FA014B7402C}" type="pres">
      <dgm:prSet presAssocID="{53492DDD-F73D-4ADD-8218-6C6137D041ED}" presName="sibSpaceTwo" presStyleCnt="0"/>
      <dgm:spPr/>
    </dgm:pt>
    <dgm:pt modelId="{4C203EF8-AE6A-482E-9C5D-092C9A9BE77B}" type="pres">
      <dgm:prSet presAssocID="{1871E7FF-860F-4DB2-A547-19FC2AC5E033}" presName="vertTwo" presStyleCnt="0"/>
      <dgm:spPr/>
    </dgm:pt>
    <dgm:pt modelId="{96FF29B5-486D-4F0D-B87C-AC2DC75E9AAD}" type="pres">
      <dgm:prSet presAssocID="{1871E7FF-860F-4DB2-A547-19FC2AC5E033}" presName="txTwo" presStyleLbl="node2" presStyleIdx="1" presStyleCnt="2" custScaleX="132111" custScaleY="27305" custLinFactNeighborX="-37535" custLinFactNeighborY="-679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1A31BC-24AE-47DD-AAFF-E4A8ECB0AFE9}" type="pres">
      <dgm:prSet presAssocID="{1871E7FF-860F-4DB2-A547-19FC2AC5E033}" presName="parTransTwo" presStyleCnt="0"/>
      <dgm:spPr/>
    </dgm:pt>
    <dgm:pt modelId="{E9545964-44A0-45C8-B51B-F2F1EC3813C9}" type="pres">
      <dgm:prSet presAssocID="{1871E7FF-860F-4DB2-A547-19FC2AC5E033}" presName="horzTwo" presStyleCnt="0"/>
      <dgm:spPr/>
    </dgm:pt>
    <dgm:pt modelId="{11625BED-3D8C-4FC7-956A-6073045CBCB2}" type="pres">
      <dgm:prSet presAssocID="{87C0B0F1-D2FD-42F2-A77E-5F729B6AFA34}" presName="vertThree" presStyleCnt="0"/>
      <dgm:spPr/>
    </dgm:pt>
    <dgm:pt modelId="{89A07B15-5566-4AB2-A19F-1D6A728B5603}" type="pres">
      <dgm:prSet presAssocID="{87C0B0F1-D2FD-42F2-A77E-5F729B6AFA34}" presName="txThree" presStyleLbl="node3" presStyleIdx="2" presStyleCnt="3" custScaleY="26422" custLinFactNeighborX="-7512" custLinFactNeighborY="-127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7C7D9B-8324-4AF1-813C-E8C82B04B7E0}" type="pres">
      <dgm:prSet presAssocID="{87C0B0F1-D2FD-42F2-A77E-5F729B6AFA34}" presName="horzThree" presStyleCnt="0"/>
      <dgm:spPr/>
    </dgm:pt>
  </dgm:ptLst>
  <dgm:cxnLst>
    <dgm:cxn modelId="{E227DA19-810E-4FEF-AB99-3BAC072EB46D}" type="presOf" srcId="{87C0B0F1-D2FD-42F2-A77E-5F729B6AFA34}" destId="{89A07B15-5566-4AB2-A19F-1D6A728B5603}" srcOrd="0" destOrd="0" presId="urn:microsoft.com/office/officeart/2005/8/layout/hierarchy4"/>
    <dgm:cxn modelId="{B87CDAA8-AE39-4E0B-8B64-AF5F413DF501}" srcId="{CEAD2095-6541-4270-98F0-BE2966BB4DFB}" destId="{9155109E-FE18-475A-88D2-43D842D8D1FA}" srcOrd="0" destOrd="0" parTransId="{C9FD0621-3CB3-44A7-AFF8-DBD2A10AA8F0}" sibTransId="{CFBD37AA-B32C-4744-AAAC-05358A2FB3E2}"/>
    <dgm:cxn modelId="{CDB89A62-F6C3-49AA-871B-8BAF7412F720}" srcId="{CA3BEC06-7F25-4A08-B7BB-1EDD84D2B953}" destId="{4DDDFDF9-6915-4AB8-94BA-BC8C859341D9}" srcOrd="0" destOrd="0" parTransId="{918CE809-346B-4EAC-913D-EBE84D76E8C3}" sibTransId="{C5269D3A-E731-4F1E-941E-474876D0F076}"/>
    <dgm:cxn modelId="{FAB95B72-399A-4D9B-AD98-1CE33F5482A7}" type="presOf" srcId="{CA3BEC06-7F25-4A08-B7BB-1EDD84D2B953}" destId="{237A0B7D-6B87-4556-9CEB-46F712A6F332}" srcOrd="0" destOrd="0" presId="urn:microsoft.com/office/officeart/2005/8/layout/hierarchy4"/>
    <dgm:cxn modelId="{26AAEC66-F779-4329-843D-4FF01451E4BF}" srcId="{9155109E-FE18-475A-88D2-43D842D8D1FA}" destId="{CA3BEC06-7F25-4A08-B7BB-1EDD84D2B953}" srcOrd="0" destOrd="0" parTransId="{362009D1-7984-4971-87F9-9D07023B1C73}" sibTransId="{53492DDD-F73D-4ADD-8218-6C6137D041ED}"/>
    <dgm:cxn modelId="{12B20156-A95D-4DF3-807F-7C0BCBE58ED8}" type="presOf" srcId="{4DDDFDF9-6915-4AB8-94BA-BC8C859341D9}" destId="{B25627AF-7870-4199-BBF7-45EF674363D1}" srcOrd="0" destOrd="0" presId="urn:microsoft.com/office/officeart/2005/8/layout/hierarchy4"/>
    <dgm:cxn modelId="{8F7E0664-5697-44D2-87D5-9A8CF2E1D1E9}" type="presOf" srcId="{9155109E-FE18-475A-88D2-43D842D8D1FA}" destId="{BD45675B-A1F7-4D82-B8D9-0E8A5476C935}" srcOrd="0" destOrd="0" presId="urn:microsoft.com/office/officeart/2005/8/layout/hierarchy4"/>
    <dgm:cxn modelId="{5790746A-7840-49F6-A5EA-85AE48C81085}" type="presOf" srcId="{1871E7FF-860F-4DB2-A547-19FC2AC5E033}" destId="{96FF29B5-486D-4F0D-B87C-AC2DC75E9AAD}" srcOrd="0" destOrd="0" presId="urn:microsoft.com/office/officeart/2005/8/layout/hierarchy4"/>
    <dgm:cxn modelId="{21E5F1F2-AD25-4B90-8FE8-7B237CDE9C80}" type="presOf" srcId="{AC39EFD5-498B-4786-AE93-AC9F58B6FAD5}" destId="{F80BEE59-6E8B-4004-9F34-0136DB248C9F}" srcOrd="0" destOrd="0" presId="urn:microsoft.com/office/officeart/2005/8/layout/hierarchy4"/>
    <dgm:cxn modelId="{9ECEC229-2B88-4E54-AFE9-9F8A4B1991FD}" type="presOf" srcId="{CEAD2095-6541-4270-98F0-BE2966BB4DFB}" destId="{F287EEB7-7053-40DE-909D-4F8C098D3633}" srcOrd="0" destOrd="0" presId="urn:microsoft.com/office/officeart/2005/8/layout/hierarchy4"/>
    <dgm:cxn modelId="{B47FCD56-C08F-4DE9-AE9A-7059279A29DC}" srcId="{CA3BEC06-7F25-4A08-B7BB-1EDD84D2B953}" destId="{AC39EFD5-498B-4786-AE93-AC9F58B6FAD5}" srcOrd="1" destOrd="0" parTransId="{2AFC004B-4FEF-49E3-8644-BA6C10C71566}" sibTransId="{75DF0E29-055D-4A67-BF8C-2A85BD7DA060}"/>
    <dgm:cxn modelId="{22CBD389-01C4-41FB-B3D2-8B51EB273B92}" srcId="{9155109E-FE18-475A-88D2-43D842D8D1FA}" destId="{1871E7FF-860F-4DB2-A547-19FC2AC5E033}" srcOrd="1" destOrd="0" parTransId="{1C20259F-C85D-453D-ACE0-F769A48B0496}" sibTransId="{D1968787-714F-4C0E-BC94-AEB60559725A}"/>
    <dgm:cxn modelId="{D059E27D-E1A0-41A1-A15D-34FB2F245E1A}" srcId="{1871E7FF-860F-4DB2-A547-19FC2AC5E033}" destId="{87C0B0F1-D2FD-42F2-A77E-5F729B6AFA34}" srcOrd="0" destOrd="0" parTransId="{226E74C0-23F0-4874-8F98-3C63B05DACDC}" sibTransId="{AA923E50-C35D-4E15-9BC1-EAEA979D6222}"/>
    <dgm:cxn modelId="{1DCA9776-E40B-4581-B5C5-5E581D601741}" type="presParOf" srcId="{F287EEB7-7053-40DE-909D-4F8C098D3633}" destId="{91A5B169-A2FE-49FB-9DC9-B8AEFD5D320A}" srcOrd="0" destOrd="0" presId="urn:microsoft.com/office/officeart/2005/8/layout/hierarchy4"/>
    <dgm:cxn modelId="{6A82A81A-C25F-4AC1-94D7-38C8D32A289B}" type="presParOf" srcId="{91A5B169-A2FE-49FB-9DC9-B8AEFD5D320A}" destId="{BD45675B-A1F7-4D82-B8D9-0E8A5476C935}" srcOrd="0" destOrd="0" presId="urn:microsoft.com/office/officeart/2005/8/layout/hierarchy4"/>
    <dgm:cxn modelId="{12DEA5FB-0202-4FA3-BA47-699E6E9CA183}" type="presParOf" srcId="{91A5B169-A2FE-49FB-9DC9-B8AEFD5D320A}" destId="{1FE1F39D-1F61-482E-A4A1-5643CDD711E3}" srcOrd="1" destOrd="0" presId="urn:microsoft.com/office/officeart/2005/8/layout/hierarchy4"/>
    <dgm:cxn modelId="{597565A4-0DC3-4BDC-B966-F747718AB88E}" type="presParOf" srcId="{91A5B169-A2FE-49FB-9DC9-B8AEFD5D320A}" destId="{EA4F0AB9-1FCE-46D1-99D8-CFA2F4609D35}" srcOrd="2" destOrd="0" presId="urn:microsoft.com/office/officeart/2005/8/layout/hierarchy4"/>
    <dgm:cxn modelId="{91B93076-F25C-48FC-9B5F-C322DA0F848F}" type="presParOf" srcId="{EA4F0AB9-1FCE-46D1-99D8-CFA2F4609D35}" destId="{A301DA26-A3DD-456A-9FB2-A3395B3F9632}" srcOrd="0" destOrd="0" presId="urn:microsoft.com/office/officeart/2005/8/layout/hierarchy4"/>
    <dgm:cxn modelId="{3AA374B8-B722-4F99-B0EE-23031F7D9DF0}" type="presParOf" srcId="{A301DA26-A3DD-456A-9FB2-A3395B3F9632}" destId="{237A0B7D-6B87-4556-9CEB-46F712A6F332}" srcOrd="0" destOrd="0" presId="urn:microsoft.com/office/officeart/2005/8/layout/hierarchy4"/>
    <dgm:cxn modelId="{58D9C02B-6F52-4347-91DB-65ECA76222DA}" type="presParOf" srcId="{A301DA26-A3DD-456A-9FB2-A3395B3F9632}" destId="{51A74354-C1F5-4055-901E-1FF635CB0059}" srcOrd="1" destOrd="0" presId="urn:microsoft.com/office/officeart/2005/8/layout/hierarchy4"/>
    <dgm:cxn modelId="{C636D16F-41D5-4F5D-9494-58A905EF919D}" type="presParOf" srcId="{A301DA26-A3DD-456A-9FB2-A3395B3F9632}" destId="{09D2E9B2-3524-4667-9AAC-75F5CA568999}" srcOrd="2" destOrd="0" presId="urn:microsoft.com/office/officeart/2005/8/layout/hierarchy4"/>
    <dgm:cxn modelId="{7D9C8047-1FD5-4C2C-8C40-F76FAA93E081}" type="presParOf" srcId="{09D2E9B2-3524-4667-9AAC-75F5CA568999}" destId="{A43517E9-403D-4503-97BF-74338DFBFBF4}" srcOrd="0" destOrd="0" presId="urn:microsoft.com/office/officeart/2005/8/layout/hierarchy4"/>
    <dgm:cxn modelId="{30DA3B3D-E8AE-4229-9323-B62DDC695909}" type="presParOf" srcId="{A43517E9-403D-4503-97BF-74338DFBFBF4}" destId="{B25627AF-7870-4199-BBF7-45EF674363D1}" srcOrd="0" destOrd="0" presId="urn:microsoft.com/office/officeart/2005/8/layout/hierarchy4"/>
    <dgm:cxn modelId="{CF017503-21CB-4FD3-926A-5D4F2C524139}" type="presParOf" srcId="{A43517E9-403D-4503-97BF-74338DFBFBF4}" destId="{5042F2FF-059D-4700-8524-60DC1543A8F8}" srcOrd="1" destOrd="0" presId="urn:microsoft.com/office/officeart/2005/8/layout/hierarchy4"/>
    <dgm:cxn modelId="{CF0C1E17-0427-4923-B86D-09948AABDC84}" type="presParOf" srcId="{09D2E9B2-3524-4667-9AAC-75F5CA568999}" destId="{E4DF2B69-A4D6-4BAD-A8F1-238ACD518B9E}" srcOrd="1" destOrd="0" presId="urn:microsoft.com/office/officeart/2005/8/layout/hierarchy4"/>
    <dgm:cxn modelId="{86488908-7C23-4453-BEE8-303ABBE04621}" type="presParOf" srcId="{09D2E9B2-3524-4667-9AAC-75F5CA568999}" destId="{C85A3D54-C2AF-4DEB-9055-6B105C81570A}" srcOrd="2" destOrd="0" presId="urn:microsoft.com/office/officeart/2005/8/layout/hierarchy4"/>
    <dgm:cxn modelId="{7DBB8282-76E5-43CF-8E10-5CFD38F2A33C}" type="presParOf" srcId="{C85A3D54-C2AF-4DEB-9055-6B105C81570A}" destId="{F80BEE59-6E8B-4004-9F34-0136DB248C9F}" srcOrd="0" destOrd="0" presId="urn:microsoft.com/office/officeart/2005/8/layout/hierarchy4"/>
    <dgm:cxn modelId="{A4A1B1FB-6F76-44F3-9A4C-8A9AF47C5EC0}" type="presParOf" srcId="{C85A3D54-C2AF-4DEB-9055-6B105C81570A}" destId="{C578F81B-EF22-421A-8E93-70B2780B5692}" srcOrd="1" destOrd="0" presId="urn:microsoft.com/office/officeart/2005/8/layout/hierarchy4"/>
    <dgm:cxn modelId="{2D8EEFAD-569C-4AC1-9691-890AA73A30C1}" type="presParOf" srcId="{EA4F0AB9-1FCE-46D1-99D8-CFA2F4609D35}" destId="{5C00E1B2-E534-4BD3-9D3C-4FA014B7402C}" srcOrd="1" destOrd="0" presId="urn:microsoft.com/office/officeart/2005/8/layout/hierarchy4"/>
    <dgm:cxn modelId="{0D605789-B9FD-4CBA-998D-CADF1832BDF3}" type="presParOf" srcId="{EA4F0AB9-1FCE-46D1-99D8-CFA2F4609D35}" destId="{4C203EF8-AE6A-482E-9C5D-092C9A9BE77B}" srcOrd="2" destOrd="0" presId="urn:microsoft.com/office/officeart/2005/8/layout/hierarchy4"/>
    <dgm:cxn modelId="{FF291496-870A-494A-A056-D8554B4D0DD6}" type="presParOf" srcId="{4C203EF8-AE6A-482E-9C5D-092C9A9BE77B}" destId="{96FF29B5-486D-4F0D-B87C-AC2DC75E9AAD}" srcOrd="0" destOrd="0" presId="urn:microsoft.com/office/officeart/2005/8/layout/hierarchy4"/>
    <dgm:cxn modelId="{B9D39B3B-0A89-4751-913E-D24CB6EB2B52}" type="presParOf" srcId="{4C203EF8-AE6A-482E-9C5D-092C9A9BE77B}" destId="{8B1A31BC-24AE-47DD-AAFF-E4A8ECB0AFE9}" srcOrd="1" destOrd="0" presId="urn:microsoft.com/office/officeart/2005/8/layout/hierarchy4"/>
    <dgm:cxn modelId="{362FC119-564B-4566-97C0-50AA1FA4A0AA}" type="presParOf" srcId="{4C203EF8-AE6A-482E-9C5D-092C9A9BE77B}" destId="{E9545964-44A0-45C8-B51B-F2F1EC3813C9}" srcOrd="2" destOrd="0" presId="urn:microsoft.com/office/officeart/2005/8/layout/hierarchy4"/>
    <dgm:cxn modelId="{DCCB19B0-EBF3-48D2-8F9A-685C012E28B3}" type="presParOf" srcId="{E9545964-44A0-45C8-B51B-F2F1EC3813C9}" destId="{11625BED-3D8C-4FC7-956A-6073045CBCB2}" srcOrd="0" destOrd="0" presId="urn:microsoft.com/office/officeart/2005/8/layout/hierarchy4"/>
    <dgm:cxn modelId="{DF33D3A8-4200-4AF9-9A33-553BAB57706A}" type="presParOf" srcId="{11625BED-3D8C-4FC7-956A-6073045CBCB2}" destId="{89A07B15-5566-4AB2-A19F-1D6A728B5603}" srcOrd="0" destOrd="0" presId="urn:microsoft.com/office/officeart/2005/8/layout/hierarchy4"/>
    <dgm:cxn modelId="{B06BE493-022A-46BB-87CE-BF25D2FBB3FC}" type="presParOf" srcId="{11625BED-3D8C-4FC7-956A-6073045CBCB2}" destId="{B77C7D9B-8324-4AF1-813C-E8C82B04B7E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D3E864-4AF1-4CB8-A5D3-40E4BBD1AF7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1FA562-E7F7-4CF1-8ED6-C6C16EEB3E8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Жер шарының әртүрлі бөліктерінде температура әртүрлі өзгереді</a:t>
          </a:r>
          <a:endParaRPr lang="ru-RU" sz="2000" b="1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204FDB1-1E6F-49D6-B01D-039D1B5AF42E}" type="parTrans" cxnId="{D9EBCBB2-6E1B-4F59-8F66-9FF1C86020DC}">
      <dgm:prSet/>
      <dgm:spPr/>
      <dgm:t>
        <a:bodyPr/>
        <a:lstStyle/>
        <a:p>
          <a:endParaRPr lang="ru-RU"/>
        </a:p>
      </dgm:t>
    </dgm:pt>
    <dgm:pt modelId="{E85E1ABE-DA26-416D-A52F-3F729A03EC26}" type="sibTrans" cxnId="{D9EBCBB2-6E1B-4F59-8F66-9FF1C86020DC}">
      <dgm:prSet/>
      <dgm:spPr/>
      <dgm:t>
        <a:bodyPr/>
        <a:lstStyle/>
        <a:p>
          <a:endParaRPr lang="ru-RU"/>
        </a:p>
      </dgm:t>
    </dgm:pt>
    <dgm:pt modelId="{03B70426-DBC6-4748-81EA-75568DB48063}" type="asst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18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1979 жылдан бері құрлықтың температурасы мұхитқа қарағанда екі есе артты.</a:t>
          </a:r>
          <a:endParaRPr lang="ru-RU" sz="18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01EECBC-87EA-4121-8B43-64F5821CA935}" type="parTrans" cxnId="{F17C74C6-0B7F-45D0-AF9D-8ABC773E3526}">
      <dgm:prSet/>
      <dgm:spPr/>
      <dgm:t>
        <a:bodyPr/>
        <a:lstStyle/>
        <a:p>
          <a:endParaRPr lang="ru-RU"/>
        </a:p>
      </dgm:t>
    </dgm:pt>
    <dgm:pt modelId="{1EEF56E2-46D0-4843-B096-B94E7A47E99F}" type="sibTrans" cxnId="{F17C74C6-0B7F-45D0-AF9D-8ABC773E3526}">
      <dgm:prSet/>
      <dgm:spPr/>
      <dgm:t>
        <a:bodyPr/>
        <a:lstStyle/>
        <a:p>
          <a:endParaRPr lang="ru-RU"/>
        </a:p>
      </dgm:t>
    </dgm:pt>
    <dgm:pt modelId="{190A3B83-076C-4D75-AC5F-32A1DD121FF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18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Солтүстік жартышар мұхиттары жылудың меридиандық тасымалдануына байланысты жылдам қызады.</a:t>
          </a:r>
          <a:endParaRPr lang="ru-RU" sz="18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1A4F5FA-7325-42B3-B6D3-90C71C97EB44}" type="parTrans" cxnId="{30D7972F-DA85-4762-9741-E5FDB7903336}">
      <dgm:prSet/>
      <dgm:spPr/>
      <dgm:t>
        <a:bodyPr/>
        <a:lstStyle/>
        <a:p>
          <a:endParaRPr lang="ru-RU"/>
        </a:p>
      </dgm:t>
    </dgm:pt>
    <dgm:pt modelId="{51EA156F-6640-4427-A444-5B1242614F86}" type="sibTrans" cxnId="{30D7972F-DA85-4762-9741-E5FDB7903336}">
      <dgm:prSet/>
      <dgm:spPr/>
      <dgm:t>
        <a:bodyPr/>
        <a:lstStyle/>
        <a:p>
          <a:endParaRPr lang="ru-RU"/>
        </a:p>
      </dgm:t>
    </dgm:pt>
    <dgm:pt modelId="{9E4F8B0B-8F0F-4242-B9CC-CA7AF932AD0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18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Арктиданың жылыну қарқыны әлемдік көрсеткіштен екі есе көп, </a:t>
          </a:r>
          <a:r>
            <a:rPr lang="en-US" sz="18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 –</a:t>
          </a:r>
          <a:r>
            <a:rPr lang="kk-KZ" sz="18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ның күрт өзгеруімен ерекшеленеді.</a:t>
          </a:r>
          <a:endParaRPr lang="ru-RU" sz="18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8D882D4-3B27-45CB-AEE2-9F194F6C9B9F}" type="parTrans" cxnId="{71C7CE3A-9017-4D7A-BC93-10D89713D9C1}">
      <dgm:prSet/>
      <dgm:spPr/>
      <dgm:t>
        <a:bodyPr/>
        <a:lstStyle/>
        <a:p>
          <a:endParaRPr lang="ru-RU"/>
        </a:p>
      </dgm:t>
    </dgm:pt>
    <dgm:pt modelId="{9C351054-7053-4EEA-B23F-7B116C8AC2E4}" type="sibTrans" cxnId="{71C7CE3A-9017-4D7A-BC93-10D89713D9C1}">
      <dgm:prSet/>
      <dgm:spPr/>
      <dgm:t>
        <a:bodyPr/>
        <a:lstStyle/>
        <a:p>
          <a:endParaRPr lang="ru-RU"/>
        </a:p>
      </dgm:t>
    </dgm:pt>
    <dgm:pt modelId="{9F230C10-1D8E-40AA-B64A-32CC647FCEC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18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Мұхиттардың термиялық инерциясы және климатқа тепе-теңдікке жету үшін 100 уақыт жыл керек.</a:t>
          </a:r>
          <a:endParaRPr lang="ru-RU" sz="18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15E1C5F-59F4-408B-B3B0-34A1DAF1C0CA}" type="parTrans" cxnId="{051BAA2C-196C-4E76-94FD-B22DB545D179}">
      <dgm:prSet/>
      <dgm:spPr/>
      <dgm:t>
        <a:bodyPr/>
        <a:lstStyle/>
        <a:p>
          <a:endParaRPr lang="ru-RU"/>
        </a:p>
      </dgm:t>
    </dgm:pt>
    <dgm:pt modelId="{F5DA213A-6849-4CDE-879B-7AF4A9E32C42}" type="sibTrans" cxnId="{051BAA2C-196C-4E76-94FD-B22DB545D179}">
      <dgm:prSet/>
      <dgm:spPr/>
      <dgm:t>
        <a:bodyPr/>
        <a:lstStyle/>
        <a:p>
          <a:endParaRPr lang="ru-RU"/>
        </a:p>
      </dgm:t>
    </dgm:pt>
    <dgm:pt modelId="{A8CEFEC4-0312-460A-99AC-247B139D061D}" type="pres">
      <dgm:prSet presAssocID="{24D3E864-4AF1-4CB8-A5D3-40E4BBD1AF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9C3FD6-9038-42C0-9B29-C2450235F16F}" type="pres">
      <dgm:prSet presAssocID="{D11FA562-E7F7-4CF1-8ED6-C6C16EEB3E8E}" presName="hierRoot1" presStyleCnt="0">
        <dgm:presLayoutVars>
          <dgm:hierBranch val="init"/>
        </dgm:presLayoutVars>
      </dgm:prSet>
      <dgm:spPr/>
    </dgm:pt>
    <dgm:pt modelId="{8B758608-96B4-4F47-8C77-76D9837DDFB0}" type="pres">
      <dgm:prSet presAssocID="{D11FA562-E7F7-4CF1-8ED6-C6C16EEB3E8E}" presName="rootComposite1" presStyleCnt="0"/>
      <dgm:spPr/>
    </dgm:pt>
    <dgm:pt modelId="{A7974BE5-F637-40CE-BA88-395CDF9A2CCA}" type="pres">
      <dgm:prSet presAssocID="{D11FA562-E7F7-4CF1-8ED6-C6C16EEB3E8E}" presName="rootText1" presStyleLbl="node0" presStyleIdx="0" presStyleCnt="1" custScaleX="194108" custScaleY="67111" custLinFactNeighborX="3291" custLinFactNeighborY="-80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BF84D3-D2AA-4436-B833-DF52441B4B56}" type="pres">
      <dgm:prSet presAssocID="{D11FA562-E7F7-4CF1-8ED6-C6C16EEB3E8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4727F5F-EA65-4121-9ED5-A6F729A4411C}" type="pres">
      <dgm:prSet presAssocID="{D11FA562-E7F7-4CF1-8ED6-C6C16EEB3E8E}" presName="hierChild2" presStyleCnt="0"/>
      <dgm:spPr/>
    </dgm:pt>
    <dgm:pt modelId="{2F23843E-CC6C-4CEB-B915-3C7F39DBDA1D}" type="pres">
      <dgm:prSet presAssocID="{51A4F5FA-7325-42B3-B6D3-90C71C97EB44}" presName="Name37" presStyleLbl="parChTrans1D2" presStyleIdx="0" presStyleCnt="4"/>
      <dgm:spPr/>
      <dgm:t>
        <a:bodyPr/>
        <a:lstStyle/>
        <a:p>
          <a:endParaRPr lang="ru-RU"/>
        </a:p>
      </dgm:t>
    </dgm:pt>
    <dgm:pt modelId="{2E83B0B7-A022-422C-A645-C2156A1D66F2}" type="pres">
      <dgm:prSet presAssocID="{190A3B83-076C-4D75-AC5F-32A1DD121FF6}" presName="hierRoot2" presStyleCnt="0">
        <dgm:presLayoutVars>
          <dgm:hierBranch val="init"/>
        </dgm:presLayoutVars>
      </dgm:prSet>
      <dgm:spPr/>
    </dgm:pt>
    <dgm:pt modelId="{E60CA987-1E50-414A-A34F-FCB66C8667DE}" type="pres">
      <dgm:prSet presAssocID="{190A3B83-076C-4D75-AC5F-32A1DD121FF6}" presName="rootComposite" presStyleCnt="0"/>
      <dgm:spPr/>
    </dgm:pt>
    <dgm:pt modelId="{E7F3124D-1EBA-4EA7-A2DE-769EDB572C84}" type="pres">
      <dgm:prSet presAssocID="{190A3B83-076C-4D75-AC5F-32A1DD121FF6}" presName="rootText" presStyleLbl="node2" presStyleIdx="0" presStyleCnt="3" custScaleX="121404" custScaleY="83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480621-614E-4F7D-9896-C265583683C9}" type="pres">
      <dgm:prSet presAssocID="{190A3B83-076C-4D75-AC5F-32A1DD121FF6}" presName="rootConnector" presStyleLbl="node2" presStyleIdx="0" presStyleCnt="3"/>
      <dgm:spPr/>
      <dgm:t>
        <a:bodyPr/>
        <a:lstStyle/>
        <a:p>
          <a:endParaRPr lang="ru-RU"/>
        </a:p>
      </dgm:t>
    </dgm:pt>
    <dgm:pt modelId="{B3520B32-7B3D-4CE9-8917-C6C3F7537000}" type="pres">
      <dgm:prSet presAssocID="{190A3B83-076C-4D75-AC5F-32A1DD121FF6}" presName="hierChild4" presStyleCnt="0"/>
      <dgm:spPr/>
    </dgm:pt>
    <dgm:pt modelId="{C208142C-490C-4FEF-A2FC-DB0CAA0DDFA7}" type="pres">
      <dgm:prSet presAssocID="{190A3B83-076C-4D75-AC5F-32A1DD121FF6}" presName="hierChild5" presStyleCnt="0"/>
      <dgm:spPr/>
    </dgm:pt>
    <dgm:pt modelId="{D22F64D7-32B5-40F9-B61D-3E3895D8E517}" type="pres">
      <dgm:prSet presAssocID="{C8D882D4-3B27-45CB-AEE2-9F194F6C9B9F}" presName="Name37" presStyleLbl="parChTrans1D2" presStyleIdx="1" presStyleCnt="4"/>
      <dgm:spPr/>
      <dgm:t>
        <a:bodyPr/>
        <a:lstStyle/>
        <a:p>
          <a:endParaRPr lang="ru-RU"/>
        </a:p>
      </dgm:t>
    </dgm:pt>
    <dgm:pt modelId="{F7B608BC-B416-430C-A1AA-CC738E9EE9E9}" type="pres">
      <dgm:prSet presAssocID="{9E4F8B0B-8F0F-4242-B9CC-CA7AF932AD0B}" presName="hierRoot2" presStyleCnt="0">
        <dgm:presLayoutVars>
          <dgm:hierBranch val="init"/>
        </dgm:presLayoutVars>
      </dgm:prSet>
      <dgm:spPr/>
    </dgm:pt>
    <dgm:pt modelId="{07E8CFCB-4C0B-4231-9083-0ED988EFDCFA}" type="pres">
      <dgm:prSet presAssocID="{9E4F8B0B-8F0F-4242-B9CC-CA7AF932AD0B}" presName="rootComposite" presStyleCnt="0"/>
      <dgm:spPr/>
    </dgm:pt>
    <dgm:pt modelId="{96AAA7A5-58A2-4387-A582-D46A585B1E9D}" type="pres">
      <dgm:prSet presAssocID="{9E4F8B0B-8F0F-4242-B9CC-CA7AF932AD0B}" presName="rootText" presStyleLbl="node2" presStyleIdx="1" presStyleCnt="3" custScaleX="118796" custScaleY="857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0A9D1E-4F5B-4AFA-A4CA-54DF67ED4E51}" type="pres">
      <dgm:prSet presAssocID="{9E4F8B0B-8F0F-4242-B9CC-CA7AF932AD0B}" presName="rootConnector" presStyleLbl="node2" presStyleIdx="1" presStyleCnt="3"/>
      <dgm:spPr/>
      <dgm:t>
        <a:bodyPr/>
        <a:lstStyle/>
        <a:p>
          <a:endParaRPr lang="ru-RU"/>
        </a:p>
      </dgm:t>
    </dgm:pt>
    <dgm:pt modelId="{36E92431-57D3-4F09-9714-5C051B9A4C4C}" type="pres">
      <dgm:prSet presAssocID="{9E4F8B0B-8F0F-4242-B9CC-CA7AF932AD0B}" presName="hierChild4" presStyleCnt="0"/>
      <dgm:spPr/>
    </dgm:pt>
    <dgm:pt modelId="{69EA4952-FD2A-4397-AE59-F09FB3AA3B48}" type="pres">
      <dgm:prSet presAssocID="{9E4F8B0B-8F0F-4242-B9CC-CA7AF932AD0B}" presName="hierChild5" presStyleCnt="0"/>
      <dgm:spPr/>
    </dgm:pt>
    <dgm:pt modelId="{3875DA18-0BC4-45D3-A9B2-08AD641F64C8}" type="pres">
      <dgm:prSet presAssocID="{915E1C5F-59F4-408B-B3B0-34A1DAF1C0CA}" presName="Name37" presStyleLbl="parChTrans1D2" presStyleIdx="2" presStyleCnt="4"/>
      <dgm:spPr/>
      <dgm:t>
        <a:bodyPr/>
        <a:lstStyle/>
        <a:p>
          <a:endParaRPr lang="ru-RU"/>
        </a:p>
      </dgm:t>
    </dgm:pt>
    <dgm:pt modelId="{FA711557-80F7-4CC3-BF05-709F18330DAE}" type="pres">
      <dgm:prSet presAssocID="{9F230C10-1D8E-40AA-B64A-32CC647FCEC4}" presName="hierRoot2" presStyleCnt="0">
        <dgm:presLayoutVars>
          <dgm:hierBranch val="init"/>
        </dgm:presLayoutVars>
      </dgm:prSet>
      <dgm:spPr/>
    </dgm:pt>
    <dgm:pt modelId="{604CD6A7-A389-4D1D-89BB-154BF01BF4C3}" type="pres">
      <dgm:prSet presAssocID="{9F230C10-1D8E-40AA-B64A-32CC647FCEC4}" presName="rootComposite" presStyleCnt="0"/>
      <dgm:spPr/>
    </dgm:pt>
    <dgm:pt modelId="{9245F2E4-6663-474C-897C-AE5485452178}" type="pres">
      <dgm:prSet presAssocID="{9F230C10-1D8E-40AA-B64A-32CC647FCEC4}" presName="rootText" presStyleLbl="node2" presStyleIdx="2" presStyleCnt="3" custScaleX="122736" custScaleY="87971" custLinFactY="-54242" custLinFactNeighborX="-4536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33DACB-512E-49BE-BBB8-2D02B7959755}" type="pres">
      <dgm:prSet presAssocID="{9F230C10-1D8E-40AA-B64A-32CC647FCEC4}" presName="rootConnector" presStyleLbl="node2" presStyleIdx="2" presStyleCnt="3"/>
      <dgm:spPr/>
      <dgm:t>
        <a:bodyPr/>
        <a:lstStyle/>
        <a:p>
          <a:endParaRPr lang="ru-RU"/>
        </a:p>
      </dgm:t>
    </dgm:pt>
    <dgm:pt modelId="{BDBB2921-9CA5-420D-BF20-DDCD4E8D54F1}" type="pres">
      <dgm:prSet presAssocID="{9F230C10-1D8E-40AA-B64A-32CC647FCEC4}" presName="hierChild4" presStyleCnt="0"/>
      <dgm:spPr/>
    </dgm:pt>
    <dgm:pt modelId="{3B4A62F3-B21E-4AE5-9CE3-B81B0EC40C69}" type="pres">
      <dgm:prSet presAssocID="{9F230C10-1D8E-40AA-B64A-32CC647FCEC4}" presName="hierChild5" presStyleCnt="0"/>
      <dgm:spPr/>
    </dgm:pt>
    <dgm:pt modelId="{271C2676-093D-4CCE-95D6-F9A8657732C3}" type="pres">
      <dgm:prSet presAssocID="{D11FA562-E7F7-4CF1-8ED6-C6C16EEB3E8E}" presName="hierChild3" presStyleCnt="0"/>
      <dgm:spPr/>
    </dgm:pt>
    <dgm:pt modelId="{BDC18C82-EC63-4A16-B478-2DBD0EFF3DA2}" type="pres">
      <dgm:prSet presAssocID="{401EECBC-87EA-4121-8B43-64F5821CA935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FFCFB4A3-E23A-4BDC-952D-5A499BE255A0}" type="pres">
      <dgm:prSet presAssocID="{03B70426-DBC6-4748-81EA-75568DB48063}" presName="hierRoot3" presStyleCnt="0">
        <dgm:presLayoutVars>
          <dgm:hierBranch val="init"/>
        </dgm:presLayoutVars>
      </dgm:prSet>
      <dgm:spPr/>
    </dgm:pt>
    <dgm:pt modelId="{F23DC362-8CE7-4E9F-93F3-B731286EBD3F}" type="pres">
      <dgm:prSet presAssocID="{03B70426-DBC6-4748-81EA-75568DB48063}" presName="rootComposite3" presStyleCnt="0"/>
      <dgm:spPr/>
    </dgm:pt>
    <dgm:pt modelId="{2FFBE485-660A-411A-941D-28072D8CB97D}" type="pres">
      <dgm:prSet presAssocID="{03B70426-DBC6-4748-81EA-75568DB48063}" presName="rootText3" presStyleLbl="asst1" presStyleIdx="0" presStyleCnt="1" custScaleX="128111" custScaleY="83370" custLinFactNeighborX="3327" custLinFactNeighborY="-192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94463A-BB54-42CE-AB89-2263EEB6AF7A}" type="pres">
      <dgm:prSet presAssocID="{03B70426-DBC6-4748-81EA-75568DB48063}" presName="rootConnector3" presStyleLbl="asst1" presStyleIdx="0" presStyleCnt="1"/>
      <dgm:spPr/>
      <dgm:t>
        <a:bodyPr/>
        <a:lstStyle/>
        <a:p>
          <a:endParaRPr lang="ru-RU"/>
        </a:p>
      </dgm:t>
    </dgm:pt>
    <dgm:pt modelId="{93E9FDD5-BF77-4BB7-88C2-469046B4B63E}" type="pres">
      <dgm:prSet presAssocID="{03B70426-DBC6-4748-81EA-75568DB48063}" presName="hierChild6" presStyleCnt="0"/>
      <dgm:spPr/>
    </dgm:pt>
    <dgm:pt modelId="{43439989-2C5E-4257-A383-87999F988DF2}" type="pres">
      <dgm:prSet presAssocID="{03B70426-DBC6-4748-81EA-75568DB48063}" presName="hierChild7" presStyleCnt="0"/>
      <dgm:spPr/>
    </dgm:pt>
  </dgm:ptLst>
  <dgm:cxnLst>
    <dgm:cxn modelId="{46C54723-7A45-46F9-A350-5BA0EF8C53B7}" type="presOf" srcId="{190A3B83-076C-4D75-AC5F-32A1DD121FF6}" destId="{E7F3124D-1EBA-4EA7-A2DE-769EDB572C84}" srcOrd="0" destOrd="0" presId="urn:microsoft.com/office/officeart/2005/8/layout/orgChart1"/>
    <dgm:cxn modelId="{9A7E3F7C-77E5-4205-8B3A-597A45C85E17}" type="presOf" srcId="{9E4F8B0B-8F0F-4242-B9CC-CA7AF932AD0B}" destId="{770A9D1E-4F5B-4AFA-A4CA-54DF67ED4E51}" srcOrd="1" destOrd="0" presId="urn:microsoft.com/office/officeart/2005/8/layout/orgChart1"/>
    <dgm:cxn modelId="{697F05CB-026F-4269-9356-6D92474DFCE6}" type="presOf" srcId="{24D3E864-4AF1-4CB8-A5D3-40E4BBD1AF7D}" destId="{A8CEFEC4-0312-460A-99AC-247B139D061D}" srcOrd="0" destOrd="0" presId="urn:microsoft.com/office/officeart/2005/8/layout/orgChart1"/>
    <dgm:cxn modelId="{F17C74C6-0B7F-45D0-AF9D-8ABC773E3526}" srcId="{D11FA562-E7F7-4CF1-8ED6-C6C16EEB3E8E}" destId="{03B70426-DBC6-4748-81EA-75568DB48063}" srcOrd="0" destOrd="0" parTransId="{401EECBC-87EA-4121-8B43-64F5821CA935}" sibTransId="{1EEF56E2-46D0-4843-B096-B94E7A47E99F}"/>
    <dgm:cxn modelId="{886D8FD0-DA43-440A-B118-67D1E7118EDD}" type="presOf" srcId="{9F230C10-1D8E-40AA-B64A-32CC647FCEC4}" destId="{4833DACB-512E-49BE-BBB8-2D02B7959755}" srcOrd="1" destOrd="0" presId="urn:microsoft.com/office/officeart/2005/8/layout/orgChart1"/>
    <dgm:cxn modelId="{3AFD6AD6-D985-42CF-972F-4DB7DF9CBE3C}" type="presOf" srcId="{03B70426-DBC6-4748-81EA-75568DB48063}" destId="{2B94463A-BB54-42CE-AB89-2263EEB6AF7A}" srcOrd="1" destOrd="0" presId="urn:microsoft.com/office/officeart/2005/8/layout/orgChart1"/>
    <dgm:cxn modelId="{71C7CE3A-9017-4D7A-BC93-10D89713D9C1}" srcId="{D11FA562-E7F7-4CF1-8ED6-C6C16EEB3E8E}" destId="{9E4F8B0B-8F0F-4242-B9CC-CA7AF932AD0B}" srcOrd="2" destOrd="0" parTransId="{C8D882D4-3B27-45CB-AEE2-9F194F6C9B9F}" sibTransId="{9C351054-7053-4EEA-B23F-7B116C8AC2E4}"/>
    <dgm:cxn modelId="{1EB46624-9F44-4180-8636-FF2762B2B370}" type="presOf" srcId="{190A3B83-076C-4D75-AC5F-32A1DD121FF6}" destId="{CE480621-614E-4F7D-9896-C265583683C9}" srcOrd="1" destOrd="0" presId="urn:microsoft.com/office/officeart/2005/8/layout/orgChart1"/>
    <dgm:cxn modelId="{30D7972F-DA85-4762-9741-E5FDB7903336}" srcId="{D11FA562-E7F7-4CF1-8ED6-C6C16EEB3E8E}" destId="{190A3B83-076C-4D75-AC5F-32A1DD121FF6}" srcOrd="1" destOrd="0" parTransId="{51A4F5FA-7325-42B3-B6D3-90C71C97EB44}" sibTransId="{51EA156F-6640-4427-A444-5B1242614F86}"/>
    <dgm:cxn modelId="{2CA2B549-7A4E-476C-A489-64F31DE6EE2B}" type="presOf" srcId="{D11FA562-E7F7-4CF1-8ED6-C6C16EEB3E8E}" destId="{9EBF84D3-D2AA-4436-B833-DF52441B4B56}" srcOrd="1" destOrd="0" presId="urn:microsoft.com/office/officeart/2005/8/layout/orgChart1"/>
    <dgm:cxn modelId="{037B37FA-C48E-4AD8-BDE8-D927253F55D9}" type="presOf" srcId="{03B70426-DBC6-4748-81EA-75568DB48063}" destId="{2FFBE485-660A-411A-941D-28072D8CB97D}" srcOrd="0" destOrd="0" presId="urn:microsoft.com/office/officeart/2005/8/layout/orgChart1"/>
    <dgm:cxn modelId="{E9802CDC-02DB-4880-B3DE-55D0CFEA48DF}" type="presOf" srcId="{9F230C10-1D8E-40AA-B64A-32CC647FCEC4}" destId="{9245F2E4-6663-474C-897C-AE5485452178}" srcOrd="0" destOrd="0" presId="urn:microsoft.com/office/officeart/2005/8/layout/orgChart1"/>
    <dgm:cxn modelId="{1E980AB3-E778-4A3E-8C9A-4F105E066DE4}" type="presOf" srcId="{C8D882D4-3B27-45CB-AEE2-9F194F6C9B9F}" destId="{D22F64D7-32B5-40F9-B61D-3E3895D8E517}" srcOrd="0" destOrd="0" presId="urn:microsoft.com/office/officeart/2005/8/layout/orgChart1"/>
    <dgm:cxn modelId="{D9EBCBB2-6E1B-4F59-8F66-9FF1C86020DC}" srcId="{24D3E864-4AF1-4CB8-A5D3-40E4BBD1AF7D}" destId="{D11FA562-E7F7-4CF1-8ED6-C6C16EEB3E8E}" srcOrd="0" destOrd="0" parTransId="{B204FDB1-1E6F-49D6-B01D-039D1B5AF42E}" sibTransId="{E85E1ABE-DA26-416D-A52F-3F729A03EC26}"/>
    <dgm:cxn modelId="{BF80CA44-30D0-4338-AA41-5A8E1E8DA62A}" type="presOf" srcId="{915E1C5F-59F4-408B-B3B0-34A1DAF1C0CA}" destId="{3875DA18-0BC4-45D3-A9B2-08AD641F64C8}" srcOrd="0" destOrd="0" presId="urn:microsoft.com/office/officeart/2005/8/layout/orgChart1"/>
    <dgm:cxn modelId="{4EEBC9A8-C5D2-4CF6-BB82-0E68A050DCEB}" type="presOf" srcId="{401EECBC-87EA-4121-8B43-64F5821CA935}" destId="{BDC18C82-EC63-4A16-B478-2DBD0EFF3DA2}" srcOrd="0" destOrd="0" presId="urn:microsoft.com/office/officeart/2005/8/layout/orgChart1"/>
    <dgm:cxn modelId="{051BAA2C-196C-4E76-94FD-B22DB545D179}" srcId="{D11FA562-E7F7-4CF1-8ED6-C6C16EEB3E8E}" destId="{9F230C10-1D8E-40AA-B64A-32CC647FCEC4}" srcOrd="3" destOrd="0" parTransId="{915E1C5F-59F4-408B-B3B0-34A1DAF1C0CA}" sibTransId="{F5DA213A-6849-4CDE-879B-7AF4A9E32C42}"/>
    <dgm:cxn modelId="{6A2E63EF-4E5B-45ED-A65E-DAFCF762E45E}" type="presOf" srcId="{D11FA562-E7F7-4CF1-8ED6-C6C16EEB3E8E}" destId="{A7974BE5-F637-40CE-BA88-395CDF9A2CCA}" srcOrd="0" destOrd="0" presId="urn:microsoft.com/office/officeart/2005/8/layout/orgChart1"/>
    <dgm:cxn modelId="{AE0D3126-E937-49DF-85D2-DE338D7A83CD}" type="presOf" srcId="{9E4F8B0B-8F0F-4242-B9CC-CA7AF932AD0B}" destId="{96AAA7A5-58A2-4387-A582-D46A585B1E9D}" srcOrd="0" destOrd="0" presId="urn:microsoft.com/office/officeart/2005/8/layout/orgChart1"/>
    <dgm:cxn modelId="{0B4C3412-4099-44A7-9365-FAEEE2986EBE}" type="presOf" srcId="{51A4F5FA-7325-42B3-B6D3-90C71C97EB44}" destId="{2F23843E-CC6C-4CEB-B915-3C7F39DBDA1D}" srcOrd="0" destOrd="0" presId="urn:microsoft.com/office/officeart/2005/8/layout/orgChart1"/>
    <dgm:cxn modelId="{4DC3A22E-2107-4690-A74B-898A2C27F2AB}" type="presParOf" srcId="{A8CEFEC4-0312-460A-99AC-247B139D061D}" destId="{469C3FD6-9038-42C0-9B29-C2450235F16F}" srcOrd="0" destOrd="0" presId="urn:microsoft.com/office/officeart/2005/8/layout/orgChart1"/>
    <dgm:cxn modelId="{790A6471-0BF0-452F-84E9-11F99F1B03F4}" type="presParOf" srcId="{469C3FD6-9038-42C0-9B29-C2450235F16F}" destId="{8B758608-96B4-4F47-8C77-76D9837DDFB0}" srcOrd="0" destOrd="0" presId="urn:microsoft.com/office/officeart/2005/8/layout/orgChart1"/>
    <dgm:cxn modelId="{0AE2ACBC-92DC-4A04-B581-B49D09D9E3A3}" type="presParOf" srcId="{8B758608-96B4-4F47-8C77-76D9837DDFB0}" destId="{A7974BE5-F637-40CE-BA88-395CDF9A2CCA}" srcOrd="0" destOrd="0" presId="urn:microsoft.com/office/officeart/2005/8/layout/orgChart1"/>
    <dgm:cxn modelId="{FCC24D85-5B98-4648-B148-ACF56D42BF97}" type="presParOf" srcId="{8B758608-96B4-4F47-8C77-76D9837DDFB0}" destId="{9EBF84D3-D2AA-4436-B833-DF52441B4B56}" srcOrd="1" destOrd="0" presId="urn:microsoft.com/office/officeart/2005/8/layout/orgChart1"/>
    <dgm:cxn modelId="{25F42DE0-2121-4101-A2C6-7B75B3285848}" type="presParOf" srcId="{469C3FD6-9038-42C0-9B29-C2450235F16F}" destId="{D4727F5F-EA65-4121-9ED5-A6F729A4411C}" srcOrd="1" destOrd="0" presId="urn:microsoft.com/office/officeart/2005/8/layout/orgChart1"/>
    <dgm:cxn modelId="{2385D3AF-ED33-4698-A21C-F4DD61A1B132}" type="presParOf" srcId="{D4727F5F-EA65-4121-9ED5-A6F729A4411C}" destId="{2F23843E-CC6C-4CEB-B915-3C7F39DBDA1D}" srcOrd="0" destOrd="0" presId="urn:microsoft.com/office/officeart/2005/8/layout/orgChart1"/>
    <dgm:cxn modelId="{259287E3-5FE3-46B5-A643-1FC1971D6C95}" type="presParOf" srcId="{D4727F5F-EA65-4121-9ED5-A6F729A4411C}" destId="{2E83B0B7-A022-422C-A645-C2156A1D66F2}" srcOrd="1" destOrd="0" presId="urn:microsoft.com/office/officeart/2005/8/layout/orgChart1"/>
    <dgm:cxn modelId="{3C1DE6E4-156F-4BA0-B80D-D7F4F9F42D1F}" type="presParOf" srcId="{2E83B0B7-A022-422C-A645-C2156A1D66F2}" destId="{E60CA987-1E50-414A-A34F-FCB66C8667DE}" srcOrd="0" destOrd="0" presId="urn:microsoft.com/office/officeart/2005/8/layout/orgChart1"/>
    <dgm:cxn modelId="{13C7465E-0ED9-47CF-8BE1-216F2684848E}" type="presParOf" srcId="{E60CA987-1E50-414A-A34F-FCB66C8667DE}" destId="{E7F3124D-1EBA-4EA7-A2DE-769EDB572C84}" srcOrd="0" destOrd="0" presId="urn:microsoft.com/office/officeart/2005/8/layout/orgChart1"/>
    <dgm:cxn modelId="{9464761D-6DCF-400A-BE1F-491167B1846D}" type="presParOf" srcId="{E60CA987-1E50-414A-A34F-FCB66C8667DE}" destId="{CE480621-614E-4F7D-9896-C265583683C9}" srcOrd="1" destOrd="0" presId="urn:microsoft.com/office/officeart/2005/8/layout/orgChart1"/>
    <dgm:cxn modelId="{F572696A-0983-4B34-80B4-3A2E2C42BB2D}" type="presParOf" srcId="{2E83B0B7-A022-422C-A645-C2156A1D66F2}" destId="{B3520B32-7B3D-4CE9-8917-C6C3F7537000}" srcOrd="1" destOrd="0" presId="urn:microsoft.com/office/officeart/2005/8/layout/orgChart1"/>
    <dgm:cxn modelId="{86C656FF-1F82-4640-98BD-BA84FA689FA4}" type="presParOf" srcId="{2E83B0B7-A022-422C-A645-C2156A1D66F2}" destId="{C208142C-490C-4FEF-A2FC-DB0CAA0DDFA7}" srcOrd="2" destOrd="0" presId="urn:microsoft.com/office/officeart/2005/8/layout/orgChart1"/>
    <dgm:cxn modelId="{FA7DF3DD-0FF1-4EED-A90C-74C78319AC1B}" type="presParOf" srcId="{D4727F5F-EA65-4121-9ED5-A6F729A4411C}" destId="{D22F64D7-32B5-40F9-B61D-3E3895D8E517}" srcOrd="2" destOrd="0" presId="urn:microsoft.com/office/officeart/2005/8/layout/orgChart1"/>
    <dgm:cxn modelId="{567C90C1-503D-45B1-9973-33494917C312}" type="presParOf" srcId="{D4727F5F-EA65-4121-9ED5-A6F729A4411C}" destId="{F7B608BC-B416-430C-A1AA-CC738E9EE9E9}" srcOrd="3" destOrd="0" presId="urn:microsoft.com/office/officeart/2005/8/layout/orgChart1"/>
    <dgm:cxn modelId="{40E1B16D-49AD-43F6-84CD-26A59AD9BB58}" type="presParOf" srcId="{F7B608BC-B416-430C-A1AA-CC738E9EE9E9}" destId="{07E8CFCB-4C0B-4231-9083-0ED988EFDCFA}" srcOrd="0" destOrd="0" presId="urn:microsoft.com/office/officeart/2005/8/layout/orgChart1"/>
    <dgm:cxn modelId="{6EC130CE-9D4D-4635-980C-8611DFD3612F}" type="presParOf" srcId="{07E8CFCB-4C0B-4231-9083-0ED988EFDCFA}" destId="{96AAA7A5-58A2-4387-A582-D46A585B1E9D}" srcOrd="0" destOrd="0" presId="urn:microsoft.com/office/officeart/2005/8/layout/orgChart1"/>
    <dgm:cxn modelId="{F7B38BC4-B411-4CAB-85A1-1439716B20B2}" type="presParOf" srcId="{07E8CFCB-4C0B-4231-9083-0ED988EFDCFA}" destId="{770A9D1E-4F5B-4AFA-A4CA-54DF67ED4E51}" srcOrd="1" destOrd="0" presId="urn:microsoft.com/office/officeart/2005/8/layout/orgChart1"/>
    <dgm:cxn modelId="{18A8F334-82F8-4564-A2CB-B1867582E8D6}" type="presParOf" srcId="{F7B608BC-B416-430C-A1AA-CC738E9EE9E9}" destId="{36E92431-57D3-4F09-9714-5C051B9A4C4C}" srcOrd="1" destOrd="0" presId="urn:microsoft.com/office/officeart/2005/8/layout/orgChart1"/>
    <dgm:cxn modelId="{A6694738-176D-48A3-88B5-30FBE3482383}" type="presParOf" srcId="{F7B608BC-B416-430C-A1AA-CC738E9EE9E9}" destId="{69EA4952-FD2A-4397-AE59-F09FB3AA3B48}" srcOrd="2" destOrd="0" presId="urn:microsoft.com/office/officeart/2005/8/layout/orgChart1"/>
    <dgm:cxn modelId="{9D8EB1DA-7152-49A2-9358-0D8FAE0749E4}" type="presParOf" srcId="{D4727F5F-EA65-4121-9ED5-A6F729A4411C}" destId="{3875DA18-0BC4-45D3-A9B2-08AD641F64C8}" srcOrd="4" destOrd="0" presId="urn:microsoft.com/office/officeart/2005/8/layout/orgChart1"/>
    <dgm:cxn modelId="{4E1A77D5-F62F-494A-90FE-AA1EBDDEC239}" type="presParOf" srcId="{D4727F5F-EA65-4121-9ED5-A6F729A4411C}" destId="{FA711557-80F7-4CC3-BF05-709F18330DAE}" srcOrd="5" destOrd="0" presId="urn:microsoft.com/office/officeart/2005/8/layout/orgChart1"/>
    <dgm:cxn modelId="{15EFB8D5-7AFB-47DA-9EF2-65C9263E8A50}" type="presParOf" srcId="{FA711557-80F7-4CC3-BF05-709F18330DAE}" destId="{604CD6A7-A389-4D1D-89BB-154BF01BF4C3}" srcOrd="0" destOrd="0" presId="urn:microsoft.com/office/officeart/2005/8/layout/orgChart1"/>
    <dgm:cxn modelId="{879C838C-620A-4196-8E03-1BF981E9B9BC}" type="presParOf" srcId="{604CD6A7-A389-4D1D-89BB-154BF01BF4C3}" destId="{9245F2E4-6663-474C-897C-AE5485452178}" srcOrd="0" destOrd="0" presId="urn:microsoft.com/office/officeart/2005/8/layout/orgChart1"/>
    <dgm:cxn modelId="{1AE6EA9B-6479-4D86-85E0-E2A7DAE28722}" type="presParOf" srcId="{604CD6A7-A389-4D1D-89BB-154BF01BF4C3}" destId="{4833DACB-512E-49BE-BBB8-2D02B7959755}" srcOrd="1" destOrd="0" presId="urn:microsoft.com/office/officeart/2005/8/layout/orgChart1"/>
    <dgm:cxn modelId="{50283272-6B41-46BF-9AE1-EDC8170194AE}" type="presParOf" srcId="{FA711557-80F7-4CC3-BF05-709F18330DAE}" destId="{BDBB2921-9CA5-420D-BF20-DDCD4E8D54F1}" srcOrd="1" destOrd="0" presId="urn:microsoft.com/office/officeart/2005/8/layout/orgChart1"/>
    <dgm:cxn modelId="{110625C3-5A52-47F9-A747-44255A1E98C7}" type="presParOf" srcId="{FA711557-80F7-4CC3-BF05-709F18330DAE}" destId="{3B4A62F3-B21E-4AE5-9CE3-B81B0EC40C69}" srcOrd="2" destOrd="0" presId="urn:microsoft.com/office/officeart/2005/8/layout/orgChart1"/>
    <dgm:cxn modelId="{C3681E7F-2B00-41A9-9EB7-7D73AF795230}" type="presParOf" srcId="{469C3FD6-9038-42C0-9B29-C2450235F16F}" destId="{271C2676-093D-4CCE-95D6-F9A8657732C3}" srcOrd="2" destOrd="0" presId="urn:microsoft.com/office/officeart/2005/8/layout/orgChart1"/>
    <dgm:cxn modelId="{851890C4-5D1E-4508-A590-94234F62DCC4}" type="presParOf" srcId="{271C2676-093D-4CCE-95D6-F9A8657732C3}" destId="{BDC18C82-EC63-4A16-B478-2DBD0EFF3DA2}" srcOrd="0" destOrd="0" presId="urn:microsoft.com/office/officeart/2005/8/layout/orgChart1"/>
    <dgm:cxn modelId="{7EC5ECDF-E6B5-4F60-AA1E-4A0D4F2A3E94}" type="presParOf" srcId="{271C2676-093D-4CCE-95D6-F9A8657732C3}" destId="{FFCFB4A3-E23A-4BDC-952D-5A499BE255A0}" srcOrd="1" destOrd="0" presId="urn:microsoft.com/office/officeart/2005/8/layout/orgChart1"/>
    <dgm:cxn modelId="{ACA95DC8-6F08-4ACE-B864-EB61D385841E}" type="presParOf" srcId="{FFCFB4A3-E23A-4BDC-952D-5A499BE255A0}" destId="{F23DC362-8CE7-4E9F-93F3-B731286EBD3F}" srcOrd="0" destOrd="0" presId="urn:microsoft.com/office/officeart/2005/8/layout/orgChart1"/>
    <dgm:cxn modelId="{977EEEEF-E809-400C-AC77-57F80997BE75}" type="presParOf" srcId="{F23DC362-8CE7-4E9F-93F3-B731286EBD3F}" destId="{2FFBE485-660A-411A-941D-28072D8CB97D}" srcOrd="0" destOrd="0" presId="urn:microsoft.com/office/officeart/2005/8/layout/orgChart1"/>
    <dgm:cxn modelId="{1C3F9158-5EFA-4F4F-A806-098769F48FBC}" type="presParOf" srcId="{F23DC362-8CE7-4E9F-93F3-B731286EBD3F}" destId="{2B94463A-BB54-42CE-AB89-2263EEB6AF7A}" srcOrd="1" destOrd="0" presId="urn:microsoft.com/office/officeart/2005/8/layout/orgChart1"/>
    <dgm:cxn modelId="{93B8F713-33B5-4302-BE0D-5680E12EE395}" type="presParOf" srcId="{FFCFB4A3-E23A-4BDC-952D-5A499BE255A0}" destId="{93E9FDD5-BF77-4BB7-88C2-469046B4B63E}" srcOrd="1" destOrd="0" presId="urn:microsoft.com/office/officeart/2005/8/layout/orgChart1"/>
    <dgm:cxn modelId="{CA851543-991D-48C1-B53F-8351E6E65725}" type="presParOf" srcId="{FFCFB4A3-E23A-4BDC-952D-5A499BE255A0}" destId="{43439989-2C5E-4257-A383-87999F988D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9F63A8-6118-49F7-B69A-EDF95E95218E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932BA667-CB87-4910-9215-69614BE9B58D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sz="18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Атмосфераның газ құрамының (жылыжай газдары концентрациясының өзгеруі), күннің жарықтық вариациялары, жанартау атқылауы, Күн айналасындағы жердің орбиталық қозғалыс өзгерістері.</a:t>
          </a:r>
          <a:endParaRPr lang="ru-RU" sz="18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EC1A066-F1A7-42E2-AF35-A6C667A94C2A}" type="parTrans" cxnId="{9875D4E9-D433-495C-A6DC-76ED43267E75}">
      <dgm:prSet/>
      <dgm:spPr/>
      <dgm:t>
        <a:bodyPr/>
        <a:lstStyle/>
        <a:p>
          <a:endParaRPr lang="ru-RU"/>
        </a:p>
      </dgm:t>
    </dgm:pt>
    <dgm:pt modelId="{F305DDF1-9E99-42CD-B866-2E46502C43D0}" type="sibTrans" cxnId="{9875D4E9-D433-495C-A6DC-76ED43267E75}">
      <dgm:prSet/>
      <dgm:spPr/>
      <dgm:t>
        <a:bodyPr/>
        <a:lstStyle/>
        <a:p>
          <a:endParaRPr lang="ru-RU"/>
        </a:p>
      </dgm:t>
    </dgm:pt>
    <dgm:pt modelId="{90FD1CC7-CE88-4E3E-924E-4633984C9CD5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kk-KZ" sz="18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Жерге түсетін күн сәулесі энергиясы жерден ғарышқа шағарылатын инфрақызыл сәулеге айналады. Жылыжай газдары бұл процесті қиындатып, инфрақызыл сәулені сіңіріп, энергияны атмосферада ұстап тұрады.</a:t>
          </a:r>
          <a:endParaRPr lang="ru-RU" sz="18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01A3410-AC06-418E-845D-F954BE43E1EB}" type="parTrans" cxnId="{571D44F3-3904-4ACB-8BED-CCC7710390B4}">
      <dgm:prSet/>
      <dgm:spPr/>
      <dgm:t>
        <a:bodyPr/>
        <a:lstStyle/>
        <a:p>
          <a:endParaRPr lang="ru-RU"/>
        </a:p>
      </dgm:t>
    </dgm:pt>
    <dgm:pt modelId="{E5B829A4-6858-4A23-913F-71ECD8D6A966}" type="sibTrans" cxnId="{571D44F3-3904-4ACB-8BED-CCC7710390B4}">
      <dgm:prSet/>
      <dgm:spPr/>
      <dgm:t>
        <a:bodyPr/>
        <a:lstStyle/>
        <a:p>
          <a:endParaRPr lang="ru-RU"/>
        </a:p>
      </dgm:t>
    </dgm:pt>
    <dgm:pt modelId="{E38D07FC-C083-4DB5-9D4A-D9CB6346824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sz="18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Атмосфераға жылыжай газдарын қосу арқылы адамзат атмосферадағы инфрақызыл толқындарының сіңірілуін одан әрі арттырады,                    бұл жер бетіндегі температураның көтерілуіне алып келеді.  </a:t>
          </a:r>
          <a:endParaRPr lang="ru-RU" sz="18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CDFDF0D-6594-488C-88E7-86FB00432B93}" type="sibTrans" cxnId="{359A823C-F197-4522-9545-5901A11AF6D1}">
      <dgm:prSet/>
      <dgm:spPr/>
      <dgm:t>
        <a:bodyPr/>
        <a:lstStyle/>
        <a:p>
          <a:endParaRPr lang="ru-RU"/>
        </a:p>
      </dgm:t>
    </dgm:pt>
    <dgm:pt modelId="{179C0612-ECF8-4AF6-824E-BC6AA48F3B05}" type="parTrans" cxnId="{359A823C-F197-4522-9545-5901A11AF6D1}">
      <dgm:prSet/>
      <dgm:spPr/>
      <dgm:t>
        <a:bodyPr/>
        <a:lstStyle/>
        <a:p>
          <a:endParaRPr lang="ru-RU"/>
        </a:p>
      </dgm:t>
    </dgm:pt>
    <dgm:pt modelId="{AD9DB04C-93C6-4C6E-A98A-11177C4C3A0B}" type="pres">
      <dgm:prSet presAssocID="{EA9F63A8-6118-49F7-B69A-EDF95E95218E}" presName="Name0" presStyleCnt="0">
        <dgm:presLayoutVars>
          <dgm:dir/>
          <dgm:resizeHandles val="exact"/>
        </dgm:presLayoutVars>
      </dgm:prSet>
      <dgm:spPr/>
    </dgm:pt>
    <dgm:pt modelId="{6E7720FA-E896-4006-9251-7C8C4354C6B2}" type="pres">
      <dgm:prSet presAssocID="{EA9F63A8-6118-49F7-B69A-EDF95E95218E}" presName="fgShape" presStyleLbl="fgShp" presStyleIdx="0" presStyleCnt="1" custLinFactNeighborX="102" custLinFactNeighborY="63810"/>
      <dgm:spPr>
        <a:solidFill>
          <a:srgbClr val="92D050"/>
        </a:solidFill>
      </dgm:spPr>
    </dgm:pt>
    <dgm:pt modelId="{0C4185A8-E576-4E23-A02A-9A9920C7E0CB}" type="pres">
      <dgm:prSet presAssocID="{EA9F63A8-6118-49F7-B69A-EDF95E95218E}" presName="linComp" presStyleCnt="0"/>
      <dgm:spPr/>
    </dgm:pt>
    <dgm:pt modelId="{04FE1E76-5B02-4441-BE6D-D8CBD90C91A5}" type="pres">
      <dgm:prSet presAssocID="{932BA667-CB87-4910-9215-69614BE9B58D}" presName="compNode" presStyleCnt="0"/>
      <dgm:spPr/>
    </dgm:pt>
    <dgm:pt modelId="{17EF0BCF-BB3C-40B2-A9E8-09D74E771399}" type="pres">
      <dgm:prSet presAssocID="{932BA667-CB87-4910-9215-69614BE9B58D}" presName="bkgdShape" presStyleLbl="node1" presStyleIdx="0" presStyleCnt="3" custScaleX="104195" custLinFactNeighborX="-3371" custLinFactNeighborY="571"/>
      <dgm:spPr/>
      <dgm:t>
        <a:bodyPr/>
        <a:lstStyle/>
        <a:p>
          <a:endParaRPr lang="ru-RU"/>
        </a:p>
      </dgm:t>
    </dgm:pt>
    <dgm:pt modelId="{886D7229-88B5-4F99-9266-2FD16306BE0A}" type="pres">
      <dgm:prSet presAssocID="{932BA667-CB87-4910-9215-69614BE9B58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E391B-7B7C-48CD-9C9D-A5F3795C0BAB}" type="pres">
      <dgm:prSet presAssocID="{932BA667-CB87-4910-9215-69614BE9B58D}" presName="invisiNode" presStyleLbl="node1" presStyleIdx="0" presStyleCnt="3"/>
      <dgm:spPr/>
    </dgm:pt>
    <dgm:pt modelId="{C0C40D2F-B2EC-41C3-B979-CAD318AA9473}" type="pres">
      <dgm:prSet presAssocID="{932BA667-CB87-4910-9215-69614BE9B58D}" presName="imagNode" presStyleLbl="fgImgPlace1" presStyleIdx="0" presStyleCnt="3" custScaleX="105985" custLinFactNeighborX="-5615" custLinFactNeighborY="-217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AFD600B-C810-4770-984E-8D5ADEE9E6FA}" type="pres">
      <dgm:prSet presAssocID="{F305DDF1-9E99-42CD-B866-2E46502C43D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0D363F4-44EE-4B33-B32E-06238C1776BC}" type="pres">
      <dgm:prSet presAssocID="{90FD1CC7-CE88-4E3E-924E-4633984C9CD5}" presName="compNode" presStyleCnt="0"/>
      <dgm:spPr/>
    </dgm:pt>
    <dgm:pt modelId="{AB7AB9D1-C177-49A2-880A-5A305CE5805D}" type="pres">
      <dgm:prSet presAssocID="{90FD1CC7-CE88-4E3E-924E-4633984C9CD5}" presName="bkgdShape" presStyleLbl="node1" presStyleIdx="1" presStyleCnt="3" custLinFactNeighborX="508" custLinFactNeighborY="-350"/>
      <dgm:spPr/>
      <dgm:t>
        <a:bodyPr/>
        <a:lstStyle/>
        <a:p>
          <a:endParaRPr lang="ru-RU"/>
        </a:p>
      </dgm:t>
    </dgm:pt>
    <dgm:pt modelId="{80EF80F2-78FA-420C-B4E7-55FF4CC5379F}" type="pres">
      <dgm:prSet presAssocID="{90FD1CC7-CE88-4E3E-924E-4633984C9CD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A6E72-DAB4-4805-BEA6-EFDCE051A850}" type="pres">
      <dgm:prSet presAssocID="{90FD1CC7-CE88-4E3E-924E-4633984C9CD5}" presName="invisiNode" presStyleLbl="node1" presStyleIdx="1" presStyleCnt="3"/>
      <dgm:spPr/>
    </dgm:pt>
    <dgm:pt modelId="{81857476-41D2-4CEF-B9C6-C0BCA2FFC13E}" type="pres">
      <dgm:prSet presAssocID="{90FD1CC7-CE88-4E3E-924E-4633984C9CD5}" presName="imagNode" presStyleLbl="fgImgPlace1" presStyleIdx="1" presStyleCnt="3" custScaleX="108869" custScaleY="94480" custLinFactNeighborX="-5148" custLinFactNeighborY="-2145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C5218FD-C00D-44A9-86B2-83E8A62C386C}" type="pres">
      <dgm:prSet presAssocID="{E5B829A4-6858-4A23-913F-71ECD8D6A96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5DBEA8-BBAB-4EC1-A5C3-CABBE3AB34D8}" type="pres">
      <dgm:prSet presAssocID="{E38D07FC-C083-4DB5-9D4A-D9CB6346824E}" presName="compNode" presStyleCnt="0"/>
      <dgm:spPr/>
    </dgm:pt>
    <dgm:pt modelId="{7EF32F97-703B-432F-9FAF-0D904859564E}" type="pres">
      <dgm:prSet presAssocID="{E38D07FC-C083-4DB5-9D4A-D9CB6346824E}" presName="bkgdShape" presStyleLbl="node1" presStyleIdx="2" presStyleCnt="3" custScaleX="99338" custLinFactNeighborX="670" custLinFactNeighborY="9143"/>
      <dgm:spPr/>
      <dgm:t>
        <a:bodyPr/>
        <a:lstStyle/>
        <a:p>
          <a:endParaRPr lang="ru-RU"/>
        </a:p>
      </dgm:t>
    </dgm:pt>
    <dgm:pt modelId="{018B7929-578C-45FF-8C66-C943D8A37829}" type="pres">
      <dgm:prSet presAssocID="{E38D07FC-C083-4DB5-9D4A-D9CB6346824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BD6FF-ADB4-418D-98DE-87F33364A79A}" type="pres">
      <dgm:prSet presAssocID="{E38D07FC-C083-4DB5-9D4A-D9CB6346824E}" presName="invisiNode" presStyleLbl="node1" presStyleIdx="2" presStyleCnt="3"/>
      <dgm:spPr/>
    </dgm:pt>
    <dgm:pt modelId="{A21C87F1-86C7-4B65-AF90-9820A22E5E25}" type="pres">
      <dgm:prSet presAssocID="{E38D07FC-C083-4DB5-9D4A-D9CB6346824E}" presName="imagNode" presStyleLbl="fgImgPlace1" presStyleIdx="2" presStyleCnt="3" custLinFactNeighborX="1420" custLinFactNeighborY="-1944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0DE540B0-8BD2-475D-9EB2-6F5DA44E626A}" type="presOf" srcId="{E38D07FC-C083-4DB5-9D4A-D9CB6346824E}" destId="{018B7929-578C-45FF-8C66-C943D8A37829}" srcOrd="1" destOrd="0" presId="urn:microsoft.com/office/officeart/2005/8/layout/hList7#1"/>
    <dgm:cxn modelId="{571D44F3-3904-4ACB-8BED-CCC7710390B4}" srcId="{EA9F63A8-6118-49F7-B69A-EDF95E95218E}" destId="{90FD1CC7-CE88-4E3E-924E-4633984C9CD5}" srcOrd="1" destOrd="0" parTransId="{701A3410-AC06-418E-845D-F954BE43E1EB}" sibTransId="{E5B829A4-6858-4A23-913F-71ECD8D6A966}"/>
    <dgm:cxn modelId="{9875D4E9-D433-495C-A6DC-76ED43267E75}" srcId="{EA9F63A8-6118-49F7-B69A-EDF95E95218E}" destId="{932BA667-CB87-4910-9215-69614BE9B58D}" srcOrd="0" destOrd="0" parTransId="{DEC1A066-F1A7-42E2-AF35-A6C667A94C2A}" sibTransId="{F305DDF1-9E99-42CD-B866-2E46502C43D0}"/>
    <dgm:cxn modelId="{CFDBB5F7-6C52-41DE-AF61-7CEB9292422A}" type="presOf" srcId="{F305DDF1-9E99-42CD-B866-2E46502C43D0}" destId="{FAFD600B-C810-4770-984E-8D5ADEE9E6FA}" srcOrd="0" destOrd="0" presId="urn:microsoft.com/office/officeart/2005/8/layout/hList7#1"/>
    <dgm:cxn modelId="{A46419F6-55BE-469E-A303-29C8D6242E57}" type="presOf" srcId="{90FD1CC7-CE88-4E3E-924E-4633984C9CD5}" destId="{80EF80F2-78FA-420C-B4E7-55FF4CC5379F}" srcOrd="1" destOrd="0" presId="urn:microsoft.com/office/officeart/2005/8/layout/hList7#1"/>
    <dgm:cxn modelId="{537E2FE2-8E85-47B3-9427-D9C86DB313DE}" type="presOf" srcId="{E38D07FC-C083-4DB5-9D4A-D9CB6346824E}" destId="{7EF32F97-703B-432F-9FAF-0D904859564E}" srcOrd="0" destOrd="0" presId="urn:microsoft.com/office/officeart/2005/8/layout/hList7#1"/>
    <dgm:cxn modelId="{49291BBC-0BFC-4CB3-81B2-200AE6D2F08A}" type="presOf" srcId="{932BA667-CB87-4910-9215-69614BE9B58D}" destId="{17EF0BCF-BB3C-40B2-A9E8-09D74E771399}" srcOrd="0" destOrd="0" presId="urn:microsoft.com/office/officeart/2005/8/layout/hList7#1"/>
    <dgm:cxn modelId="{BB2EAD2F-0D1D-4245-8A43-48F9ED386A95}" type="presOf" srcId="{E5B829A4-6858-4A23-913F-71ECD8D6A966}" destId="{0C5218FD-C00D-44A9-86B2-83E8A62C386C}" srcOrd="0" destOrd="0" presId="urn:microsoft.com/office/officeart/2005/8/layout/hList7#1"/>
    <dgm:cxn modelId="{2337C459-A613-4834-A9D8-88C5F8D7F645}" type="presOf" srcId="{932BA667-CB87-4910-9215-69614BE9B58D}" destId="{886D7229-88B5-4F99-9266-2FD16306BE0A}" srcOrd="1" destOrd="0" presId="urn:microsoft.com/office/officeart/2005/8/layout/hList7#1"/>
    <dgm:cxn modelId="{1BAD151B-D389-4736-9F92-1A1E0D0D369B}" type="presOf" srcId="{90FD1CC7-CE88-4E3E-924E-4633984C9CD5}" destId="{AB7AB9D1-C177-49A2-880A-5A305CE5805D}" srcOrd="0" destOrd="0" presId="urn:microsoft.com/office/officeart/2005/8/layout/hList7#1"/>
    <dgm:cxn modelId="{359A823C-F197-4522-9545-5901A11AF6D1}" srcId="{EA9F63A8-6118-49F7-B69A-EDF95E95218E}" destId="{E38D07FC-C083-4DB5-9D4A-D9CB6346824E}" srcOrd="2" destOrd="0" parTransId="{179C0612-ECF8-4AF6-824E-BC6AA48F3B05}" sibTransId="{BCDFDF0D-6594-488C-88E7-86FB00432B93}"/>
    <dgm:cxn modelId="{6F5FD574-4C0D-4FE9-A013-0840B0BEE3E7}" type="presOf" srcId="{EA9F63A8-6118-49F7-B69A-EDF95E95218E}" destId="{AD9DB04C-93C6-4C6E-A98A-11177C4C3A0B}" srcOrd="0" destOrd="0" presId="urn:microsoft.com/office/officeart/2005/8/layout/hList7#1"/>
    <dgm:cxn modelId="{2E3EBC22-39F8-458D-A468-88729E278AC9}" type="presParOf" srcId="{AD9DB04C-93C6-4C6E-A98A-11177C4C3A0B}" destId="{6E7720FA-E896-4006-9251-7C8C4354C6B2}" srcOrd="0" destOrd="0" presId="urn:microsoft.com/office/officeart/2005/8/layout/hList7#1"/>
    <dgm:cxn modelId="{155ED0EE-664A-4898-942C-0D481B53E9CA}" type="presParOf" srcId="{AD9DB04C-93C6-4C6E-A98A-11177C4C3A0B}" destId="{0C4185A8-E576-4E23-A02A-9A9920C7E0CB}" srcOrd="1" destOrd="0" presId="urn:microsoft.com/office/officeart/2005/8/layout/hList7#1"/>
    <dgm:cxn modelId="{A057F6ED-AFFD-4A09-872C-B03781EA9372}" type="presParOf" srcId="{0C4185A8-E576-4E23-A02A-9A9920C7E0CB}" destId="{04FE1E76-5B02-4441-BE6D-D8CBD90C91A5}" srcOrd="0" destOrd="0" presId="urn:microsoft.com/office/officeart/2005/8/layout/hList7#1"/>
    <dgm:cxn modelId="{9A51345F-F6D8-47D4-9B3C-DEC69E718FA7}" type="presParOf" srcId="{04FE1E76-5B02-4441-BE6D-D8CBD90C91A5}" destId="{17EF0BCF-BB3C-40B2-A9E8-09D74E771399}" srcOrd="0" destOrd="0" presId="urn:microsoft.com/office/officeart/2005/8/layout/hList7#1"/>
    <dgm:cxn modelId="{86639F63-DA02-48DF-8F6E-20D434EE79A0}" type="presParOf" srcId="{04FE1E76-5B02-4441-BE6D-D8CBD90C91A5}" destId="{886D7229-88B5-4F99-9266-2FD16306BE0A}" srcOrd="1" destOrd="0" presId="urn:microsoft.com/office/officeart/2005/8/layout/hList7#1"/>
    <dgm:cxn modelId="{6804E41B-2EFB-47E9-B735-8D86DFBE85D9}" type="presParOf" srcId="{04FE1E76-5B02-4441-BE6D-D8CBD90C91A5}" destId="{B0CE391B-7B7C-48CD-9C9D-A5F3795C0BAB}" srcOrd="2" destOrd="0" presId="urn:microsoft.com/office/officeart/2005/8/layout/hList7#1"/>
    <dgm:cxn modelId="{92C61567-03C6-4D6C-8110-C77FB0E19B42}" type="presParOf" srcId="{04FE1E76-5B02-4441-BE6D-D8CBD90C91A5}" destId="{C0C40D2F-B2EC-41C3-B979-CAD318AA9473}" srcOrd="3" destOrd="0" presId="urn:microsoft.com/office/officeart/2005/8/layout/hList7#1"/>
    <dgm:cxn modelId="{E548997A-34AC-4C05-A2E2-94935BFADE41}" type="presParOf" srcId="{0C4185A8-E576-4E23-A02A-9A9920C7E0CB}" destId="{FAFD600B-C810-4770-984E-8D5ADEE9E6FA}" srcOrd="1" destOrd="0" presId="urn:microsoft.com/office/officeart/2005/8/layout/hList7#1"/>
    <dgm:cxn modelId="{2A76762A-692F-444C-A191-9FBE3203135F}" type="presParOf" srcId="{0C4185A8-E576-4E23-A02A-9A9920C7E0CB}" destId="{10D363F4-44EE-4B33-B32E-06238C1776BC}" srcOrd="2" destOrd="0" presId="urn:microsoft.com/office/officeart/2005/8/layout/hList7#1"/>
    <dgm:cxn modelId="{93F60C60-30CD-4EA8-9060-BB1C347D7225}" type="presParOf" srcId="{10D363F4-44EE-4B33-B32E-06238C1776BC}" destId="{AB7AB9D1-C177-49A2-880A-5A305CE5805D}" srcOrd="0" destOrd="0" presId="urn:microsoft.com/office/officeart/2005/8/layout/hList7#1"/>
    <dgm:cxn modelId="{F41D95D9-8DF5-485F-9838-ADB779398689}" type="presParOf" srcId="{10D363F4-44EE-4B33-B32E-06238C1776BC}" destId="{80EF80F2-78FA-420C-B4E7-55FF4CC5379F}" srcOrd="1" destOrd="0" presId="urn:microsoft.com/office/officeart/2005/8/layout/hList7#1"/>
    <dgm:cxn modelId="{DE1ADFC3-C4C0-4B6C-A1FA-0872A1D64118}" type="presParOf" srcId="{10D363F4-44EE-4B33-B32E-06238C1776BC}" destId="{13EA6E72-DAB4-4805-BEA6-EFDCE051A850}" srcOrd="2" destOrd="0" presId="urn:microsoft.com/office/officeart/2005/8/layout/hList7#1"/>
    <dgm:cxn modelId="{760D6F00-F9A3-4B26-AB1C-FFF3D0A1944F}" type="presParOf" srcId="{10D363F4-44EE-4B33-B32E-06238C1776BC}" destId="{81857476-41D2-4CEF-B9C6-C0BCA2FFC13E}" srcOrd="3" destOrd="0" presId="urn:microsoft.com/office/officeart/2005/8/layout/hList7#1"/>
    <dgm:cxn modelId="{FE78061A-1E05-4EBF-A84F-6D1D411095FE}" type="presParOf" srcId="{0C4185A8-E576-4E23-A02A-9A9920C7E0CB}" destId="{0C5218FD-C00D-44A9-86B2-83E8A62C386C}" srcOrd="3" destOrd="0" presId="urn:microsoft.com/office/officeart/2005/8/layout/hList7#1"/>
    <dgm:cxn modelId="{21EEF36F-EEDF-4DE0-8489-4FDDA2F12996}" type="presParOf" srcId="{0C4185A8-E576-4E23-A02A-9A9920C7E0CB}" destId="{A15DBEA8-BBAB-4EC1-A5C3-CABBE3AB34D8}" srcOrd="4" destOrd="0" presId="urn:microsoft.com/office/officeart/2005/8/layout/hList7#1"/>
    <dgm:cxn modelId="{3632C08C-223D-4111-839A-17E8A6ECC059}" type="presParOf" srcId="{A15DBEA8-BBAB-4EC1-A5C3-CABBE3AB34D8}" destId="{7EF32F97-703B-432F-9FAF-0D904859564E}" srcOrd="0" destOrd="0" presId="urn:microsoft.com/office/officeart/2005/8/layout/hList7#1"/>
    <dgm:cxn modelId="{592818D9-2939-49E8-B28D-BF2053063E46}" type="presParOf" srcId="{A15DBEA8-BBAB-4EC1-A5C3-CABBE3AB34D8}" destId="{018B7929-578C-45FF-8C66-C943D8A37829}" srcOrd="1" destOrd="0" presId="urn:microsoft.com/office/officeart/2005/8/layout/hList7#1"/>
    <dgm:cxn modelId="{8AD19633-FF95-4B10-8574-2CB9FBA864FD}" type="presParOf" srcId="{A15DBEA8-BBAB-4EC1-A5C3-CABBE3AB34D8}" destId="{03ABD6FF-ADB4-418D-98DE-87F33364A79A}" srcOrd="2" destOrd="0" presId="urn:microsoft.com/office/officeart/2005/8/layout/hList7#1"/>
    <dgm:cxn modelId="{BA4E1101-6EBE-4E39-821F-925139B64870}" type="presParOf" srcId="{A15DBEA8-BBAB-4EC1-A5C3-CABBE3AB34D8}" destId="{A21C87F1-86C7-4B65-AF90-9820A22E5E25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C6A786-FB25-499D-9A80-E744B854AB01}" type="doc">
      <dgm:prSet loTypeId="urn:microsoft.com/office/officeart/2005/8/layout/cycle2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D29BEF9-08CA-443C-A1DA-82ABE6E3A9E0}">
      <dgm:prSet phldrT="[Текст]" custT="1"/>
      <dgm:spPr/>
      <dgm:t>
        <a:bodyPr/>
        <a:lstStyle/>
        <a:p>
          <a:r>
            <a:rPr lang="kk-KZ" sz="1800" b="1" smtClean="0">
              <a:latin typeface="Tahoma" pitchFamily="34" charset="0"/>
              <a:ea typeface="Tahoma" pitchFamily="34" charset="0"/>
              <a:cs typeface="Tahoma" pitchFamily="34" charset="0"/>
            </a:rPr>
            <a:t>Су буы </a:t>
          </a:r>
        </a:p>
        <a:p>
          <a:r>
            <a:rPr lang="kk-KZ" sz="1800" b="1" smtClean="0">
              <a:latin typeface="Tahoma" pitchFamily="34" charset="0"/>
              <a:ea typeface="Tahoma" pitchFamily="34" charset="0"/>
              <a:cs typeface="Tahoma" pitchFamily="34" charset="0"/>
            </a:rPr>
            <a:t>36-70</a:t>
          </a:r>
          <a:r>
            <a:rPr lang="ru-RU" sz="1800" b="1" smtClean="0">
              <a:latin typeface="Tahoma" pitchFamily="34" charset="0"/>
              <a:ea typeface="Tahoma" pitchFamily="34" charset="0"/>
              <a:cs typeface="Tahoma" pitchFamily="34" charset="0"/>
            </a:rPr>
            <a:t>% </a:t>
          </a:r>
          <a:endParaRPr lang="ru-RU" sz="18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960C8A2-6711-44CD-87D8-649046300A27}" type="parTrans" cxnId="{9BEB4DA0-26DF-46C8-B70E-AF54C332B9FE}">
      <dgm:prSet/>
      <dgm:spPr/>
      <dgm:t>
        <a:bodyPr/>
        <a:lstStyle/>
        <a:p>
          <a:endParaRPr lang="ru-RU"/>
        </a:p>
      </dgm:t>
    </dgm:pt>
    <dgm:pt modelId="{11F4FA80-9BDC-4CEB-A06A-267154EA0FE9}" type="sibTrans" cxnId="{9BEB4DA0-26DF-46C8-B70E-AF54C332B9FE}">
      <dgm:prSet/>
      <dgm:spPr/>
      <dgm:t>
        <a:bodyPr/>
        <a:lstStyle/>
        <a:p>
          <a:endParaRPr lang="ru-RU"/>
        </a:p>
      </dgm:t>
    </dgm:pt>
    <dgm:pt modelId="{0E8B3CBB-8ED2-4743-AD50-87FBF0922DBB}">
      <dgm:prSet phldrT="[Текст]" custT="1"/>
      <dgm:spPr/>
      <dgm:t>
        <a:bodyPr/>
        <a:lstStyle/>
        <a:p>
          <a:r>
            <a:rPr lang="kk-KZ" sz="2000" b="1" smtClean="0">
              <a:latin typeface="Tahoma" pitchFamily="34" charset="0"/>
              <a:ea typeface="Tahoma" pitchFamily="34" charset="0"/>
              <a:cs typeface="Tahoma" pitchFamily="34" charset="0"/>
            </a:rPr>
            <a:t>Озон </a:t>
          </a:r>
        </a:p>
        <a:p>
          <a:r>
            <a:rPr lang="kk-KZ" sz="2000" b="1" smtClean="0">
              <a:latin typeface="Tahoma" pitchFamily="34" charset="0"/>
              <a:ea typeface="Tahoma" pitchFamily="34" charset="0"/>
              <a:cs typeface="Tahoma" pitchFamily="34" charset="0"/>
            </a:rPr>
            <a:t>( 3-7) </a:t>
          </a:r>
          <a:r>
            <a:rPr lang="en-US" sz="2000" b="1" smtClean="0">
              <a:latin typeface="Tahoma" pitchFamily="34" charset="0"/>
              <a:ea typeface="Tahoma" pitchFamily="34" charset="0"/>
              <a:cs typeface="Tahoma" pitchFamily="34" charset="0"/>
            </a:rPr>
            <a:t>%</a:t>
          </a:r>
          <a:endParaRPr lang="ru-RU" sz="20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B9AC0B2-AD90-4FCA-991D-8086795EED85}" type="parTrans" cxnId="{CBAFCEEC-15A8-4D4A-A9E7-890478BFB800}">
      <dgm:prSet/>
      <dgm:spPr/>
      <dgm:t>
        <a:bodyPr/>
        <a:lstStyle/>
        <a:p>
          <a:endParaRPr lang="ru-RU"/>
        </a:p>
      </dgm:t>
    </dgm:pt>
    <dgm:pt modelId="{A6B22D87-AD4F-4D3C-B1CB-9308DB4C075F}" type="sibTrans" cxnId="{CBAFCEEC-15A8-4D4A-A9E7-890478BFB800}">
      <dgm:prSet/>
      <dgm:spPr/>
      <dgm:t>
        <a:bodyPr/>
        <a:lstStyle/>
        <a:p>
          <a:endParaRPr lang="ru-RU"/>
        </a:p>
      </dgm:t>
    </dgm:pt>
    <dgm:pt modelId="{0D0BC9FE-52E1-45D7-AF96-D2B540E39ADD}">
      <dgm:prSet phldrT="[Текст]" custT="1"/>
      <dgm:spPr/>
      <dgm:t>
        <a:bodyPr/>
        <a:lstStyle/>
        <a:p>
          <a:r>
            <a:rPr lang="kk-KZ" sz="1800" b="1" smtClean="0"/>
            <a:t>Гидро-хлорфтор-көміртектер </a:t>
          </a:r>
        </a:p>
        <a:p>
          <a:r>
            <a:rPr lang="kk-KZ" sz="1800" b="1" smtClean="0">
              <a:latin typeface="Tahoma" pitchFamily="34" charset="0"/>
              <a:ea typeface="Tahoma" pitchFamily="34" charset="0"/>
              <a:cs typeface="Tahoma" pitchFamily="34" charset="0"/>
            </a:rPr>
            <a:t>2,2</a:t>
          </a:r>
          <a:r>
            <a:rPr lang="en-US" sz="1800" b="1" smtClean="0">
              <a:latin typeface="Tahoma" pitchFamily="34" charset="0"/>
              <a:ea typeface="Tahoma" pitchFamily="34" charset="0"/>
              <a:cs typeface="Tahoma" pitchFamily="34" charset="0"/>
            </a:rPr>
            <a:t>%</a:t>
          </a:r>
          <a:endParaRPr lang="ru-RU" sz="18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C33A38F-1C68-4FAD-B94A-05EEFED977A1}" type="parTrans" cxnId="{7707140D-619D-4A76-AFD8-C6DF7BFEE433}">
      <dgm:prSet/>
      <dgm:spPr/>
      <dgm:t>
        <a:bodyPr/>
        <a:lstStyle/>
        <a:p>
          <a:endParaRPr lang="ru-RU"/>
        </a:p>
      </dgm:t>
    </dgm:pt>
    <dgm:pt modelId="{E430E5E5-BD15-49D4-AD0D-0411C85C8B06}" type="sibTrans" cxnId="{7707140D-619D-4A76-AFD8-C6DF7BFEE433}">
      <dgm:prSet/>
      <dgm:spPr/>
      <dgm:t>
        <a:bodyPr/>
        <a:lstStyle/>
        <a:p>
          <a:endParaRPr lang="ru-RU"/>
        </a:p>
      </dgm:t>
    </dgm:pt>
    <dgm:pt modelId="{6A7497D0-BF90-4B89-9044-512D88FA55A8}">
      <dgm:prSet phldrT="[Текст]" custT="1"/>
      <dgm:spPr/>
      <dgm:t>
        <a:bodyPr/>
        <a:lstStyle/>
        <a:p>
          <a:r>
            <a:rPr lang="kk-KZ" sz="2000" b="1" dirty="0" smtClean="0"/>
            <a:t>Метан  (СН</a:t>
          </a:r>
          <a:r>
            <a:rPr lang="kk-KZ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4</a:t>
          </a:r>
          <a:r>
            <a:rPr lang="kk-KZ" sz="2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) </a:t>
          </a:r>
          <a:endParaRPr lang="en-US" sz="2000" b="1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>
          <a:r>
            <a:rPr lang="kk-KZ" sz="2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(4 – 9)</a:t>
          </a:r>
          <a:r>
            <a: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%</a:t>
          </a:r>
          <a:endParaRPr lang="ru-RU" sz="20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DDDA142-50C1-4AC9-968E-42B3C590C1BF}" type="parTrans" cxnId="{5BCBC2E6-7AEF-48E0-BAEA-BCF99903C055}">
      <dgm:prSet/>
      <dgm:spPr/>
      <dgm:t>
        <a:bodyPr/>
        <a:lstStyle/>
        <a:p>
          <a:endParaRPr lang="ru-RU"/>
        </a:p>
      </dgm:t>
    </dgm:pt>
    <dgm:pt modelId="{788FA682-C402-4C70-A221-D565130C7564}" type="sibTrans" cxnId="{5BCBC2E6-7AEF-48E0-BAEA-BCF99903C055}">
      <dgm:prSet/>
      <dgm:spPr/>
      <dgm:t>
        <a:bodyPr/>
        <a:lstStyle/>
        <a:p>
          <a:endParaRPr lang="ru-RU"/>
        </a:p>
      </dgm:t>
    </dgm:pt>
    <dgm:pt modelId="{9DB51993-3951-4E3E-9894-BB59E7FB0126}">
      <dgm:prSet phldrT="[Текст]" custT="1"/>
      <dgm:spPr/>
      <dgm:t>
        <a:bodyPr/>
        <a:lstStyle/>
        <a:p>
          <a:r>
            <a:rPr lang="kk-KZ" sz="1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(СО</a:t>
          </a:r>
          <a:r>
            <a:rPr lang="kk-KZ" sz="12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2</a:t>
          </a:r>
          <a:r>
            <a:rPr lang="kk-KZ" sz="1800" b="1" dirty="0" smtClean="0"/>
            <a:t>) </a:t>
          </a:r>
        </a:p>
        <a:p>
          <a:r>
            <a:rPr lang="kk-KZ" sz="1800" b="1" dirty="0" smtClean="0"/>
            <a:t>(9-26 </a:t>
          </a:r>
          <a:r>
            <a:rPr lang="en-US" sz="1800" b="1" dirty="0" smtClean="0"/>
            <a:t>%</a:t>
          </a:r>
          <a:r>
            <a:rPr lang="kk-KZ" sz="1800" b="1" dirty="0" smtClean="0"/>
            <a:t>) </a:t>
          </a:r>
          <a:endParaRPr lang="ru-RU" sz="1800" b="1" dirty="0"/>
        </a:p>
      </dgm:t>
    </dgm:pt>
    <dgm:pt modelId="{DE24DC93-B6B5-4639-98A0-CB0B372605A0}" type="parTrans" cxnId="{5492956D-3B3D-4411-86F2-CE647B263E5B}">
      <dgm:prSet/>
      <dgm:spPr/>
      <dgm:t>
        <a:bodyPr/>
        <a:lstStyle/>
        <a:p>
          <a:endParaRPr lang="ru-RU"/>
        </a:p>
      </dgm:t>
    </dgm:pt>
    <dgm:pt modelId="{4BA05A9A-7014-45E6-991B-C3314CCE3D24}" type="sibTrans" cxnId="{5492956D-3B3D-4411-86F2-CE647B263E5B}">
      <dgm:prSet/>
      <dgm:spPr/>
      <dgm:t>
        <a:bodyPr/>
        <a:lstStyle/>
        <a:p>
          <a:endParaRPr lang="ru-RU"/>
        </a:p>
      </dgm:t>
    </dgm:pt>
    <dgm:pt modelId="{CF21E3BF-19E3-4296-BA6F-C786088A9636}" type="pres">
      <dgm:prSet presAssocID="{0FC6A786-FB25-499D-9A80-E744B854AB0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5B78E6-A044-45AD-BA40-308DFC32B98E}" type="pres">
      <dgm:prSet presAssocID="{8D29BEF9-08CA-443C-A1DA-82ABE6E3A9E0}" presName="node" presStyleLbl="node1" presStyleIdx="0" presStyleCnt="5" custScaleX="119679" custScaleY="109868" custRadScaleRad="98377" custRadScaleInc="34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AB325-1AD7-4C0A-B09F-70CBC0465922}" type="pres">
      <dgm:prSet presAssocID="{11F4FA80-9BDC-4CEB-A06A-267154EA0FE9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225208F-B58F-4568-802A-2245D8F25B7D}" type="pres">
      <dgm:prSet presAssocID="{11F4FA80-9BDC-4CEB-A06A-267154EA0FE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442B88B9-7495-4FEC-A291-E5EE69A9CF8E}" type="pres">
      <dgm:prSet presAssocID="{0E8B3CBB-8ED2-4743-AD50-87FBF0922DBB}" presName="node" presStyleLbl="node1" presStyleIdx="1" presStyleCnt="5" custScaleX="109539" custScaleY="100781" custRadScaleRad="162596" custRadScaleInc="11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C6D0F-1A1B-4DD3-8B81-D673A3AF92E9}" type="pres">
      <dgm:prSet presAssocID="{A6B22D87-AD4F-4D3C-B1CB-9308DB4C075F}" presName="sibTrans" presStyleLbl="sibTrans2D1" presStyleIdx="1" presStyleCnt="5" custAng="36684"/>
      <dgm:spPr/>
      <dgm:t>
        <a:bodyPr/>
        <a:lstStyle/>
        <a:p>
          <a:endParaRPr lang="ru-RU"/>
        </a:p>
      </dgm:t>
    </dgm:pt>
    <dgm:pt modelId="{7F58116C-AB5F-42D6-A2B4-F928F74C155D}" type="pres">
      <dgm:prSet presAssocID="{A6B22D87-AD4F-4D3C-B1CB-9308DB4C075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D0F2BAC9-32EC-41B4-9540-92687256CD11}" type="pres">
      <dgm:prSet presAssocID="{0D0BC9FE-52E1-45D7-AF96-D2B540E39ADD}" presName="node" presStyleLbl="node1" presStyleIdx="2" presStyleCnt="5" custScaleX="126273" custScaleY="107383" custRadScaleRad="137777" custRadScaleInc="-57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22487-D3CB-4A09-A389-9898B6A0F12B}" type="pres">
      <dgm:prSet presAssocID="{E430E5E5-BD15-49D4-AD0D-0411C85C8B06}" presName="sibTrans" presStyleLbl="sibTrans2D1" presStyleIdx="2" presStyleCnt="5" custLinFactNeighborX="-7096" custLinFactNeighborY="10728"/>
      <dgm:spPr/>
      <dgm:t>
        <a:bodyPr/>
        <a:lstStyle/>
        <a:p>
          <a:endParaRPr lang="ru-RU"/>
        </a:p>
      </dgm:t>
    </dgm:pt>
    <dgm:pt modelId="{E1F43654-1F50-445F-AFF6-5C0BEB789025}" type="pres">
      <dgm:prSet presAssocID="{E430E5E5-BD15-49D4-AD0D-0411C85C8B06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CF2D1CE4-DEA2-4F3B-BD7D-050728AB2D37}" type="pres">
      <dgm:prSet presAssocID="{6A7497D0-BF90-4B89-9044-512D88FA55A8}" presName="node" presStyleLbl="node1" presStyleIdx="3" presStyleCnt="5" custScaleX="118957" custScaleY="103685" custRadScaleRad="86598" custRadScaleInc="-32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1E5EE-2305-486A-A114-B7907788F306}" type="pres">
      <dgm:prSet presAssocID="{788FA682-C402-4C70-A221-D565130C7564}" presName="sibTrans" presStyleLbl="sibTrans2D1" presStyleIdx="3" presStyleCnt="5"/>
      <dgm:spPr/>
      <dgm:t>
        <a:bodyPr/>
        <a:lstStyle/>
        <a:p>
          <a:endParaRPr lang="ru-RU"/>
        </a:p>
      </dgm:t>
    </dgm:pt>
    <dgm:pt modelId="{6B7DDE10-3182-4504-B493-0C29F4AD2EF2}" type="pres">
      <dgm:prSet presAssocID="{788FA682-C402-4C70-A221-D565130C756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015E89CD-CED1-4ECA-A6A1-72FC42F651EF}" type="pres">
      <dgm:prSet presAssocID="{9DB51993-3951-4E3E-9894-BB59E7FB0126}" presName="node" presStyleLbl="node1" presStyleIdx="4" presStyleCnt="5" custScaleX="111959" custScaleY="107206" custRadScaleRad="106234" custRadScaleInc="-14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EBEFB-89E0-4AC8-9464-305506905D7D}" type="pres">
      <dgm:prSet presAssocID="{4BA05A9A-7014-45E6-991B-C3314CCE3D24}" presName="sibTrans" presStyleLbl="sibTrans2D1" presStyleIdx="4" presStyleCnt="5"/>
      <dgm:spPr/>
      <dgm:t>
        <a:bodyPr/>
        <a:lstStyle/>
        <a:p>
          <a:endParaRPr lang="ru-RU"/>
        </a:p>
      </dgm:t>
    </dgm:pt>
    <dgm:pt modelId="{A4583C86-80D1-4096-BEFF-FCA0E752D37B}" type="pres">
      <dgm:prSet presAssocID="{4BA05A9A-7014-45E6-991B-C3314CCE3D24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A0959F63-935D-4688-BED8-763DCD1ADE35}" type="presOf" srcId="{6A7497D0-BF90-4B89-9044-512D88FA55A8}" destId="{CF2D1CE4-DEA2-4F3B-BD7D-050728AB2D37}" srcOrd="0" destOrd="0" presId="urn:microsoft.com/office/officeart/2005/8/layout/cycle2"/>
    <dgm:cxn modelId="{73FBC7EB-BA82-4D38-B043-C50EF0AF1E99}" type="presOf" srcId="{0E8B3CBB-8ED2-4743-AD50-87FBF0922DBB}" destId="{442B88B9-7495-4FEC-A291-E5EE69A9CF8E}" srcOrd="0" destOrd="0" presId="urn:microsoft.com/office/officeart/2005/8/layout/cycle2"/>
    <dgm:cxn modelId="{9BEB4DA0-26DF-46C8-B70E-AF54C332B9FE}" srcId="{0FC6A786-FB25-499D-9A80-E744B854AB01}" destId="{8D29BEF9-08CA-443C-A1DA-82ABE6E3A9E0}" srcOrd="0" destOrd="0" parTransId="{F960C8A2-6711-44CD-87D8-649046300A27}" sibTransId="{11F4FA80-9BDC-4CEB-A06A-267154EA0FE9}"/>
    <dgm:cxn modelId="{5BCBC2E6-7AEF-48E0-BAEA-BCF99903C055}" srcId="{0FC6A786-FB25-499D-9A80-E744B854AB01}" destId="{6A7497D0-BF90-4B89-9044-512D88FA55A8}" srcOrd="3" destOrd="0" parTransId="{0DDDA142-50C1-4AC9-968E-42B3C590C1BF}" sibTransId="{788FA682-C402-4C70-A221-D565130C7564}"/>
    <dgm:cxn modelId="{2CAF8EFB-E753-4BC3-83B7-8E4F6E25FDE3}" type="presOf" srcId="{11F4FA80-9BDC-4CEB-A06A-267154EA0FE9}" destId="{684AB325-1AD7-4C0A-B09F-70CBC0465922}" srcOrd="0" destOrd="0" presId="urn:microsoft.com/office/officeart/2005/8/layout/cycle2"/>
    <dgm:cxn modelId="{CBAFCEEC-15A8-4D4A-A9E7-890478BFB800}" srcId="{0FC6A786-FB25-499D-9A80-E744B854AB01}" destId="{0E8B3CBB-8ED2-4743-AD50-87FBF0922DBB}" srcOrd="1" destOrd="0" parTransId="{7B9AC0B2-AD90-4FCA-991D-8086795EED85}" sibTransId="{A6B22D87-AD4F-4D3C-B1CB-9308DB4C075F}"/>
    <dgm:cxn modelId="{1CD72086-79D8-4106-AA68-B22F19577094}" type="presOf" srcId="{E430E5E5-BD15-49D4-AD0D-0411C85C8B06}" destId="{E1F43654-1F50-445F-AFF6-5C0BEB789025}" srcOrd="1" destOrd="0" presId="urn:microsoft.com/office/officeart/2005/8/layout/cycle2"/>
    <dgm:cxn modelId="{73F38CCB-A357-433F-9DAE-F2FE8E1BFCFE}" type="presOf" srcId="{788FA682-C402-4C70-A221-D565130C7564}" destId="{37F1E5EE-2305-486A-A114-B7907788F306}" srcOrd="0" destOrd="0" presId="urn:microsoft.com/office/officeart/2005/8/layout/cycle2"/>
    <dgm:cxn modelId="{451E4725-9222-42E4-9A10-6B00805CDB2F}" type="presOf" srcId="{0D0BC9FE-52E1-45D7-AF96-D2B540E39ADD}" destId="{D0F2BAC9-32EC-41B4-9540-92687256CD11}" srcOrd="0" destOrd="0" presId="urn:microsoft.com/office/officeart/2005/8/layout/cycle2"/>
    <dgm:cxn modelId="{5D4450E0-8042-4006-BED1-A214B1DEC4F5}" type="presOf" srcId="{E430E5E5-BD15-49D4-AD0D-0411C85C8B06}" destId="{29B22487-D3CB-4A09-A389-9898B6A0F12B}" srcOrd="0" destOrd="0" presId="urn:microsoft.com/office/officeart/2005/8/layout/cycle2"/>
    <dgm:cxn modelId="{3C2F1B44-14D5-462A-945D-B2CFF8A96130}" type="presOf" srcId="{A6B22D87-AD4F-4D3C-B1CB-9308DB4C075F}" destId="{F67C6D0F-1A1B-4DD3-8B81-D673A3AF92E9}" srcOrd="0" destOrd="0" presId="urn:microsoft.com/office/officeart/2005/8/layout/cycle2"/>
    <dgm:cxn modelId="{F6B71AED-5FCC-4360-8B3A-0E1782A8536C}" type="presOf" srcId="{4BA05A9A-7014-45E6-991B-C3314CCE3D24}" destId="{A4583C86-80D1-4096-BEFF-FCA0E752D37B}" srcOrd="1" destOrd="0" presId="urn:microsoft.com/office/officeart/2005/8/layout/cycle2"/>
    <dgm:cxn modelId="{5492956D-3B3D-4411-86F2-CE647B263E5B}" srcId="{0FC6A786-FB25-499D-9A80-E744B854AB01}" destId="{9DB51993-3951-4E3E-9894-BB59E7FB0126}" srcOrd="4" destOrd="0" parTransId="{DE24DC93-B6B5-4639-98A0-CB0B372605A0}" sibTransId="{4BA05A9A-7014-45E6-991B-C3314CCE3D24}"/>
    <dgm:cxn modelId="{F5EA9A1A-B578-48BB-9E7D-A6809D245BAD}" type="presOf" srcId="{0FC6A786-FB25-499D-9A80-E744B854AB01}" destId="{CF21E3BF-19E3-4296-BA6F-C786088A9636}" srcOrd="0" destOrd="0" presId="urn:microsoft.com/office/officeart/2005/8/layout/cycle2"/>
    <dgm:cxn modelId="{9C69B186-164A-4377-BE0D-342A20E32DB0}" type="presOf" srcId="{8D29BEF9-08CA-443C-A1DA-82ABE6E3A9E0}" destId="{415B78E6-A044-45AD-BA40-308DFC32B98E}" srcOrd="0" destOrd="0" presId="urn:microsoft.com/office/officeart/2005/8/layout/cycle2"/>
    <dgm:cxn modelId="{6FDCB332-C1B6-42A4-9E8D-2A10DBEEE22E}" type="presOf" srcId="{11F4FA80-9BDC-4CEB-A06A-267154EA0FE9}" destId="{4225208F-B58F-4568-802A-2245D8F25B7D}" srcOrd="1" destOrd="0" presId="urn:microsoft.com/office/officeart/2005/8/layout/cycle2"/>
    <dgm:cxn modelId="{5AFF027A-7AFD-4845-93DC-FD6A503005B9}" type="presOf" srcId="{A6B22D87-AD4F-4D3C-B1CB-9308DB4C075F}" destId="{7F58116C-AB5F-42D6-A2B4-F928F74C155D}" srcOrd="1" destOrd="0" presId="urn:microsoft.com/office/officeart/2005/8/layout/cycle2"/>
    <dgm:cxn modelId="{22C735D9-43D5-4C9C-AF5D-E3D9E6A2DBF9}" type="presOf" srcId="{788FA682-C402-4C70-A221-D565130C7564}" destId="{6B7DDE10-3182-4504-B493-0C29F4AD2EF2}" srcOrd="1" destOrd="0" presId="urn:microsoft.com/office/officeart/2005/8/layout/cycle2"/>
    <dgm:cxn modelId="{7707140D-619D-4A76-AFD8-C6DF7BFEE433}" srcId="{0FC6A786-FB25-499D-9A80-E744B854AB01}" destId="{0D0BC9FE-52E1-45D7-AF96-D2B540E39ADD}" srcOrd="2" destOrd="0" parTransId="{0C33A38F-1C68-4FAD-B94A-05EEFED977A1}" sibTransId="{E430E5E5-BD15-49D4-AD0D-0411C85C8B06}"/>
    <dgm:cxn modelId="{60483C51-40F0-4158-BD9F-5EC34D7657B1}" type="presOf" srcId="{9DB51993-3951-4E3E-9894-BB59E7FB0126}" destId="{015E89CD-CED1-4ECA-A6A1-72FC42F651EF}" srcOrd="0" destOrd="0" presId="urn:microsoft.com/office/officeart/2005/8/layout/cycle2"/>
    <dgm:cxn modelId="{290D9E75-E5F7-4883-9CEE-7DC9052102FD}" type="presOf" srcId="{4BA05A9A-7014-45E6-991B-C3314CCE3D24}" destId="{C00EBEFB-89E0-4AC8-9464-305506905D7D}" srcOrd="0" destOrd="0" presId="urn:microsoft.com/office/officeart/2005/8/layout/cycle2"/>
    <dgm:cxn modelId="{C9255221-813C-4500-BFE0-A76B938AFEC9}" type="presParOf" srcId="{CF21E3BF-19E3-4296-BA6F-C786088A9636}" destId="{415B78E6-A044-45AD-BA40-308DFC32B98E}" srcOrd="0" destOrd="0" presId="urn:microsoft.com/office/officeart/2005/8/layout/cycle2"/>
    <dgm:cxn modelId="{BF78A21F-4D44-4DF0-AE94-6CA29C904F00}" type="presParOf" srcId="{CF21E3BF-19E3-4296-BA6F-C786088A9636}" destId="{684AB325-1AD7-4C0A-B09F-70CBC0465922}" srcOrd="1" destOrd="0" presId="urn:microsoft.com/office/officeart/2005/8/layout/cycle2"/>
    <dgm:cxn modelId="{73221FFF-75E4-4D42-8E11-2C863A727AF6}" type="presParOf" srcId="{684AB325-1AD7-4C0A-B09F-70CBC0465922}" destId="{4225208F-B58F-4568-802A-2245D8F25B7D}" srcOrd="0" destOrd="0" presId="urn:microsoft.com/office/officeart/2005/8/layout/cycle2"/>
    <dgm:cxn modelId="{8A430FAF-2503-4D4E-BC0D-56B5996465C0}" type="presParOf" srcId="{CF21E3BF-19E3-4296-BA6F-C786088A9636}" destId="{442B88B9-7495-4FEC-A291-E5EE69A9CF8E}" srcOrd="2" destOrd="0" presId="urn:microsoft.com/office/officeart/2005/8/layout/cycle2"/>
    <dgm:cxn modelId="{CF33B41B-A7F0-4641-ABDB-F6F885A47884}" type="presParOf" srcId="{CF21E3BF-19E3-4296-BA6F-C786088A9636}" destId="{F67C6D0F-1A1B-4DD3-8B81-D673A3AF92E9}" srcOrd="3" destOrd="0" presId="urn:microsoft.com/office/officeart/2005/8/layout/cycle2"/>
    <dgm:cxn modelId="{1625B6A6-8FCE-49DD-B1EF-4F416051B678}" type="presParOf" srcId="{F67C6D0F-1A1B-4DD3-8B81-D673A3AF92E9}" destId="{7F58116C-AB5F-42D6-A2B4-F928F74C155D}" srcOrd="0" destOrd="0" presId="urn:microsoft.com/office/officeart/2005/8/layout/cycle2"/>
    <dgm:cxn modelId="{ADB5DCEB-66C9-48B6-B98A-0D5EC41C81FE}" type="presParOf" srcId="{CF21E3BF-19E3-4296-BA6F-C786088A9636}" destId="{D0F2BAC9-32EC-41B4-9540-92687256CD11}" srcOrd="4" destOrd="0" presId="urn:microsoft.com/office/officeart/2005/8/layout/cycle2"/>
    <dgm:cxn modelId="{3736A5D9-EEAA-412D-9C54-325D466E5307}" type="presParOf" srcId="{CF21E3BF-19E3-4296-BA6F-C786088A9636}" destId="{29B22487-D3CB-4A09-A389-9898B6A0F12B}" srcOrd="5" destOrd="0" presId="urn:microsoft.com/office/officeart/2005/8/layout/cycle2"/>
    <dgm:cxn modelId="{E9F13751-2975-4231-82A8-F5C0535B59C0}" type="presParOf" srcId="{29B22487-D3CB-4A09-A389-9898B6A0F12B}" destId="{E1F43654-1F50-445F-AFF6-5C0BEB789025}" srcOrd="0" destOrd="0" presId="urn:microsoft.com/office/officeart/2005/8/layout/cycle2"/>
    <dgm:cxn modelId="{9AA8C86F-AB25-41DB-B5AB-92B93C3F3F26}" type="presParOf" srcId="{CF21E3BF-19E3-4296-BA6F-C786088A9636}" destId="{CF2D1CE4-DEA2-4F3B-BD7D-050728AB2D37}" srcOrd="6" destOrd="0" presId="urn:microsoft.com/office/officeart/2005/8/layout/cycle2"/>
    <dgm:cxn modelId="{731D2A85-905B-45F0-80B8-6E582A155C75}" type="presParOf" srcId="{CF21E3BF-19E3-4296-BA6F-C786088A9636}" destId="{37F1E5EE-2305-486A-A114-B7907788F306}" srcOrd="7" destOrd="0" presId="urn:microsoft.com/office/officeart/2005/8/layout/cycle2"/>
    <dgm:cxn modelId="{821418EC-131F-4363-BA17-D7359D2A6982}" type="presParOf" srcId="{37F1E5EE-2305-486A-A114-B7907788F306}" destId="{6B7DDE10-3182-4504-B493-0C29F4AD2EF2}" srcOrd="0" destOrd="0" presId="urn:microsoft.com/office/officeart/2005/8/layout/cycle2"/>
    <dgm:cxn modelId="{795C6D99-6BBA-43AB-B77C-41A8EEB69C8F}" type="presParOf" srcId="{CF21E3BF-19E3-4296-BA6F-C786088A9636}" destId="{015E89CD-CED1-4ECA-A6A1-72FC42F651EF}" srcOrd="8" destOrd="0" presId="urn:microsoft.com/office/officeart/2005/8/layout/cycle2"/>
    <dgm:cxn modelId="{5296EDB3-4D2B-49BB-B722-9AE59924AB1F}" type="presParOf" srcId="{CF21E3BF-19E3-4296-BA6F-C786088A9636}" destId="{C00EBEFB-89E0-4AC8-9464-305506905D7D}" srcOrd="9" destOrd="0" presId="urn:microsoft.com/office/officeart/2005/8/layout/cycle2"/>
    <dgm:cxn modelId="{A3E54508-6E33-4828-9F82-3BEE3B31A155}" type="presParOf" srcId="{C00EBEFB-89E0-4AC8-9464-305506905D7D}" destId="{A4583C86-80D1-4096-BEFF-FCA0E752D37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CFB381-588D-4794-B819-E72EB394B77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74BC95-B5AD-4B3D-B67D-A7CC6DE1FEBB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kk-KZ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Күннің жарықтығы мен оның спектрі бірнеше жылдан мыңдаған жылға дейінгі аралықта өзгереді.</a:t>
          </a:r>
          <a:endParaRPr lang="ru-RU" sz="20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FCBC766-9B36-432F-A4F5-22AF46F94BFA}" type="parTrans" cxnId="{3222CFE8-12F4-4925-8124-495691009C0A}">
      <dgm:prSet/>
      <dgm:spPr/>
      <dgm:t>
        <a:bodyPr/>
        <a:lstStyle/>
        <a:p>
          <a:endParaRPr lang="ru-RU"/>
        </a:p>
      </dgm:t>
    </dgm:pt>
    <dgm:pt modelId="{93B37A63-97A4-42D5-8B97-17ADA2F07C20}" type="sibTrans" cxnId="{3222CFE8-12F4-4925-8124-495691009C0A}">
      <dgm:prSet/>
      <dgm:spPr/>
      <dgm:t>
        <a:bodyPr/>
        <a:lstStyle/>
        <a:p>
          <a:endParaRPr lang="ru-RU"/>
        </a:p>
      </dgm:t>
    </dgm:pt>
    <dgm:pt modelId="{FE605E31-EF07-485E-B6A0-2FA0075C6C0F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Бұл өзгерістер периодты құрамнан тұрады, айқын көрінетіні – Күн белсенділігінің 11 жылдық циклі (Швабе циклі)</a:t>
          </a:r>
          <a:endParaRPr lang="ru-RU" sz="20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562ACE5-41CF-4ACD-8FCA-44B06DB4EE3D}" type="parTrans" cxnId="{2B03BF03-F8FB-45C1-9A27-7FD520CD6577}">
      <dgm:prSet/>
      <dgm:spPr/>
      <dgm:t>
        <a:bodyPr/>
        <a:lstStyle/>
        <a:p>
          <a:endParaRPr lang="ru-RU"/>
        </a:p>
      </dgm:t>
    </dgm:pt>
    <dgm:pt modelId="{16EAAEF1-C324-4AF9-BEBA-C770680E90FE}" type="sibTrans" cxnId="{2B03BF03-F8FB-45C1-9A27-7FD520CD6577}">
      <dgm:prSet/>
      <dgm:spPr/>
      <dgm:t>
        <a:bodyPr/>
        <a:lstStyle/>
        <a:p>
          <a:endParaRPr lang="ru-RU"/>
        </a:p>
      </dgm:t>
    </dgm:pt>
    <dgm:pt modelId="{AE85600C-4089-4CCA-A15F-FEF541A19662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Соңғы онжылдықтарда  күнбелсенділігі спутниктердің көмегімен өлшенеді. Ертеректе индикаторларды пайдаланып анықтаған.</a:t>
          </a:r>
          <a:endParaRPr lang="ru-RU" sz="20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EEF5614-EDCB-45A4-86F7-9ECFDD98CF7B}" type="parTrans" cxnId="{D3871B0C-F850-4144-A2C7-90871F82AC74}">
      <dgm:prSet/>
      <dgm:spPr/>
      <dgm:t>
        <a:bodyPr/>
        <a:lstStyle/>
        <a:p>
          <a:endParaRPr lang="ru-RU"/>
        </a:p>
      </dgm:t>
    </dgm:pt>
    <dgm:pt modelId="{D741534D-DCC2-42C8-A806-71FEA996A46C}" type="sibTrans" cxnId="{D3871B0C-F850-4144-A2C7-90871F82AC74}">
      <dgm:prSet/>
      <dgm:spPr/>
      <dgm:t>
        <a:bodyPr/>
        <a:lstStyle/>
        <a:p>
          <a:endParaRPr lang="ru-RU"/>
        </a:p>
      </dgm:t>
    </dgm:pt>
    <dgm:pt modelId="{A4FFC591-8015-4AD6-9306-90B6272506DB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Соңғы үш 11 жылдық цикліндегі Күннің жалпы жарықтығы      0,1 –ке жуық амплитудамен немесе 1,3 Вт/ м²  өзгерген.   </a:t>
          </a:r>
          <a:endParaRPr lang="ru-RU" sz="20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1773C19-59EC-46B1-80F3-7540D329A096}" type="parTrans" cxnId="{7987E4E4-B566-4517-B8D7-0D3C7E76F861}">
      <dgm:prSet/>
      <dgm:spPr/>
      <dgm:t>
        <a:bodyPr/>
        <a:lstStyle/>
        <a:p>
          <a:endParaRPr lang="ru-RU"/>
        </a:p>
      </dgm:t>
    </dgm:pt>
    <dgm:pt modelId="{85AC29D6-90D2-4530-B67D-F8F05A31B90C}" type="sibTrans" cxnId="{7987E4E4-B566-4517-B8D7-0D3C7E76F861}">
      <dgm:prSet/>
      <dgm:spPr/>
      <dgm:t>
        <a:bodyPr/>
        <a:lstStyle/>
        <a:p>
          <a:endParaRPr lang="ru-RU"/>
        </a:p>
      </dgm:t>
    </dgm:pt>
    <dgm:pt modelId="{A04D7770-076F-41E8-907A-9E1CF8AFA370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Атмосфераның сыртқы шекарасына берілетін күн энергиясының мөлшері </a:t>
          </a:r>
        </a:p>
        <a:p>
          <a:r>
            <a:rPr lang="kk-KZ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1366 Вт/м</a:t>
          </a:r>
          <a:r>
            <a:rPr lang="kk-KZ" sz="2000" dirty="0" smtClean="0">
              <a:solidFill>
                <a:srgbClr val="002060"/>
              </a:solidFill>
              <a:latin typeface="Times New Roman"/>
              <a:ea typeface="Tahoma" pitchFamily="34" charset="0"/>
              <a:cs typeface="Times New Roman"/>
            </a:rPr>
            <a:t>²</a:t>
          </a:r>
          <a:endParaRPr lang="ru-RU" sz="20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9BC15A8-5BCC-48D0-BE8E-8BD4031E50B9}" type="parTrans" cxnId="{646FE90A-E277-4775-9E40-B17CD383A56C}">
      <dgm:prSet/>
      <dgm:spPr/>
      <dgm:t>
        <a:bodyPr/>
        <a:lstStyle/>
        <a:p>
          <a:endParaRPr lang="ru-RU"/>
        </a:p>
      </dgm:t>
    </dgm:pt>
    <dgm:pt modelId="{DFC59962-AB5E-4092-9FC6-F8792D05D6A8}" type="sibTrans" cxnId="{646FE90A-E277-4775-9E40-B17CD383A56C}">
      <dgm:prSet/>
      <dgm:spPr/>
      <dgm:t>
        <a:bodyPr/>
        <a:lstStyle/>
        <a:p>
          <a:endParaRPr lang="ru-RU"/>
        </a:p>
      </dgm:t>
    </dgm:pt>
    <dgm:pt modelId="{97F9D56A-0A38-4886-AC3D-CBF868C1005F}" type="pres">
      <dgm:prSet presAssocID="{16CFB381-588D-4794-B819-E72EB394B7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58CE4F-A7A8-4AC8-BEBF-0B7CD1EF0D16}" type="pres">
      <dgm:prSet presAssocID="{2074BC95-B5AD-4B3D-B67D-A7CC6DE1FEBB}" presName="node" presStyleLbl="node1" presStyleIdx="0" presStyleCnt="5" custScaleY="7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E2686-9F43-40F0-A695-5B3FDC09D276}" type="pres">
      <dgm:prSet presAssocID="{93B37A63-97A4-42D5-8B97-17ADA2F07C20}" presName="sibTrans" presStyleCnt="0"/>
      <dgm:spPr/>
    </dgm:pt>
    <dgm:pt modelId="{34FECD2F-C3A7-4C10-886F-D9990D8F3E07}" type="pres">
      <dgm:prSet presAssocID="{FE605E31-EF07-485E-B6A0-2FA0075C6C0F}" presName="node" presStyleLbl="node1" presStyleIdx="1" presStyleCnt="5" custScaleX="107145" custScaleY="70150" custLinFactNeighborX="610" custLinFactNeighborY="-2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AD323-F17D-4D56-9F6B-CED8F7181152}" type="pres">
      <dgm:prSet presAssocID="{16EAAEF1-C324-4AF9-BEBA-C770680E90FE}" presName="sibTrans" presStyleCnt="0"/>
      <dgm:spPr/>
    </dgm:pt>
    <dgm:pt modelId="{CFA5FA51-4D52-4468-AF20-95462C2F158F}" type="pres">
      <dgm:prSet presAssocID="{AE85600C-4089-4CCA-A15F-FEF541A19662}" presName="node" presStyleLbl="node1" presStyleIdx="2" presStyleCnt="5" custScaleY="72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03777-3BA2-479A-BCB3-18857B4C77AE}" type="pres">
      <dgm:prSet presAssocID="{D741534D-DCC2-42C8-A806-71FEA996A46C}" presName="sibTrans" presStyleCnt="0"/>
      <dgm:spPr/>
    </dgm:pt>
    <dgm:pt modelId="{ECF14DD0-2577-4A59-B171-99ED174DC85C}" type="pres">
      <dgm:prSet presAssocID="{A4FFC591-8015-4AD6-9306-90B6272506DB}" presName="node" presStyleLbl="node1" presStyleIdx="3" presStyleCnt="5" custScaleX="105981" custScaleY="70662" custLinFactNeighborX="736" custLinFactNeighborY="-2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F28C0-0854-4129-A278-696743796190}" type="pres">
      <dgm:prSet presAssocID="{85AC29D6-90D2-4530-B67D-F8F05A31B90C}" presName="sibTrans" presStyleCnt="0"/>
      <dgm:spPr/>
    </dgm:pt>
    <dgm:pt modelId="{E033F9C3-7B63-4AAA-AF0F-30AC9219E792}" type="pres">
      <dgm:prSet presAssocID="{A04D7770-076F-41E8-907A-9E1CF8AFA370}" presName="node" presStyleLbl="node1" presStyleIdx="4" presStyleCnt="5" custScaleY="65337" custLinFactNeighborX="7631" custLinFactNeighborY="-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728381-1A9E-4791-A2B7-6507B9366609}" type="presOf" srcId="{A4FFC591-8015-4AD6-9306-90B6272506DB}" destId="{ECF14DD0-2577-4A59-B171-99ED174DC85C}" srcOrd="0" destOrd="0" presId="urn:microsoft.com/office/officeart/2005/8/layout/default#1"/>
    <dgm:cxn modelId="{726D30E2-D7A5-44F9-A34F-6E3913610631}" type="presOf" srcId="{AE85600C-4089-4CCA-A15F-FEF541A19662}" destId="{CFA5FA51-4D52-4468-AF20-95462C2F158F}" srcOrd="0" destOrd="0" presId="urn:microsoft.com/office/officeart/2005/8/layout/default#1"/>
    <dgm:cxn modelId="{3222CFE8-12F4-4925-8124-495691009C0A}" srcId="{16CFB381-588D-4794-B819-E72EB394B77E}" destId="{2074BC95-B5AD-4B3D-B67D-A7CC6DE1FEBB}" srcOrd="0" destOrd="0" parTransId="{EFCBC766-9B36-432F-A4F5-22AF46F94BFA}" sibTransId="{93B37A63-97A4-42D5-8B97-17ADA2F07C20}"/>
    <dgm:cxn modelId="{1A4D061D-C32B-4B5C-B66E-E99FFB8B59F3}" type="presOf" srcId="{FE605E31-EF07-485E-B6A0-2FA0075C6C0F}" destId="{34FECD2F-C3A7-4C10-886F-D9990D8F3E07}" srcOrd="0" destOrd="0" presId="urn:microsoft.com/office/officeart/2005/8/layout/default#1"/>
    <dgm:cxn modelId="{7987E4E4-B566-4517-B8D7-0D3C7E76F861}" srcId="{16CFB381-588D-4794-B819-E72EB394B77E}" destId="{A4FFC591-8015-4AD6-9306-90B6272506DB}" srcOrd="3" destOrd="0" parTransId="{01773C19-59EC-46B1-80F3-7540D329A096}" sibTransId="{85AC29D6-90D2-4530-B67D-F8F05A31B90C}"/>
    <dgm:cxn modelId="{2B03BF03-F8FB-45C1-9A27-7FD520CD6577}" srcId="{16CFB381-588D-4794-B819-E72EB394B77E}" destId="{FE605E31-EF07-485E-B6A0-2FA0075C6C0F}" srcOrd="1" destOrd="0" parTransId="{7562ACE5-41CF-4ACD-8FCA-44B06DB4EE3D}" sibTransId="{16EAAEF1-C324-4AF9-BEBA-C770680E90FE}"/>
    <dgm:cxn modelId="{D3871B0C-F850-4144-A2C7-90871F82AC74}" srcId="{16CFB381-588D-4794-B819-E72EB394B77E}" destId="{AE85600C-4089-4CCA-A15F-FEF541A19662}" srcOrd="2" destOrd="0" parTransId="{4EEF5614-EDCB-45A4-86F7-9ECFDD98CF7B}" sibTransId="{D741534D-DCC2-42C8-A806-71FEA996A46C}"/>
    <dgm:cxn modelId="{AEA03C96-1BB2-442C-B457-56A4C50E7D6B}" type="presOf" srcId="{16CFB381-588D-4794-B819-E72EB394B77E}" destId="{97F9D56A-0A38-4886-AC3D-CBF868C1005F}" srcOrd="0" destOrd="0" presId="urn:microsoft.com/office/officeart/2005/8/layout/default#1"/>
    <dgm:cxn modelId="{1DDE1558-B552-4783-8878-0E8F8532E9E8}" type="presOf" srcId="{2074BC95-B5AD-4B3D-B67D-A7CC6DE1FEBB}" destId="{F658CE4F-A7A8-4AC8-BEBF-0B7CD1EF0D16}" srcOrd="0" destOrd="0" presId="urn:microsoft.com/office/officeart/2005/8/layout/default#1"/>
    <dgm:cxn modelId="{646FE90A-E277-4775-9E40-B17CD383A56C}" srcId="{16CFB381-588D-4794-B819-E72EB394B77E}" destId="{A04D7770-076F-41E8-907A-9E1CF8AFA370}" srcOrd="4" destOrd="0" parTransId="{39BC15A8-5BCC-48D0-BE8E-8BD4031E50B9}" sibTransId="{DFC59962-AB5E-4092-9FC6-F8792D05D6A8}"/>
    <dgm:cxn modelId="{57C0C2E3-1D8B-4BA3-9A8B-0DBF94238F92}" type="presOf" srcId="{A04D7770-076F-41E8-907A-9E1CF8AFA370}" destId="{E033F9C3-7B63-4AAA-AF0F-30AC9219E792}" srcOrd="0" destOrd="0" presId="urn:microsoft.com/office/officeart/2005/8/layout/default#1"/>
    <dgm:cxn modelId="{16E295CF-8C0E-46F1-B1CF-0F12F9F53E16}" type="presParOf" srcId="{97F9D56A-0A38-4886-AC3D-CBF868C1005F}" destId="{F658CE4F-A7A8-4AC8-BEBF-0B7CD1EF0D16}" srcOrd="0" destOrd="0" presId="urn:microsoft.com/office/officeart/2005/8/layout/default#1"/>
    <dgm:cxn modelId="{8FC95D40-A7AA-4D6B-8A95-7B163D817928}" type="presParOf" srcId="{97F9D56A-0A38-4886-AC3D-CBF868C1005F}" destId="{E5DE2686-9F43-40F0-A695-5B3FDC09D276}" srcOrd="1" destOrd="0" presId="urn:microsoft.com/office/officeart/2005/8/layout/default#1"/>
    <dgm:cxn modelId="{560A8323-4E17-412A-BDF8-989E445501D8}" type="presParOf" srcId="{97F9D56A-0A38-4886-AC3D-CBF868C1005F}" destId="{34FECD2F-C3A7-4C10-886F-D9990D8F3E07}" srcOrd="2" destOrd="0" presId="urn:microsoft.com/office/officeart/2005/8/layout/default#1"/>
    <dgm:cxn modelId="{799420DF-73E8-47FB-A263-1EC6F0E1FAA4}" type="presParOf" srcId="{97F9D56A-0A38-4886-AC3D-CBF868C1005F}" destId="{616AD323-F17D-4D56-9F6B-CED8F7181152}" srcOrd="3" destOrd="0" presId="urn:microsoft.com/office/officeart/2005/8/layout/default#1"/>
    <dgm:cxn modelId="{795451EB-419A-4372-A2A5-8AF8E50C4101}" type="presParOf" srcId="{97F9D56A-0A38-4886-AC3D-CBF868C1005F}" destId="{CFA5FA51-4D52-4468-AF20-95462C2F158F}" srcOrd="4" destOrd="0" presId="urn:microsoft.com/office/officeart/2005/8/layout/default#1"/>
    <dgm:cxn modelId="{1705AAA1-845C-4868-A7BD-90487E474E70}" type="presParOf" srcId="{97F9D56A-0A38-4886-AC3D-CBF868C1005F}" destId="{A7303777-3BA2-479A-BCB3-18857B4C77AE}" srcOrd="5" destOrd="0" presId="urn:microsoft.com/office/officeart/2005/8/layout/default#1"/>
    <dgm:cxn modelId="{293E58C9-91D7-4C18-8339-11F6B9DF791E}" type="presParOf" srcId="{97F9D56A-0A38-4886-AC3D-CBF868C1005F}" destId="{ECF14DD0-2577-4A59-B171-99ED174DC85C}" srcOrd="6" destOrd="0" presId="urn:microsoft.com/office/officeart/2005/8/layout/default#1"/>
    <dgm:cxn modelId="{4EF43349-9D6E-4654-8D0F-176CED8DDDDD}" type="presParOf" srcId="{97F9D56A-0A38-4886-AC3D-CBF868C1005F}" destId="{038F28C0-0854-4129-A278-696743796190}" srcOrd="7" destOrd="0" presId="urn:microsoft.com/office/officeart/2005/8/layout/default#1"/>
    <dgm:cxn modelId="{2D03CABD-1208-4442-87B6-28EFC68F8E07}" type="presParOf" srcId="{97F9D56A-0A38-4886-AC3D-CBF868C1005F}" destId="{E033F9C3-7B63-4AAA-AF0F-30AC9219E792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7E98D8-EF4A-47CD-BCF9-AF579D78346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77194CA2-94A2-4955-A5DA-5C77ACDE28B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kk-KZ" sz="2000" dirty="0" smtClean="0">
              <a:latin typeface="Tahoma" pitchFamily="34" charset="0"/>
              <a:ea typeface="Tahoma" pitchFamily="34" charset="0"/>
              <a:cs typeface="Tahoma" pitchFamily="34" charset="0"/>
            </a:rPr>
            <a:t>Модельдер мен бақылаулар жылыжай эффектісінің күшеюінен жылыну тропосфераның төменгі қабатының қызуына және стратосфераның салқындауына әкелгенін көрсетеді.</a:t>
          </a:r>
          <a:endParaRPr lang="ru-RU" sz="20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0B67A3C-D79E-48CD-99AB-B1D659E97DA4}" type="parTrans" cxnId="{F3FF5AF6-5E11-4C3F-AD14-5236C8EDA342}">
      <dgm:prSet/>
      <dgm:spPr/>
      <dgm:t>
        <a:bodyPr/>
        <a:lstStyle/>
        <a:p>
          <a:endParaRPr lang="ru-RU"/>
        </a:p>
      </dgm:t>
    </dgm:pt>
    <dgm:pt modelId="{DB6D8D42-6064-4F6F-8639-01EE0DAF043D}" type="sibTrans" cxnId="{F3FF5AF6-5E11-4C3F-AD14-5236C8EDA342}">
      <dgm:prSet/>
      <dgm:spPr/>
      <dgm:t>
        <a:bodyPr/>
        <a:lstStyle/>
        <a:p>
          <a:endParaRPr lang="ru-RU"/>
        </a:p>
      </dgm:t>
    </dgm:pt>
    <dgm:pt modelId="{8E1749C9-BCBC-4061-96CD-BEBC2AF129C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kk-KZ" sz="2000" dirty="0" smtClean="0">
              <a:latin typeface="Tahoma" pitchFamily="34" charset="0"/>
              <a:ea typeface="Tahoma" pitchFamily="34" charset="0"/>
              <a:cs typeface="Tahoma" pitchFamily="34" charset="0"/>
            </a:rPr>
            <a:t>Егер жылыну күннің әсерінен болса, температура тропосферада да, стратосферада да көтерілер еді.</a:t>
          </a:r>
          <a:endParaRPr lang="ru-RU" sz="20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E4D7E52-FEDB-43E7-911D-D5653A83A38F}" type="parTrans" cxnId="{4674B545-E986-4ED7-A3B4-EDB4E5CE9F46}">
      <dgm:prSet/>
      <dgm:spPr/>
      <dgm:t>
        <a:bodyPr/>
        <a:lstStyle/>
        <a:p>
          <a:endParaRPr lang="ru-RU"/>
        </a:p>
      </dgm:t>
    </dgm:pt>
    <dgm:pt modelId="{EC911489-98BF-447E-868A-561BCEF93BB5}" type="sibTrans" cxnId="{4674B545-E986-4ED7-A3B4-EDB4E5CE9F46}">
      <dgm:prSet/>
      <dgm:spPr/>
      <dgm:t>
        <a:bodyPr/>
        <a:lstStyle/>
        <a:p>
          <a:endParaRPr lang="ru-RU"/>
        </a:p>
      </dgm:t>
    </dgm:pt>
    <dgm:pt modelId="{00BB5A93-21CF-4FED-BD97-3FA23F68980C}" type="pres">
      <dgm:prSet presAssocID="{307E98D8-EF4A-47CD-BCF9-AF579D783460}" presName="linearFlow" presStyleCnt="0">
        <dgm:presLayoutVars>
          <dgm:dir/>
          <dgm:resizeHandles val="exact"/>
        </dgm:presLayoutVars>
      </dgm:prSet>
      <dgm:spPr/>
    </dgm:pt>
    <dgm:pt modelId="{EDCF0550-5818-4045-9E31-F9098DFB484C}" type="pres">
      <dgm:prSet presAssocID="{77194CA2-94A2-4955-A5DA-5C77ACDE28BE}" presName="composite" presStyleCnt="0"/>
      <dgm:spPr/>
    </dgm:pt>
    <dgm:pt modelId="{4C97BF1F-6483-4441-A65F-315EFBD5AE2E}" type="pres">
      <dgm:prSet presAssocID="{77194CA2-94A2-4955-A5DA-5C77ACDE28BE}" presName="imgShp" presStyleLbl="fgImgPlace1" presStyleIdx="0" presStyleCnt="2" custLinFactNeighborX="-5255" custLinFactNeighborY="1495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435890F-D8F1-4C54-B7A4-E404BC71C7C6}" type="pres">
      <dgm:prSet presAssocID="{77194CA2-94A2-4955-A5DA-5C77ACDE28BE}" presName="txShp" presStyleLbl="node1" presStyleIdx="0" presStyleCnt="2" custScaleX="116102" custScaleY="65787" custLinFactNeighborX="4747" custLinFactNeighborY="14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93DBE-63F0-49E3-B1CB-5FAD66AE8736}" type="pres">
      <dgm:prSet presAssocID="{DB6D8D42-6064-4F6F-8639-01EE0DAF043D}" presName="spacing" presStyleCnt="0"/>
      <dgm:spPr/>
    </dgm:pt>
    <dgm:pt modelId="{5E736AC7-8E49-44D3-9EAF-E026ACF9409D}" type="pres">
      <dgm:prSet presAssocID="{8E1749C9-BCBC-4061-96CD-BEBC2AF129CC}" presName="composite" presStyleCnt="0"/>
      <dgm:spPr/>
    </dgm:pt>
    <dgm:pt modelId="{DBF703A4-CA66-4B3E-BCC3-0D4EF0EF4CA1}" type="pres">
      <dgm:prSet presAssocID="{8E1749C9-BCBC-4061-96CD-BEBC2AF129CC}" presName="imgShp" presStyleLbl="fgImgPlace1" presStyleIdx="1" presStyleCnt="2" custScaleY="89917" custLinFactNeighborX="-2829" custLinFactNeighborY="-202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1201A80-DE30-4D79-87F4-26F5C14CFCA5}" type="pres">
      <dgm:prSet presAssocID="{8E1749C9-BCBC-4061-96CD-BEBC2AF129CC}" presName="txShp" presStyleLbl="node1" presStyleIdx="1" presStyleCnt="2" custScaleX="108184" custScaleY="66078" custLinFactNeighborX="5785" custLinFactNeighborY="-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D271AC-3EEA-472F-9FF4-33B671DB03A5}" type="presOf" srcId="{8E1749C9-BCBC-4061-96CD-BEBC2AF129CC}" destId="{81201A80-DE30-4D79-87F4-26F5C14CFCA5}" srcOrd="0" destOrd="0" presId="urn:microsoft.com/office/officeart/2005/8/layout/vList3#1"/>
    <dgm:cxn modelId="{F3FF5AF6-5E11-4C3F-AD14-5236C8EDA342}" srcId="{307E98D8-EF4A-47CD-BCF9-AF579D783460}" destId="{77194CA2-94A2-4955-A5DA-5C77ACDE28BE}" srcOrd="0" destOrd="0" parTransId="{A0B67A3C-D79E-48CD-99AB-B1D659E97DA4}" sibTransId="{DB6D8D42-6064-4F6F-8639-01EE0DAF043D}"/>
    <dgm:cxn modelId="{4674B545-E986-4ED7-A3B4-EDB4E5CE9F46}" srcId="{307E98D8-EF4A-47CD-BCF9-AF579D783460}" destId="{8E1749C9-BCBC-4061-96CD-BEBC2AF129CC}" srcOrd="1" destOrd="0" parTransId="{4E4D7E52-FEDB-43E7-911D-D5653A83A38F}" sibTransId="{EC911489-98BF-447E-868A-561BCEF93BB5}"/>
    <dgm:cxn modelId="{0D01A270-51C4-4297-9C0C-1FC3B0103F00}" type="presOf" srcId="{307E98D8-EF4A-47CD-BCF9-AF579D783460}" destId="{00BB5A93-21CF-4FED-BD97-3FA23F68980C}" srcOrd="0" destOrd="0" presId="urn:microsoft.com/office/officeart/2005/8/layout/vList3#1"/>
    <dgm:cxn modelId="{D06D6754-A181-427A-846F-4628087D863E}" type="presOf" srcId="{77194CA2-94A2-4955-A5DA-5C77ACDE28BE}" destId="{5435890F-D8F1-4C54-B7A4-E404BC71C7C6}" srcOrd="0" destOrd="0" presId="urn:microsoft.com/office/officeart/2005/8/layout/vList3#1"/>
    <dgm:cxn modelId="{9F72FE1E-4F81-4EAC-89FD-533243759CD9}" type="presParOf" srcId="{00BB5A93-21CF-4FED-BD97-3FA23F68980C}" destId="{EDCF0550-5818-4045-9E31-F9098DFB484C}" srcOrd="0" destOrd="0" presId="urn:microsoft.com/office/officeart/2005/8/layout/vList3#1"/>
    <dgm:cxn modelId="{85085BD8-19B2-4520-9AF7-349E6CF83CB4}" type="presParOf" srcId="{EDCF0550-5818-4045-9E31-F9098DFB484C}" destId="{4C97BF1F-6483-4441-A65F-315EFBD5AE2E}" srcOrd="0" destOrd="0" presId="urn:microsoft.com/office/officeart/2005/8/layout/vList3#1"/>
    <dgm:cxn modelId="{6331DD14-44B2-4FB4-8F5B-BFF5DFB999E9}" type="presParOf" srcId="{EDCF0550-5818-4045-9E31-F9098DFB484C}" destId="{5435890F-D8F1-4C54-B7A4-E404BC71C7C6}" srcOrd="1" destOrd="0" presId="urn:microsoft.com/office/officeart/2005/8/layout/vList3#1"/>
    <dgm:cxn modelId="{AB088E9F-DC1B-4B76-B64F-788714FDB8C7}" type="presParOf" srcId="{00BB5A93-21CF-4FED-BD97-3FA23F68980C}" destId="{A3F93DBE-63F0-49E3-B1CB-5FAD66AE8736}" srcOrd="1" destOrd="0" presId="urn:microsoft.com/office/officeart/2005/8/layout/vList3#1"/>
    <dgm:cxn modelId="{872BE4D4-31BB-4F6C-992E-3D804576F0F7}" type="presParOf" srcId="{00BB5A93-21CF-4FED-BD97-3FA23F68980C}" destId="{5E736AC7-8E49-44D3-9EAF-E026ACF9409D}" srcOrd="2" destOrd="0" presId="urn:microsoft.com/office/officeart/2005/8/layout/vList3#1"/>
    <dgm:cxn modelId="{A4934DF8-E581-4A40-AC9B-32EC9A553B0A}" type="presParOf" srcId="{5E736AC7-8E49-44D3-9EAF-E026ACF9409D}" destId="{DBF703A4-CA66-4B3E-BCC3-0D4EF0EF4CA1}" srcOrd="0" destOrd="0" presId="urn:microsoft.com/office/officeart/2005/8/layout/vList3#1"/>
    <dgm:cxn modelId="{6DB9D577-F9CE-41FA-B8C5-5DECEA789D93}" type="presParOf" srcId="{5E736AC7-8E49-44D3-9EAF-E026ACF9409D}" destId="{81201A80-DE30-4D79-87F4-26F5C14CFCA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B3FE6B-0C96-41E5-9C12-B02299C7D58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F4D864-4E86-4436-9706-550381AEEB84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ctr"/>
          <a:r>
            <a:rPr lang="kk-KZ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Климат жүйесі сыртқы әсерлерден  реакция жүйесін өзгертетін кері байланыстарды қамтиды.</a:t>
          </a:r>
          <a:endParaRPr lang="ru-RU" sz="2000" b="1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194EFFB-2659-45D3-A3E5-D050EEFC038D}" type="parTrans" cxnId="{09068173-29CF-4430-AC0B-10D1169FFAF0}">
      <dgm:prSet/>
      <dgm:spPr/>
      <dgm:t>
        <a:bodyPr/>
        <a:lstStyle/>
        <a:p>
          <a:endParaRPr lang="ru-RU"/>
        </a:p>
      </dgm:t>
    </dgm:pt>
    <dgm:pt modelId="{A86B00E3-FAC3-4DC7-9C14-C3C1B95E5032}" type="sibTrans" cxnId="{09068173-29CF-4430-AC0B-10D1169FFAF0}">
      <dgm:prSet/>
      <dgm:spPr/>
      <dgm:t>
        <a:bodyPr/>
        <a:lstStyle/>
        <a:p>
          <a:endParaRPr lang="ru-RU"/>
        </a:p>
      </dgm:t>
    </dgm:pt>
    <dgm:pt modelId="{700D2ABF-751D-45FC-93A1-EA50F001C4EF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kk-KZ" sz="1200" dirty="0" smtClean="0">
              <a:solidFill>
                <a:srgbClr val="002060"/>
              </a:solidFill>
            </a:rPr>
            <a:t>климат</a:t>
          </a:r>
          <a:endParaRPr lang="ru-RU" sz="1200" dirty="0">
            <a:solidFill>
              <a:srgbClr val="002060"/>
            </a:solidFill>
          </a:endParaRPr>
        </a:p>
      </dgm:t>
    </dgm:pt>
    <dgm:pt modelId="{CA72DF7F-2B4F-483B-9628-D8116848F8D3}" type="parTrans" cxnId="{AD8E97C8-0106-43DE-AC22-A232E7460428}">
      <dgm:prSet/>
      <dgm:spPr/>
      <dgm:t>
        <a:bodyPr/>
        <a:lstStyle/>
        <a:p>
          <a:endParaRPr lang="ru-RU"/>
        </a:p>
      </dgm:t>
    </dgm:pt>
    <dgm:pt modelId="{12260D21-0AD9-4C83-8246-85593849D850}" type="sibTrans" cxnId="{AD8E97C8-0106-43DE-AC22-A232E7460428}">
      <dgm:prSet/>
      <dgm:spPr/>
      <dgm:t>
        <a:bodyPr/>
        <a:lstStyle/>
        <a:p>
          <a:endParaRPr lang="ru-RU"/>
        </a:p>
      </dgm:t>
    </dgm:pt>
    <dgm:pt modelId="{5F1D9815-1513-4DD8-956E-DD8F5D609B8E}">
      <dgm:prSet phldrT="[Текст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kk-KZ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Оң кері байланыстар: климат жүйесінің  бастапқы әсерге жауабын күшейтеді.</a:t>
          </a:r>
          <a:endParaRPr lang="ru-RU" sz="20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6CB7F3F-D3CB-4F86-B3B1-C5160314D4EB}" type="parTrans" cxnId="{28859BE4-1F6D-45C1-9F24-3681B1D0F34B}">
      <dgm:prSet/>
      <dgm:spPr/>
      <dgm:t>
        <a:bodyPr/>
        <a:lstStyle/>
        <a:p>
          <a:endParaRPr lang="ru-RU"/>
        </a:p>
      </dgm:t>
    </dgm:pt>
    <dgm:pt modelId="{E7882314-B3D2-44A5-8450-693585856639}" type="sibTrans" cxnId="{28859BE4-1F6D-45C1-9F24-3681B1D0F34B}">
      <dgm:prSet/>
      <dgm:spPr/>
      <dgm:t>
        <a:bodyPr/>
        <a:lstStyle/>
        <a:p>
          <a:endParaRPr lang="ru-RU"/>
        </a:p>
      </dgm:t>
    </dgm:pt>
    <dgm:pt modelId="{D3377985-ED05-49C7-A890-D02352EFBEAE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kk-KZ" sz="1200" dirty="0" smtClean="0">
              <a:solidFill>
                <a:srgbClr val="002060"/>
              </a:solidFill>
            </a:rPr>
            <a:t>климат</a:t>
          </a:r>
          <a:endParaRPr lang="ru-RU" sz="1200" dirty="0">
            <a:solidFill>
              <a:srgbClr val="002060"/>
            </a:solidFill>
          </a:endParaRPr>
        </a:p>
      </dgm:t>
    </dgm:pt>
    <dgm:pt modelId="{6DAD7DB3-1EFA-4D16-BBFF-651A96076F7F}" type="parTrans" cxnId="{0CDAE89B-FD69-463D-8BBC-9EB55AFC6E5C}">
      <dgm:prSet/>
      <dgm:spPr/>
      <dgm:t>
        <a:bodyPr/>
        <a:lstStyle/>
        <a:p>
          <a:endParaRPr lang="ru-RU"/>
        </a:p>
      </dgm:t>
    </dgm:pt>
    <dgm:pt modelId="{EF20F391-B213-407A-A565-E6B96AA497C1}" type="sibTrans" cxnId="{0CDAE89B-FD69-463D-8BBC-9EB55AFC6E5C}">
      <dgm:prSet/>
      <dgm:spPr/>
      <dgm:t>
        <a:bodyPr/>
        <a:lstStyle/>
        <a:p>
          <a:endParaRPr lang="ru-RU"/>
        </a:p>
      </dgm:t>
    </dgm:pt>
    <dgm:pt modelId="{D33789FA-95A1-4090-BB0C-910CF3E60928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Теріс байланыстар:</a:t>
          </a:r>
          <a:r>
            <a:rPr lang="ru-RU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климат </a:t>
          </a:r>
          <a:r>
            <a:rPr lang="ru-RU" sz="2000" dirty="0" err="1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жүйесінің</a:t>
          </a:r>
          <a:r>
            <a:rPr lang="ru-RU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</a:t>
          </a:r>
          <a:r>
            <a:rPr lang="ru-RU" sz="2000" dirty="0" err="1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бастапқы</a:t>
          </a:r>
          <a:r>
            <a:rPr lang="ru-RU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әсерге</a:t>
          </a:r>
          <a:r>
            <a:rPr lang="ru-RU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жауабын</a:t>
          </a:r>
          <a:r>
            <a:rPr lang="ru-RU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</a:t>
          </a:r>
          <a:r>
            <a:rPr lang="kk-KZ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азайтады.</a:t>
          </a:r>
          <a:endParaRPr lang="ru-RU" sz="20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80F75C8-EA16-4CC7-844F-8045AFB8DE85}" type="parTrans" cxnId="{1D9E6022-1812-430E-8D5B-111C141973FA}">
      <dgm:prSet/>
      <dgm:spPr/>
      <dgm:t>
        <a:bodyPr/>
        <a:lstStyle/>
        <a:p>
          <a:endParaRPr lang="ru-RU"/>
        </a:p>
      </dgm:t>
    </dgm:pt>
    <dgm:pt modelId="{83ACD703-B36C-49B1-8AAD-445504B32881}" type="sibTrans" cxnId="{1D9E6022-1812-430E-8D5B-111C141973FA}">
      <dgm:prSet/>
      <dgm:spPr/>
      <dgm:t>
        <a:bodyPr/>
        <a:lstStyle/>
        <a:p>
          <a:endParaRPr lang="ru-RU"/>
        </a:p>
      </dgm:t>
    </dgm:pt>
    <dgm:pt modelId="{AD4A4410-2B48-4B76-9CC8-335617D286C9}">
      <dgm:prSet phldrT="[Текст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kk-KZ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Атмосферадағы су ауа қызғанда ылғалдылықтың артуына, су бының жылыжайлық әсерінен қосымша жылынуға әкеледі.</a:t>
          </a:r>
          <a:endParaRPr lang="ru-RU" sz="20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18A0FE0-21FF-4437-84E9-5437F20E1B8B}" type="parTrans" cxnId="{5BCDEE22-EA93-44A4-B87C-9B9D4B19AAD1}">
      <dgm:prSet/>
      <dgm:spPr/>
      <dgm:t>
        <a:bodyPr/>
        <a:lstStyle/>
        <a:p>
          <a:endParaRPr lang="ru-RU"/>
        </a:p>
      </dgm:t>
    </dgm:pt>
    <dgm:pt modelId="{3F76497C-398B-403E-9DBA-750AF3A82ED9}" type="sibTrans" cxnId="{5BCDEE22-EA93-44A4-B87C-9B9D4B19AAD1}">
      <dgm:prSet/>
      <dgm:spPr/>
      <dgm:t>
        <a:bodyPr/>
        <a:lstStyle/>
        <a:p>
          <a:endParaRPr lang="ru-RU"/>
        </a:p>
      </dgm:t>
    </dgm:pt>
    <dgm:pt modelId="{D7E85E17-D774-4344-9274-B2A422C56341}">
      <dgm:prSet phldrT="[Текст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kk-KZ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Кар мен мұздың ауданы жылыну шамасының әсерінен азаяды, күн энергиясынын сіңіріп жылынуға әкеледі.</a:t>
          </a:r>
          <a:endParaRPr lang="ru-RU" sz="20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E23F490-3C4C-476B-8285-F310C94ED176}" type="parTrans" cxnId="{14255F82-0408-495E-A3F8-35A4790B37FC}">
      <dgm:prSet/>
      <dgm:spPr/>
      <dgm:t>
        <a:bodyPr/>
        <a:lstStyle/>
        <a:p>
          <a:endParaRPr lang="ru-RU"/>
        </a:p>
      </dgm:t>
    </dgm:pt>
    <dgm:pt modelId="{7FF0CC43-2972-49D2-8F55-D935A4CA175D}" type="sibTrans" cxnId="{14255F82-0408-495E-A3F8-35A4790B37FC}">
      <dgm:prSet/>
      <dgm:spPr/>
      <dgm:t>
        <a:bodyPr/>
        <a:lstStyle/>
        <a:p>
          <a:endParaRPr lang="ru-RU"/>
        </a:p>
      </dgm:t>
    </dgm:pt>
    <dgm:pt modelId="{E2304644-2EFE-4BB1-895B-BAA4B58907DF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Жер бетінің қызуына қарай инфрақызыл сәуленің ғарышқа тартылуының артуы байқалады.</a:t>
          </a:r>
          <a:endParaRPr lang="ru-RU" sz="20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877A676-E48F-4193-9014-705A08C33F25}" type="parTrans" cxnId="{8DC0A255-452E-4EC9-B6DF-0C6BA4FA7099}">
      <dgm:prSet/>
      <dgm:spPr/>
      <dgm:t>
        <a:bodyPr/>
        <a:lstStyle/>
        <a:p>
          <a:endParaRPr lang="ru-RU"/>
        </a:p>
      </dgm:t>
    </dgm:pt>
    <dgm:pt modelId="{74604ABA-C5A1-4AE0-9675-3B8AA1C21790}" type="sibTrans" cxnId="{8DC0A255-452E-4EC9-B6DF-0C6BA4FA7099}">
      <dgm:prSet/>
      <dgm:spPr/>
      <dgm:t>
        <a:bodyPr/>
        <a:lstStyle/>
        <a:p>
          <a:endParaRPr lang="ru-RU"/>
        </a:p>
      </dgm:t>
    </dgm:pt>
    <dgm:pt modelId="{ABF53FEF-FED5-46B5-A7B4-56C1232D6988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kk-KZ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Стефан-Больцман заңы бойынша температураның екі еселенуі беттік энергияның 16 есе артуына алып келеді.</a:t>
          </a:r>
          <a:endParaRPr lang="ru-RU" sz="20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4A854C0-A022-408F-AECD-A638DBFFFB23}" type="parTrans" cxnId="{BE6B4374-C720-4A4F-93AB-0C8D3B62DAC5}">
      <dgm:prSet/>
      <dgm:spPr/>
      <dgm:t>
        <a:bodyPr/>
        <a:lstStyle/>
        <a:p>
          <a:endParaRPr lang="ru-RU"/>
        </a:p>
      </dgm:t>
    </dgm:pt>
    <dgm:pt modelId="{DA157AD1-BD69-4B28-8B06-7898C6BE3BFB}" type="sibTrans" cxnId="{BE6B4374-C720-4A4F-93AB-0C8D3B62DAC5}">
      <dgm:prSet/>
      <dgm:spPr/>
      <dgm:t>
        <a:bodyPr/>
        <a:lstStyle/>
        <a:p>
          <a:endParaRPr lang="ru-RU"/>
        </a:p>
      </dgm:t>
    </dgm:pt>
    <dgm:pt modelId="{94EC320E-D4E0-4931-90D5-84EAD5F6D062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kk-KZ" sz="1200" dirty="0" smtClean="0">
              <a:solidFill>
                <a:schemeClr val="tx1"/>
              </a:solidFill>
            </a:rPr>
            <a:t>климат</a:t>
          </a:r>
          <a:endParaRPr lang="ru-RU" sz="1200" dirty="0">
            <a:solidFill>
              <a:schemeClr val="tx1"/>
            </a:solidFill>
          </a:endParaRPr>
        </a:p>
      </dgm:t>
    </dgm:pt>
    <dgm:pt modelId="{55DC9B4E-C135-47DE-AF52-ADBAD3DF7F6B}" type="sibTrans" cxnId="{4986BA73-297C-4B28-B96B-627D9E57805A}">
      <dgm:prSet/>
      <dgm:spPr/>
      <dgm:t>
        <a:bodyPr/>
        <a:lstStyle/>
        <a:p>
          <a:endParaRPr lang="ru-RU"/>
        </a:p>
      </dgm:t>
    </dgm:pt>
    <dgm:pt modelId="{26ECB3E9-47D2-4F56-8D28-361028E87EA6}" type="parTrans" cxnId="{4986BA73-297C-4B28-B96B-627D9E57805A}">
      <dgm:prSet/>
      <dgm:spPr/>
      <dgm:t>
        <a:bodyPr/>
        <a:lstStyle/>
        <a:p>
          <a:endParaRPr lang="ru-RU"/>
        </a:p>
      </dgm:t>
    </dgm:pt>
    <dgm:pt modelId="{1621EE86-B0C2-44E3-A4A9-C41D221E69DA}" type="pres">
      <dgm:prSet presAssocID="{7EB3FE6B-0C96-41E5-9C12-B02299C7D5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8DE926-6EB2-44FE-BAEC-7E9BBECEB880}" type="pres">
      <dgm:prSet presAssocID="{94EC320E-D4E0-4931-90D5-84EAD5F6D062}" presName="composite" presStyleCnt="0"/>
      <dgm:spPr/>
    </dgm:pt>
    <dgm:pt modelId="{AE56E314-2E7C-4F93-A1B7-C4FA756DDCAD}" type="pres">
      <dgm:prSet presAssocID="{94EC320E-D4E0-4931-90D5-84EAD5F6D06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27DB1-67D0-402F-BD1D-CB046D577BBC}" type="pres">
      <dgm:prSet presAssocID="{94EC320E-D4E0-4931-90D5-84EAD5F6D062}" presName="descendantText" presStyleLbl="alignAcc1" presStyleIdx="0" presStyleCnt="3" custLinFactNeighborX="-199" custLinFactNeighborY="4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1C3CB-2177-4A3E-AFFD-D4550D018D8C}" type="pres">
      <dgm:prSet presAssocID="{55DC9B4E-C135-47DE-AF52-ADBAD3DF7F6B}" presName="sp" presStyleCnt="0"/>
      <dgm:spPr/>
    </dgm:pt>
    <dgm:pt modelId="{D2EAF2ED-E961-4826-B3C3-69CA27D98E0D}" type="pres">
      <dgm:prSet presAssocID="{700D2ABF-751D-45FC-93A1-EA50F001C4EF}" presName="composite" presStyleCnt="0"/>
      <dgm:spPr/>
    </dgm:pt>
    <dgm:pt modelId="{2C44D9F1-69BB-4F44-8E45-587804CED138}" type="pres">
      <dgm:prSet presAssocID="{700D2ABF-751D-45FC-93A1-EA50F001C4E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EF1EC-E75C-45BA-8DF3-4A26833DEA3B}" type="pres">
      <dgm:prSet presAssocID="{700D2ABF-751D-45FC-93A1-EA50F001C4EF}" presName="descendantText" presStyleLbl="alignAcc1" presStyleIdx="1" presStyleCnt="3" custScaleY="163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44CE0-AA19-4C78-ADB2-BA109952FD69}" type="pres">
      <dgm:prSet presAssocID="{12260D21-0AD9-4C83-8246-85593849D850}" presName="sp" presStyleCnt="0"/>
      <dgm:spPr/>
    </dgm:pt>
    <dgm:pt modelId="{79171389-D621-46B5-BC3A-9D4E64F471E7}" type="pres">
      <dgm:prSet presAssocID="{D3377985-ED05-49C7-A890-D02352EFBEAE}" presName="composite" presStyleCnt="0"/>
      <dgm:spPr/>
    </dgm:pt>
    <dgm:pt modelId="{2C9A7004-B915-45AD-ABC8-55B52B7106FD}" type="pres">
      <dgm:prSet presAssocID="{D3377985-ED05-49C7-A890-D02352EFBEA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C2E2F-1F11-4B21-9569-E3A7023BC55B}" type="pres">
      <dgm:prSet presAssocID="{D3377985-ED05-49C7-A890-D02352EFBEAE}" presName="descendantText" presStyleLbl="alignAcc1" presStyleIdx="2" presStyleCnt="3" custScaleY="158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CB0CAB-6101-4C89-937F-2DCCD7B522DC}" type="presOf" srcId="{5F1D9815-1513-4DD8-956E-DD8F5D609B8E}" destId="{3CDEF1EC-E75C-45BA-8DF3-4A26833DEA3B}" srcOrd="0" destOrd="0" presId="urn:microsoft.com/office/officeart/2005/8/layout/chevron2"/>
    <dgm:cxn modelId="{28859BE4-1F6D-45C1-9F24-3681B1D0F34B}" srcId="{700D2ABF-751D-45FC-93A1-EA50F001C4EF}" destId="{5F1D9815-1513-4DD8-956E-DD8F5D609B8E}" srcOrd="0" destOrd="0" parTransId="{D6CB7F3F-D3CB-4F86-B3B1-C5160314D4EB}" sibTransId="{E7882314-B3D2-44A5-8450-693585856639}"/>
    <dgm:cxn modelId="{471C5F6C-2F0A-449C-8199-B324C292972D}" type="presOf" srcId="{ABF53FEF-FED5-46B5-A7B4-56C1232D6988}" destId="{660C2E2F-1F11-4B21-9569-E3A7023BC55B}" srcOrd="0" destOrd="2" presId="urn:microsoft.com/office/officeart/2005/8/layout/chevron2"/>
    <dgm:cxn modelId="{8DC0A255-452E-4EC9-B6DF-0C6BA4FA7099}" srcId="{D3377985-ED05-49C7-A890-D02352EFBEAE}" destId="{E2304644-2EFE-4BB1-895B-BAA4B58907DF}" srcOrd="1" destOrd="0" parTransId="{3877A676-E48F-4193-9014-705A08C33F25}" sibTransId="{74604ABA-C5A1-4AE0-9675-3B8AA1C21790}"/>
    <dgm:cxn modelId="{9438FDAB-D9FE-4D1A-9BD9-3320995EC557}" type="presOf" srcId="{E2304644-2EFE-4BB1-895B-BAA4B58907DF}" destId="{660C2E2F-1F11-4B21-9569-E3A7023BC55B}" srcOrd="0" destOrd="1" presId="urn:microsoft.com/office/officeart/2005/8/layout/chevron2"/>
    <dgm:cxn modelId="{4986BA73-297C-4B28-B96B-627D9E57805A}" srcId="{7EB3FE6B-0C96-41E5-9C12-B02299C7D589}" destId="{94EC320E-D4E0-4931-90D5-84EAD5F6D062}" srcOrd="0" destOrd="0" parTransId="{26ECB3E9-47D2-4F56-8D28-361028E87EA6}" sibTransId="{55DC9B4E-C135-47DE-AF52-ADBAD3DF7F6B}"/>
    <dgm:cxn modelId="{C99D328A-C85D-4117-AB92-3270D3E65BF3}" type="presOf" srcId="{D7E85E17-D774-4344-9274-B2A422C56341}" destId="{3CDEF1EC-E75C-45BA-8DF3-4A26833DEA3B}" srcOrd="0" destOrd="2" presId="urn:microsoft.com/office/officeart/2005/8/layout/chevron2"/>
    <dgm:cxn modelId="{4455C78A-7E1D-4593-9C03-7800F14CC67D}" type="presOf" srcId="{DFF4D864-4E86-4436-9706-550381AEEB84}" destId="{A3727DB1-67D0-402F-BD1D-CB046D577BBC}" srcOrd="0" destOrd="0" presId="urn:microsoft.com/office/officeart/2005/8/layout/chevron2"/>
    <dgm:cxn modelId="{4A1D76D9-6A83-4EAA-BF1A-5FCBCFD426FD}" type="presOf" srcId="{D33789FA-95A1-4090-BB0C-910CF3E60928}" destId="{660C2E2F-1F11-4B21-9569-E3A7023BC55B}" srcOrd="0" destOrd="0" presId="urn:microsoft.com/office/officeart/2005/8/layout/chevron2"/>
    <dgm:cxn modelId="{DC0149B9-0785-4905-9417-46EB52AB5CC1}" type="presOf" srcId="{D3377985-ED05-49C7-A890-D02352EFBEAE}" destId="{2C9A7004-B915-45AD-ABC8-55B52B7106FD}" srcOrd="0" destOrd="0" presId="urn:microsoft.com/office/officeart/2005/8/layout/chevron2"/>
    <dgm:cxn modelId="{AD8E97C8-0106-43DE-AC22-A232E7460428}" srcId="{7EB3FE6B-0C96-41E5-9C12-B02299C7D589}" destId="{700D2ABF-751D-45FC-93A1-EA50F001C4EF}" srcOrd="1" destOrd="0" parTransId="{CA72DF7F-2B4F-483B-9628-D8116848F8D3}" sibTransId="{12260D21-0AD9-4C83-8246-85593849D850}"/>
    <dgm:cxn modelId="{AD050CF2-B2A0-4D4D-90CA-98D2C4E1B1DF}" type="presOf" srcId="{94EC320E-D4E0-4931-90D5-84EAD5F6D062}" destId="{AE56E314-2E7C-4F93-A1B7-C4FA756DDCAD}" srcOrd="0" destOrd="0" presId="urn:microsoft.com/office/officeart/2005/8/layout/chevron2"/>
    <dgm:cxn modelId="{09068173-29CF-4430-AC0B-10D1169FFAF0}" srcId="{94EC320E-D4E0-4931-90D5-84EAD5F6D062}" destId="{DFF4D864-4E86-4436-9706-550381AEEB84}" srcOrd="0" destOrd="0" parTransId="{D194EFFB-2659-45D3-A3E5-D050EEFC038D}" sibTransId="{A86B00E3-FAC3-4DC7-9C14-C3C1B95E5032}"/>
    <dgm:cxn modelId="{0CDAE89B-FD69-463D-8BBC-9EB55AFC6E5C}" srcId="{7EB3FE6B-0C96-41E5-9C12-B02299C7D589}" destId="{D3377985-ED05-49C7-A890-D02352EFBEAE}" srcOrd="2" destOrd="0" parTransId="{6DAD7DB3-1EFA-4D16-BBFF-651A96076F7F}" sibTransId="{EF20F391-B213-407A-A565-E6B96AA497C1}"/>
    <dgm:cxn modelId="{9F25F703-D2DC-40B6-8899-F52047AC8E60}" type="presOf" srcId="{7EB3FE6B-0C96-41E5-9C12-B02299C7D589}" destId="{1621EE86-B0C2-44E3-A4A9-C41D221E69DA}" srcOrd="0" destOrd="0" presId="urn:microsoft.com/office/officeart/2005/8/layout/chevron2"/>
    <dgm:cxn modelId="{14255F82-0408-495E-A3F8-35A4790B37FC}" srcId="{700D2ABF-751D-45FC-93A1-EA50F001C4EF}" destId="{D7E85E17-D774-4344-9274-B2A422C56341}" srcOrd="2" destOrd="0" parTransId="{6E23F490-3C4C-476B-8285-F310C94ED176}" sibTransId="{7FF0CC43-2972-49D2-8F55-D935A4CA175D}"/>
    <dgm:cxn modelId="{5BCDEE22-EA93-44A4-B87C-9B9D4B19AAD1}" srcId="{700D2ABF-751D-45FC-93A1-EA50F001C4EF}" destId="{AD4A4410-2B48-4B76-9CC8-335617D286C9}" srcOrd="1" destOrd="0" parTransId="{B18A0FE0-21FF-4437-84E9-5437F20E1B8B}" sibTransId="{3F76497C-398B-403E-9DBA-750AF3A82ED9}"/>
    <dgm:cxn modelId="{95E974D0-6FF5-411A-B594-0CC66D9EB135}" type="presOf" srcId="{700D2ABF-751D-45FC-93A1-EA50F001C4EF}" destId="{2C44D9F1-69BB-4F44-8E45-587804CED138}" srcOrd="0" destOrd="0" presId="urn:microsoft.com/office/officeart/2005/8/layout/chevron2"/>
    <dgm:cxn modelId="{1D9E6022-1812-430E-8D5B-111C141973FA}" srcId="{D3377985-ED05-49C7-A890-D02352EFBEAE}" destId="{D33789FA-95A1-4090-BB0C-910CF3E60928}" srcOrd="0" destOrd="0" parTransId="{180F75C8-EA16-4CC7-844F-8045AFB8DE85}" sibTransId="{83ACD703-B36C-49B1-8AAD-445504B32881}"/>
    <dgm:cxn modelId="{1BBD1F5C-1781-4AA8-852D-66255E66E63F}" type="presOf" srcId="{AD4A4410-2B48-4B76-9CC8-335617D286C9}" destId="{3CDEF1EC-E75C-45BA-8DF3-4A26833DEA3B}" srcOrd="0" destOrd="1" presId="urn:microsoft.com/office/officeart/2005/8/layout/chevron2"/>
    <dgm:cxn modelId="{BE6B4374-C720-4A4F-93AB-0C8D3B62DAC5}" srcId="{D3377985-ED05-49C7-A890-D02352EFBEAE}" destId="{ABF53FEF-FED5-46B5-A7B4-56C1232D6988}" srcOrd="2" destOrd="0" parTransId="{B4A854C0-A022-408F-AECD-A638DBFFFB23}" sibTransId="{DA157AD1-BD69-4B28-8B06-7898C6BE3BFB}"/>
    <dgm:cxn modelId="{26902936-4AC7-46B0-898C-5CE26BB9E54C}" type="presParOf" srcId="{1621EE86-B0C2-44E3-A4A9-C41D221E69DA}" destId="{378DE926-6EB2-44FE-BAEC-7E9BBECEB880}" srcOrd="0" destOrd="0" presId="urn:microsoft.com/office/officeart/2005/8/layout/chevron2"/>
    <dgm:cxn modelId="{7BD1DFA4-5A04-43AF-88FF-E64655BDAE7F}" type="presParOf" srcId="{378DE926-6EB2-44FE-BAEC-7E9BBECEB880}" destId="{AE56E314-2E7C-4F93-A1B7-C4FA756DDCAD}" srcOrd="0" destOrd="0" presId="urn:microsoft.com/office/officeart/2005/8/layout/chevron2"/>
    <dgm:cxn modelId="{A64DD3FE-2D58-49D8-867D-6A164684C50E}" type="presParOf" srcId="{378DE926-6EB2-44FE-BAEC-7E9BBECEB880}" destId="{A3727DB1-67D0-402F-BD1D-CB046D577BBC}" srcOrd="1" destOrd="0" presId="urn:microsoft.com/office/officeart/2005/8/layout/chevron2"/>
    <dgm:cxn modelId="{5B3422CC-E6AC-45C5-8977-FFF4D13023D8}" type="presParOf" srcId="{1621EE86-B0C2-44E3-A4A9-C41D221E69DA}" destId="{5721C3CB-2177-4A3E-AFFD-D4550D018D8C}" srcOrd="1" destOrd="0" presId="urn:microsoft.com/office/officeart/2005/8/layout/chevron2"/>
    <dgm:cxn modelId="{E7A3EA05-8E96-49DC-A544-38CCB0FA98BD}" type="presParOf" srcId="{1621EE86-B0C2-44E3-A4A9-C41D221E69DA}" destId="{D2EAF2ED-E961-4826-B3C3-69CA27D98E0D}" srcOrd="2" destOrd="0" presId="urn:microsoft.com/office/officeart/2005/8/layout/chevron2"/>
    <dgm:cxn modelId="{33B9E94E-59A9-48A3-86E2-25E8112B1871}" type="presParOf" srcId="{D2EAF2ED-E961-4826-B3C3-69CA27D98E0D}" destId="{2C44D9F1-69BB-4F44-8E45-587804CED138}" srcOrd="0" destOrd="0" presId="urn:microsoft.com/office/officeart/2005/8/layout/chevron2"/>
    <dgm:cxn modelId="{10186CE6-8000-44DA-BF52-3A27A9F56931}" type="presParOf" srcId="{D2EAF2ED-E961-4826-B3C3-69CA27D98E0D}" destId="{3CDEF1EC-E75C-45BA-8DF3-4A26833DEA3B}" srcOrd="1" destOrd="0" presId="urn:microsoft.com/office/officeart/2005/8/layout/chevron2"/>
    <dgm:cxn modelId="{CCD03030-EAB6-4E35-9C7C-FBD13B0BD00E}" type="presParOf" srcId="{1621EE86-B0C2-44E3-A4A9-C41D221E69DA}" destId="{2A744CE0-AA19-4C78-ADB2-BA109952FD69}" srcOrd="3" destOrd="0" presId="urn:microsoft.com/office/officeart/2005/8/layout/chevron2"/>
    <dgm:cxn modelId="{7FAD6984-52F9-4C38-87C8-7BA0933C2B7F}" type="presParOf" srcId="{1621EE86-B0C2-44E3-A4A9-C41D221E69DA}" destId="{79171389-D621-46B5-BC3A-9D4E64F471E7}" srcOrd="4" destOrd="0" presId="urn:microsoft.com/office/officeart/2005/8/layout/chevron2"/>
    <dgm:cxn modelId="{21F8E0CB-149C-4EB2-A006-2B5E780F79F3}" type="presParOf" srcId="{79171389-D621-46B5-BC3A-9D4E64F471E7}" destId="{2C9A7004-B915-45AD-ABC8-55B52B7106FD}" srcOrd="0" destOrd="0" presId="urn:microsoft.com/office/officeart/2005/8/layout/chevron2"/>
    <dgm:cxn modelId="{FC0255B5-3E8A-429E-8129-7AFD1FB0AFC0}" type="presParOf" srcId="{79171389-D621-46B5-BC3A-9D4E64F471E7}" destId="{660C2E2F-1F11-4B21-9569-E3A7023BC55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A9810-6E2A-43FA-BA1A-BA557DBBA524}">
      <dsp:nvSpPr>
        <dsp:cNvPr id="0" name=""/>
        <dsp:cNvSpPr/>
      </dsp:nvSpPr>
      <dsp:spPr>
        <a:xfrm>
          <a:off x="6347" y="2136676"/>
          <a:ext cx="2676167" cy="114531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Себептері </a:t>
          </a:r>
          <a:endParaRPr lang="ru-RU" sz="2400" b="1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9892" y="2170221"/>
        <a:ext cx="2609077" cy="1078224"/>
      </dsp:txXfrm>
    </dsp:sp>
    <dsp:sp modelId="{FCAD4BDD-EA52-45E1-AAB7-7BE2ACFB9DA6}">
      <dsp:nvSpPr>
        <dsp:cNvPr id="0" name=""/>
        <dsp:cNvSpPr/>
      </dsp:nvSpPr>
      <dsp:spPr>
        <a:xfrm>
          <a:off x="2950132" y="2377488"/>
          <a:ext cx="567347" cy="663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2950132" y="2510226"/>
        <a:ext cx="397143" cy="398213"/>
      </dsp:txXfrm>
    </dsp:sp>
    <dsp:sp modelId="{214EB517-E2A1-4469-AA27-CD9F5E64F4F3}">
      <dsp:nvSpPr>
        <dsp:cNvPr id="0" name=""/>
        <dsp:cNvSpPr/>
      </dsp:nvSpPr>
      <dsp:spPr>
        <a:xfrm>
          <a:off x="3752982" y="2121606"/>
          <a:ext cx="2676167" cy="117545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Салдары </a:t>
          </a:r>
          <a:endParaRPr lang="ru-RU" sz="2400" b="1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787410" y="2156034"/>
        <a:ext cx="2607311" cy="1106597"/>
      </dsp:txXfrm>
    </dsp:sp>
    <dsp:sp modelId="{1307D6AB-9BC3-405F-B6DE-86A1C210F2D2}">
      <dsp:nvSpPr>
        <dsp:cNvPr id="0" name=""/>
        <dsp:cNvSpPr/>
      </dsp:nvSpPr>
      <dsp:spPr>
        <a:xfrm rot="21514359">
          <a:off x="6698265" y="2330329"/>
          <a:ext cx="570889" cy="6636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6698292" y="2465200"/>
        <a:ext cx="399622" cy="398213"/>
      </dsp:txXfrm>
    </dsp:sp>
    <dsp:sp modelId="{8063D9E5-EE20-4BA4-B39A-54DEBBAAB17D}">
      <dsp:nvSpPr>
        <dsp:cNvPr id="0" name=""/>
        <dsp:cNvSpPr/>
      </dsp:nvSpPr>
      <dsp:spPr>
        <a:xfrm>
          <a:off x="7505965" y="2011520"/>
          <a:ext cx="2796274" cy="120560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Шешу жолдары</a:t>
          </a:r>
          <a:endParaRPr lang="ru-RU" sz="2400" b="1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541276" y="2046831"/>
        <a:ext cx="2725652" cy="1134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7F2E0-2DE3-4F7A-B586-95FD0C334CB7}">
      <dsp:nvSpPr>
        <dsp:cNvPr id="0" name=""/>
        <dsp:cNvSpPr/>
      </dsp:nvSpPr>
      <dsp:spPr>
        <a:xfrm>
          <a:off x="-5620819" y="-909159"/>
          <a:ext cx="7072732" cy="7072732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9753D-23CA-4DAB-B382-CEB2233F6C61}">
      <dsp:nvSpPr>
        <dsp:cNvPr id="0" name=""/>
        <dsp:cNvSpPr/>
      </dsp:nvSpPr>
      <dsp:spPr>
        <a:xfrm>
          <a:off x="662366" y="363964"/>
          <a:ext cx="7073036" cy="65701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21503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  </a:t>
          </a:r>
          <a:r>
            <a:rPr lang="kk-KZ" sz="16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Климат өзгеруі бойынша үкіметаралық тобының бесінші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баяндамасы: (2013 ж) </a:t>
          </a:r>
          <a:endParaRPr lang="ru-RU" sz="1600" kern="1200" dirty="0" smtClean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62366" y="363964"/>
        <a:ext cx="7073036" cy="657011"/>
      </dsp:txXfrm>
    </dsp:sp>
    <dsp:sp modelId="{58B79B5F-1B34-4B6B-8FA2-922838F1FECE}">
      <dsp:nvSpPr>
        <dsp:cNvPr id="0" name=""/>
        <dsp:cNvSpPr/>
      </dsp:nvSpPr>
      <dsp:spPr>
        <a:xfrm>
          <a:off x="160400" y="193148"/>
          <a:ext cx="821264" cy="8212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6AACB-30D0-4CEB-B6FA-16AE85A5EF3D}">
      <dsp:nvSpPr>
        <dsp:cNvPr id="0" name=""/>
        <dsp:cNvSpPr/>
      </dsp:nvSpPr>
      <dsp:spPr>
        <a:xfrm>
          <a:off x="1226148" y="1278072"/>
          <a:ext cx="6553300" cy="65701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503" tIns="40640" rIns="4064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6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Ғылыми қоғамдастық ғаламдық жылыну себептерін бағалауда консенсусқа келді</a:t>
          </a:r>
          <a:endParaRPr lang="ru-RU" sz="1600" kern="1200" dirty="0" smtClean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226148" y="1278072"/>
        <a:ext cx="6553300" cy="657011"/>
      </dsp:txXfrm>
    </dsp:sp>
    <dsp:sp modelId="{2A9BCF8C-BEC3-4233-9C4D-FC13C77388AD}">
      <dsp:nvSpPr>
        <dsp:cNvPr id="0" name=""/>
        <dsp:cNvSpPr/>
      </dsp:nvSpPr>
      <dsp:spPr>
        <a:xfrm>
          <a:off x="571029" y="1178843"/>
          <a:ext cx="821264" cy="82126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8B6F1-014F-412B-A326-89E6D976E2DC}">
      <dsp:nvSpPr>
        <dsp:cNvPr id="0" name=""/>
        <dsp:cNvSpPr/>
      </dsp:nvSpPr>
      <dsp:spPr>
        <a:xfrm>
          <a:off x="1391606" y="2127201"/>
          <a:ext cx="6376217" cy="65701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50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/>
            <a:t> </a:t>
          </a:r>
          <a:r>
            <a:rPr lang="kk-KZ" sz="16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атмосфера мен мұхит температурасының көтерілуіне,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ғаламдық гидрологиялық циклдің өзгеруіне,</a:t>
          </a:r>
          <a:endParaRPr lang="ru-RU" sz="1600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391606" y="2127201"/>
        <a:ext cx="6376217" cy="657011"/>
      </dsp:txXfrm>
    </dsp:sp>
    <dsp:sp modelId="{D88B2D17-B22C-43D8-80E4-3954A69DFA40}">
      <dsp:nvSpPr>
        <dsp:cNvPr id="0" name=""/>
        <dsp:cNvSpPr/>
      </dsp:nvSpPr>
      <dsp:spPr>
        <a:xfrm>
          <a:off x="831119" y="2062349"/>
          <a:ext cx="821264" cy="82126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62FB1-5DBC-4352-A402-05B4E9A8B6A4}">
      <dsp:nvSpPr>
        <dsp:cNvPr id="0" name=""/>
        <dsp:cNvSpPr/>
      </dsp:nvSpPr>
      <dsp:spPr>
        <a:xfrm>
          <a:off x="1232413" y="3067470"/>
          <a:ext cx="6509476" cy="771713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503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/>
            <a:t>  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қар мен мұздың азаюына,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теңіздің ғаламдық орташа деңгейінен көтерілуіне,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300" kern="1200" dirty="0" smtClean="0"/>
            <a:t>   </a:t>
          </a:r>
          <a:endParaRPr lang="ru-RU" sz="1300" kern="1200" dirty="0"/>
        </a:p>
      </dsp:txBody>
      <dsp:txXfrm>
        <a:off x="1232413" y="3067470"/>
        <a:ext cx="6509476" cy="771713"/>
      </dsp:txXfrm>
    </dsp:sp>
    <dsp:sp modelId="{FE221786-547F-4E1E-A3CA-4A54FABABDBC}">
      <dsp:nvSpPr>
        <dsp:cNvPr id="0" name=""/>
        <dsp:cNvSpPr/>
      </dsp:nvSpPr>
      <dsp:spPr>
        <a:xfrm>
          <a:off x="830081" y="3064847"/>
          <a:ext cx="821264" cy="82126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E1BDE-87FE-4809-9B0B-ABDECACF1015}">
      <dsp:nvSpPr>
        <dsp:cNvPr id="0" name=""/>
        <dsp:cNvSpPr/>
      </dsp:nvSpPr>
      <dsp:spPr>
        <a:xfrm>
          <a:off x="1233040" y="4042834"/>
          <a:ext cx="6546990" cy="66759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50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кейбір</a:t>
          </a:r>
          <a:r>
            <a:rPr lang="ru-RU" sz="16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экстремалды</a:t>
          </a:r>
          <a:r>
            <a:rPr lang="ru-RU" sz="16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климаттық</a:t>
          </a:r>
          <a:r>
            <a:rPr lang="ru-RU" sz="16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құбылыстарға</a:t>
          </a:r>
          <a:r>
            <a:rPr lang="ru-RU" sz="16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</a:t>
          </a:r>
          <a:r>
            <a:rPr lang="ru-RU" sz="1600" kern="1200" dirty="0" err="1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адамның</a:t>
          </a:r>
          <a:r>
            <a:rPr lang="ru-RU" sz="16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іс-әрекетіңің</a:t>
          </a:r>
          <a:r>
            <a:rPr lang="ru-RU" sz="16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</a:t>
          </a:r>
          <a:r>
            <a:rPr lang="ru-RU" sz="1600" kern="1200" dirty="0" err="1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әсері</a:t>
          </a:r>
          <a:r>
            <a:rPr lang="ru-RU" sz="16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өте</a:t>
          </a:r>
          <a:r>
            <a:rPr lang="ru-RU" sz="16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жоғары</a:t>
          </a:r>
          <a:r>
            <a:rPr lang="ru-RU" sz="16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деп</a:t>
          </a:r>
          <a:r>
            <a:rPr lang="ru-RU" sz="16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600" kern="1200" dirty="0" err="1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мәлімдеді</a:t>
          </a:r>
          <a:r>
            <a:rPr lang="ru-RU" sz="16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.</a:t>
          </a:r>
          <a:endParaRPr lang="ru-RU" sz="1600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233040" y="4042834"/>
        <a:ext cx="6546990" cy="667596"/>
      </dsp:txXfrm>
    </dsp:sp>
    <dsp:sp modelId="{4F9CEFD7-72A2-4DEA-A56E-40CB4E686B37}">
      <dsp:nvSpPr>
        <dsp:cNvPr id="0" name=""/>
        <dsp:cNvSpPr/>
      </dsp:nvSpPr>
      <dsp:spPr>
        <a:xfrm>
          <a:off x="617631" y="4019343"/>
          <a:ext cx="821264" cy="82126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5675B-A1F7-4D82-B8D9-0E8A5476C935}">
      <dsp:nvSpPr>
        <dsp:cNvPr id="0" name=""/>
        <dsp:cNvSpPr/>
      </dsp:nvSpPr>
      <dsp:spPr>
        <a:xfrm>
          <a:off x="172" y="78988"/>
          <a:ext cx="9974235" cy="909502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2018 жылы Дүниежүзілік метеорологиялық ұйым қаңтар-қазан айларында ауаның орташа мәннен 0,98 ± 0,12</a:t>
          </a:r>
          <a:r>
            <a:rPr lang="en-US" sz="1800" b="1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º</a:t>
          </a:r>
          <a:r>
            <a:rPr lang="kk-KZ" sz="1800" b="1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 артық болғанын көрсетті. </a:t>
          </a:r>
          <a:endParaRPr lang="ru-RU" sz="1800" b="1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810" y="105626"/>
        <a:ext cx="9920959" cy="856226"/>
      </dsp:txXfrm>
    </dsp:sp>
    <dsp:sp modelId="{237A0B7D-6B87-4556-9CEB-46F712A6F332}">
      <dsp:nvSpPr>
        <dsp:cNvPr id="0" name=""/>
        <dsp:cNvSpPr/>
      </dsp:nvSpPr>
      <dsp:spPr>
        <a:xfrm>
          <a:off x="677023" y="1374662"/>
          <a:ext cx="3822431" cy="1573704"/>
        </a:xfrm>
        <a:prstGeom prst="roundRect">
          <a:avLst>
            <a:gd name="adj" fmla="val 10000"/>
          </a:avLst>
        </a:prstGeom>
        <a:solidFill>
          <a:schemeClr val="bg2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төрт жыл (2015, 2016, 2017, 2018) бақылау тарихындағы ең жылы жылдар болды.</a:t>
          </a:r>
          <a:endParaRPr lang="ru-RU" sz="2000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23115" y="1420754"/>
        <a:ext cx="3730247" cy="1481520"/>
      </dsp:txXfrm>
    </dsp:sp>
    <dsp:sp modelId="{B25627AF-7870-4199-BBF7-45EF674363D1}">
      <dsp:nvSpPr>
        <dsp:cNvPr id="0" name=""/>
        <dsp:cNvSpPr/>
      </dsp:nvSpPr>
      <dsp:spPr>
        <a:xfrm>
          <a:off x="128433" y="3319479"/>
          <a:ext cx="2854054" cy="149556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2000 жылдардағы онжылдықтар ең жылы кезеңдер болды.</a:t>
          </a:r>
          <a:endParaRPr lang="ru-RU" sz="1800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72237" y="3363283"/>
        <a:ext cx="2766446" cy="1407955"/>
      </dsp:txXfrm>
    </dsp:sp>
    <dsp:sp modelId="{F80BEE59-6E8B-4004-9F34-0136DB248C9F}">
      <dsp:nvSpPr>
        <dsp:cNvPr id="0" name=""/>
        <dsp:cNvSpPr/>
      </dsp:nvSpPr>
      <dsp:spPr>
        <a:xfrm>
          <a:off x="3221258" y="3312919"/>
          <a:ext cx="2990050" cy="1542057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1986-2013 жылдардағы жылу кезеңі 1961-1990 жылдарға қарағанда ыстық болды</a:t>
          </a:r>
          <a:r>
            <a:rPr lang="kk-KZ" sz="20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.</a:t>
          </a:r>
          <a:endParaRPr lang="ru-RU" sz="2000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66423" y="3358084"/>
        <a:ext cx="2899720" cy="1451727"/>
      </dsp:txXfrm>
    </dsp:sp>
    <dsp:sp modelId="{96FF29B5-486D-4F0D-B87C-AC2DC75E9AAD}">
      <dsp:nvSpPr>
        <dsp:cNvPr id="0" name=""/>
        <dsp:cNvSpPr/>
      </dsp:nvSpPr>
      <dsp:spPr>
        <a:xfrm>
          <a:off x="5132618" y="1394402"/>
          <a:ext cx="3770520" cy="157117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Метеобақылау тарихындағы ең жылы 14 жылдың 13-і қазіргі ХХІ ғасырға сай келеді.</a:t>
          </a:r>
          <a:endParaRPr lang="ru-RU" sz="2000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178636" y="1440420"/>
        <a:ext cx="3678484" cy="1479137"/>
      </dsp:txXfrm>
    </dsp:sp>
    <dsp:sp modelId="{89A07B15-5566-4AB2-A19F-1D6A728B5603}">
      <dsp:nvSpPr>
        <dsp:cNvPr id="0" name=""/>
        <dsp:cNvSpPr/>
      </dsp:nvSpPr>
      <dsp:spPr>
        <a:xfrm>
          <a:off x="6447724" y="3168893"/>
          <a:ext cx="2854054" cy="152036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1998 жылғы температураға                    Эль Ниньо құбылысы әсер етті</a:t>
          </a:r>
          <a:endParaRPr lang="ru-RU" sz="1800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492254" y="3213423"/>
        <a:ext cx="2764994" cy="14313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18C82-EC63-4A16-B478-2DBD0EFF3DA2}">
      <dsp:nvSpPr>
        <dsp:cNvPr id="0" name=""/>
        <dsp:cNvSpPr/>
      </dsp:nvSpPr>
      <dsp:spPr>
        <a:xfrm>
          <a:off x="5479916" y="1159741"/>
          <a:ext cx="293535" cy="1133931"/>
        </a:xfrm>
        <a:custGeom>
          <a:avLst/>
          <a:gdLst/>
          <a:ahLst/>
          <a:cxnLst/>
          <a:rect l="0" t="0" r="0" b="0"/>
          <a:pathLst>
            <a:path>
              <a:moveTo>
                <a:pt x="293535" y="0"/>
              </a:moveTo>
              <a:lnTo>
                <a:pt x="293535" y="1133931"/>
              </a:lnTo>
              <a:lnTo>
                <a:pt x="0" y="11339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5DA18-0BC4-45D3-A9B2-08AD641F64C8}">
      <dsp:nvSpPr>
        <dsp:cNvPr id="0" name=""/>
        <dsp:cNvSpPr/>
      </dsp:nvSpPr>
      <dsp:spPr>
        <a:xfrm>
          <a:off x="5773452" y="1159741"/>
          <a:ext cx="2593209" cy="530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748"/>
              </a:lnTo>
              <a:lnTo>
                <a:pt x="2593209" y="235748"/>
              </a:lnTo>
              <a:lnTo>
                <a:pt x="2593209" y="5302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F64D7-32B5-40F9-B61D-3E3895D8E517}">
      <dsp:nvSpPr>
        <dsp:cNvPr id="0" name=""/>
        <dsp:cNvSpPr/>
      </dsp:nvSpPr>
      <dsp:spPr>
        <a:xfrm>
          <a:off x="5662450" y="1159741"/>
          <a:ext cx="111001" cy="2693691"/>
        </a:xfrm>
        <a:custGeom>
          <a:avLst/>
          <a:gdLst/>
          <a:ahLst/>
          <a:cxnLst/>
          <a:rect l="0" t="0" r="0" b="0"/>
          <a:pathLst>
            <a:path>
              <a:moveTo>
                <a:pt x="111001" y="0"/>
              </a:moveTo>
              <a:lnTo>
                <a:pt x="111001" y="2399145"/>
              </a:lnTo>
              <a:lnTo>
                <a:pt x="0" y="2399145"/>
              </a:lnTo>
              <a:lnTo>
                <a:pt x="0" y="26936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3843E-CC6C-4CEB-B915-3C7F39DBDA1D}">
      <dsp:nvSpPr>
        <dsp:cNvPr id="0" name=""/>
        <dsp:cNvSpPr/>
      </dsp:nvSpPr>
      <dsp:spPr>
        <a:xfrm>
          <a:off x="1704315" y="1159741"/>
          <a:ext cx="4069136" cy="2693691"/>
        </a:xfrm>
        <a:custGeom>
          <a:avLst/>
          <a:gdLst/>
          <a:ahLst/>
          <a:cxnLst/>
          <a:rect l="0" t="0" r="0" b="0"/>
          <a:pathLst>
            <a:path>
              <a:moveTo>
                <a:pt x="4069136" y="0"/>
              </a:moveTo>
              <a:lnTo>
                <a:pt x="4069136" y="2399145"/>
              </a:lnTo>
              <a:lnTo>
                <a:pt x="0" y="2399145"/>
              </a:lnTo>
              <a:lnTo>
                <a:pt x="0" y="26936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74BE5-F637-40CE-BA88-395CDF9A2CCA}">
      <dsp:nvSpPr>
        <dsp:cNvPr id="0" name=""/>
        <dsp:cNvSpPr/>
      </dsp:nvSpPr>
      <dsp:spPr>
        <a:xfrm>
          <a:off x="3050895" y="218443"/>
          <a:ext cx="5445114" cy="941298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Жер шарының әртүрлі бөліктерінде температура әртүрлі өзгереді</a:t>
          </a:r>
          <a:endParaRPr lang="ru-RU" sz="2000" b="1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050895" y="218443"/>
        <a:ext cx="5445114" cy="941298"/>
      </dsp:txXfrm>
    </dsp:sp>
    <dsp:sp modelId="{E7F3124D-1EBA-4EA7-A2DE-769EDB572C84}">
      <dsp:nvSpPr>
        <dsp:cNvPr id="0" name=""/>
        <dsp:cNvSpPr/>
      </dsp:nvSpPr>
      <dsp:spPr>
        <a:xfrm>
          <a:off x="1504" y="3853433"/>
          <a:ext cx="3405623" cy="1166092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Солтүстік жартышар мұхиттары жылудың меридиандық тасымалдануына байланысты жылдам қызады.</a:t>
          </a:r>
          <a:endParaRPr lang="ru-RU" sz="1800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504" y="3853433"/>
        <a:ext cx="3405623" cy="1166092"/>
      </dsp:txXfrm>
    </dsp:sp>
    <dsp:sp modelId="{96AAA7A5-58A2-4387-A582-D46A585B1E9D}">
      <dsp:nvSpPr>
        <dsp:cNvPr id="0" name=""/>
        <dsp:cNvSpPr/>
      </dsp:nvSpPr>
      <dsp:spPr>
        <a:xfrm>
          <a:off x="3996219" y="3853433"/>
          <a:ext cx="3332463" cy="1203331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Арктиданың жылыну қарқыны әлемдік көрсеткіштен екі есе көп, </a:t>
          </a:r>
          <a:r>
            <a:rPr lang="en-US" sz="18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 –</a:t>
          </a:r>
          <a:r>
            <a:rPr lang="kk-KZ" sz="18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ның күрт өзгеруімен ерекшеленеді.</a:t>
          </a:r>
          <a:endParaRPr lang="ru-RU" sz="1800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996219" y="3853433"/>
        <a:ext cx="3332463" cy="1203331"/>
      </dsp:txXfrm>
    </dsp:sp>
    <dsp:sp modelId="{9245F2E4-6663-474C-897C-AE5485452178}">
      <dsp:nvSpPr>
        <dsp:cNvPr id="0" name=""/>
        <dsp:cNvSpPr/>
      </dsp:nvSpPr>
      <dsp:spPr>
        <a:xfrm>
          <a:off x="6645167" y="1690036"/>
          <a:ext cx="3442988" cy="1233880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Мұхиттардың термиялық инерциясы және климатқа тепе-теңдікке жету үшін 100 уақыт жыл керек.</a:t>
          </a:r>
          <a:endParaRPr lang="ru-RU" sz="1800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645167" y="1690036"/>
        <a:ext cx="3442988" cy="1233880"/>
      </dsp:txXfrm>
    </dsp:sp>
    <dsp:sp modelId="{2FFBE485-660A-411A-941D-28072D8CB97D}">
      <dsp:nvSpPr>
        <dsp:cNvPr id="0" name=""/>
        <dsp:cNvSpPr/>
      </dsp:nvSpPr>
      <dsp:spPr>
        <a:xfrm>
          <a:off x="1886148" y="1708999"/>
          <a:ext cx="3593767" cy="1169346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1979 жылдан бері құрлықтың температурасы мұхитқа қарағанда екі есе артты.</a:t>
          </a:r>
          <a:endParaRPr lang="ru-RU" sz="1800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886148" y="1708999"/>
        <a:ext cx="3593767" cy="11693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F0BCF-BB3C-40B2-A9E8-09D74E771399}">
      <dsp:nvSpPr>
        <dsp:cNvPr id="0" name=""/>
        <dsp:cNvSpPr/>
      </dsp:nvSpPr>
      <dsp:spPr>
        <a:xfrm>
          <a:off x="0" y="0"/>
          <a:ext cx="3453755" cy="444499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Атмосфераның газ құрамының (жылыжай газдары концентрациясының өзгеруі), күннің жарықтық вариациялары, жанартау атқылауы, Күн айналасындағы жердің орбиталық қозғалыс өзгерістері.</a:t>
          </a:r>
          <a:endParaRPr lang="ru-RU" sz="1800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1777999"/>
        <a:ext cx="3453755" cy="1777999"/>
      </dsp:txXfrm>
    </dsp:sp>
    <dsp:sp modelId="{C0C40D2F-B2EC-41C3-B979-CAD318AA9473}">
      <dsp:nvSpPr>
        <dsp:cNvPr id="0" name=""/>
        <dsp:cNvSpPr/>
      </dsp:nvSpPr>
      <dsp:spPr>
        <a:xfrm>
          <a:off x="864360" y="0"/>
          <a:ext cx="1568773" cy="148018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AB9D1-C177-49A2-880A-5A305CE5805D}">
      <dsp:nvSpPr>
        <dsp:cNvPr id="0" name=""/>
        <dsp:cNvSpPr/>
      </dsp:nvSpPr>
      <dsp:spPr>
        <a:xfrm>
          <a:off x="3575017" y="0"/>
          <a:ext cx="3314703" cy="444499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Жерге түсетін күн сәулесі энергиясы жерден ғарышқа шағарылатын инфрақызыл сәулеге айналады. Жылыжай газдары бұл процесті қиындатып, инфрақызыл сәулені сіңіріп, энергияны атмосферада ұстап тұрады.</a:t>
          </a:r>
          <a:endParaRPr lang="ru-RU" sz="1800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575017" y="1777999"/>
        <a:ext cx="3314703" cy="1777999"/>
      </dsp:txXfrm>
    </dsp:sp>
    <dsp:sp modelId="{81857476-41D2-4CEF-B9C6-C0BCA2FFC13E}">
      <dsp:nvSpPr>
        <dsp:cNvPr id="0" name=""/>
        <dsp:cNvSpPr/>
      </dsp:nvSpPr>
      <dsp:spPr>
        <a:xfrm>
          <a:off x="4333599" y="0"/>
          <a:ext cx="1611462" cy="139847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32F97-703B-432F-9FAF-0D904859564E}">
      <dsp:nvSpPr>
        <dsp:cNvPr id="0" name=""/>
        <dsp:cNvSpPr/>
      </dsp:nvSpPr>
      <dsp:spPr>
        <a:xfrm>
          <a:off x="6977305" y="0"/>
          <a:ext cx="3292760" cy="444499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Атмосфераға жылыжай газдарын қосу арқылы адамзат атмосферадағы инфрақызыл толқындарының сіңірілуін одан әрі арттырады,                    бұл жер бетіндегі температураның көтерілуіне алып келеді.  </a:t>
          </a:r>
          <a:endParaRPr lang="ru-RU" sz="1800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977305" y="1777999"/>
        <a:ext cx="3292760" cy="1777999"/>
      </dsp:txXfrm>
    </dsp:sp>
    <dsp:sp modelId="{A21C87F1-86C7-4B65-AF90-9820A22E5E25}">
      <dsp:nvSpPr>
        <dsp:cNvPr id="0" name=""/>
        <dsp:cNvSpPr/>
      </dsp:nvSpPr>
      <dsp:spPr>
        <a:xfrm>
          <a:off x="7899630" y="0"/>
          <a:ext cx="1480184" cy="148018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720FA-E896-4006-9251-7C8C4354C6B2}">
      <dsp:nvSpPr>
        <dsp:cNvPr id="0" name=""/>
        <dsp:cNvSpPr/>
      </dsp:nvSpPr>
      <dsp:spPr>
        <a:xfrm>
          <a:off x="420440" y="3778249"/>
          <a:ext cx="9448460" cy="666749"/>
        </a:xfrm>
        <a:prstGeom prst="leftRightArrow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B78E6-A044-45AD-BA40-308DFC32B98E}">
      <dsp:nvSpPr>
        <dsp:cNvPr id="0" name=""/>
        <dsp:cNvSpPr/>
      </dsp:nvSpPr>
      <dsp:spPr>
        <a:xfrm>
          <a:off x="3911867" y="11748"/>
          <a:ext cx="1880192" cy="17260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smtClean="0">
              <a:latin typeface="Tahoma" pitchFamily="34" charset="0"/>
              <a:ea typeface="Tahoma" pitchFamily="34" charset="0"/>
              <a:cs typeface="Tahoma" pitchFamily="34" charset="0"/>
            </a:rPr>
            <a:t>Су буы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smtClean="0">
              <a:latin typeface="Tahoma" pitchFamily="34" charset="0"/>
              <a:ea typeface="Tahoma" pitchFamily="34" charset="0"/>
              <a:cs typeface="Tahoma" pitchFamily="34" charset="0"/>
            </a:rPr>
            <a:t>36-70</a:t>
          </a:r>
          <a:r>
            <a:rPr lang="ru-RU" sz="1800" b="1" kern="1200" smtClean="0">
              <a:latin typeface="Tahoma" pitchFamily="34" charset="0"/>
              <a:ea typeface="Tahoma" pitchFamily="34" charset="0"/>
              <a:cs typeface="Tahoma" pitchFamily="34" charset="0"/>
            </a:rPr>
            <a:t>% </a:t>
          </a:r>
          <a:endParaRPr lang="ru-RU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187215" y="264523"/>
        <a:ext cx="1329496" cy="1220509"/>
      </dsp:txXfrm>
    </dsp:sp>
    <dsp:sp modelId="{684AB325-1AD7-4C0A-B09F-70CBC0465922}">
      <dsp:nvSpPr>
        <dsp:cNvPr id="0" name=""/>
        <dsp:cNvSpPr/>
      </dsp:nvSpPr>
      <dsp:spPr>
        <a:xfrm rot="1361987">
          <a:off x="5926887" y="1192657"/>
          <a:ext cx="637547" cy="530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933048" y="1268009"/>
        <a:ext cx="478480" cy="318134"/>
      </dsp:txXfrm>
    </dsp:sp>
    <dsp:sp modelId="{442B88B9-7495-4FEC-A291-E5EE69A9CF8E}">
      <dsp:nvSpPr>
        <dsp:cNvPr id="0" name=""/>
        <dsp:cNvSpPr/>
      </dsp:nvSpPr>
      <dsp:spPr>
        <a:xfrm>
          <a:off x="6740021" y="1232840"/>
          <a:ext cx="1720890" cy="15832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smtClean="0">
              <a:latin typeface="Tahoma" pitchFamily="34" charset="0"/>
              <a:ea typeface="Tahoma" pitchFamily="34" charset="0"/>
              <a:cs typeface="Tahoma" pitchFamily="34" charset="0"/>
            </a:rPr>
            <a:t>Озон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smtClean="0">
              <a:latin typeface="Tahoma" pitchFamily="34" charset="0"/>
              <a:ea typeface="Tahoma" pitchFamily="34" charset="0"/>
              <a:cs typeface="Tahoma" pitchFamily="34" charset="0"/>
            </a:rPr>
            <a:t>( 3-7) </a:t>
          </a:r>
          <a:r>
            <a:rPr lang="en-US" sz="2000" b="1" kern="1200" smtClean="0">
              <a:latin typeface="Tahoma" pitchFamily="34" charset="0"/>
              <a:ea typeface="Tahoma" pitchFamily="34" charset="0"/>
              <a:cs typeface="Tahoma" pitchFamily="34" charset="0"/>
            </a:rPr>
            <a:t>%</a:t>
          </a:r>
          <a:endParaRPr lang="ru-RU" sz="20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992040" y="1464709"/>
        <a:ext cx="1216852" cy="1119561"/>
      </dsp:txXfrm>
    </dsp:sp>
    <dsp:sp modelId="{F67C6D0F-1A1B-4DD3-8B81-D673A3AF92E9}">
      <dsp:nvSpPr>
        <dsp:cNvPr id="0" name=""/>
        <dsp:cNvSpPr/>
      </dsp:nvSpPr>
      <dsp:spPr>
        <a:xfrm rot="6666339">
          <a:off x="6971414" y="2872900"/>
          <a:ext cx="425701" cy="530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7058262" y="2919373"/>
        <a:ext cx="297991" cy="318134"/>
      </dsp:txXfrm>
    </dsp:sp>
    <dsp:sp modelId="{D0F2BAC9-32EC-41B4-9540-92687256CD11}">
      <dsp:nvSpPr>
        <dsp:cNvPr id="0" name=""/>
        <dsp:cNvSpPr/>
      </dsp:nvSpPr>
      <dsp:spPr>
        <a:xfrm>
          <a:off x="5747080" y="3485852"/>
          <a:ext cx="1983786" cy="16870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smtClean="0"/>
            <a:t>Гидро-хлорфтор-көміртектер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smtClean="0">
              <a:latin typeface="Tahoma" pitchFamily="34" charset="0"/>
              <a:ea typeface="Tahoma" pitchFamily="34" charset="0"/>
              <a:cs typeface="Tahoma" pitchFamily="34" charset="0"/>
            </a:rPr>
            <a:t>2,2</a:t>
          </a:r>
          <a:r>
            <a:rPr lang="en-US" sz="1800" b="1" kern="1200" smtClean="0">
              <a:latin typeface="Tahoma" pitchFamily="34" charset="0"/>
              <a:ea typeface="Tahoma" pitchFamily="34" charset="0"/>
              <a:cs typeface="Tahoma" pitchFamily="34" charset="0"/>
            </a:rPr>
            <a:t>%</a:t>
          </a:r>
          <a:endParaRPr lang="ru-RU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037599" y="3732910"/>
        <a:ext cx="1402748" cy="1192903"/>
      </dsp:txXfrm>
    </dsp:sp>
    <dsp:sp modelId="{29B22487-D3CB-4A09-A389-9898B6A0F12B}">
      <dsp:nvSpPr>
        <dsp:cNvPr id="0" name=""/>
        <dsp:cNvSpPr/>
      </dsp:nvSpPr>
      <dsp:spPr>
        <a:xfrm rot="10731163">
          <a:off x="4880223" y="4151684"/>
          <a:ext cx="583585" cy="530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5039274" y="4256136"/>
        <a:ext cx="424518" cy="318134"/>
      </dsp:txXfrm>
    </dsp:sp>
    <dsp:sp modelId="{CF2D1CE4-DEA2-4F3B-BD7D-050728AB2D37}">
      <dsp:nvSpPr>
        <dsp:cNvPr id="0" name=""/>
        <dsp:cNvSpPr/>
      </dsp:nvSpPr>
      <dsp:spPr>
        <a:xfrm>
          <a:off x="2777869" y="3575514"/>
          <a:ext cx="1868849" cy="162892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/>
            <a:t>Метан  (СН</a:t>
          </a:r>
          <a:r>
            <a:rPr lang="kk-KZ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4</a:t>
          </a:r>
          <a:r>
            <a:rPr lang="kk-KZ" sz="20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) </a:t>
          </a:r>
          <a:endParaRPr lang="en-US" sz="2000" b="1" kern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(4 – 9)</a:t>
          </a:r>
          <a:r>
            <a:rPr lang="en-US" sz="20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%</a:t>
          </a:r>
          <a:endParaRPr lang="ru-RU" sz="20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051556" y="3814064"/>
        <a:ext cx="1321475" cy="1151822"/>
      </dsp:txXfrm>
    </dsp:sp>
    <dsp:sp modelId="{37F1E5EE-2305-486A-A114-B7907788F306}">
      <dsp:nvSpPr>
        <dsp:cNvPr id="0" name=""/>
        <dsp:cNvSpPr/>
      </dsp:nvSpPr>
      <dsp:spPr>
        <a:xfrm rot="14191837">
          <a:off x="2834293" y="3106550"/>
          <a:ext cx="409550" cy="530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2929605" y="3263840"/>
        <a:ext cx="286685" cy="318134"/>
      </dsp:txXfrm>
    </dsp:sp>
    <dsp:sp modelId="{015E89CD-CED1-4ECA-A6A1-72FC42F651EF}">
      <dsp:nvSpPr>
        <dsp:cNvPr id="0" name=""/>
        <dsp:cNvSpPr/>
      </dsp:nvSpPr>
      <dsp:spPr>
        <a:xfrm>
          <a:off x="1469738" y="1486042"/>
          <a:ext cx="1758909" cy="168423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(СО</a:t>
          </a:r>
          <a:r>
            <a:rPr lang="kk-KZ" sz="1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2</a:t>
          </a:r>
          <a:r>
            <a:rPr lang="kk-KZ" sz="1800" b="1" kern="1200" dirty="0" smtClean="0"/>
            <a:t>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/>
            <a:t>(9-26 </a:t>
          </a:r>
          <a:r>
            <a:rPr lang="en-US" sz="1800" b="1" kern="1200" dirty="0" smtClean="0"/>
            <a:t>%</a:t>
          </a:r>
          <a:r>
            <a:rPr lang="kk-KZ" sz="1800" b="1" kern="1200" dirty="0" smtClean="0"/>
            <a:t>) </a:t>
          </a:r>
          <a:endParaRPr lang="ru-RU" sz="1800" b="1" kern="1200" dirty="0"/>
        </a:p>
      </dsp:txBody>
      <dsp:txXfrm>
        <a:off x="1727324" y="1732693"/>
        <a:ext cx="1243737" cy="1190936"/>
      </dsp:txXfrm>
    </dsp:sp>
    <dsp:sp modelId="{C00EBEFB-89E0-4AC8-9464-305506905D7D}">
      <dsp:nvSpPr>
        <dsp:cNvPr id="0" name=""/>
        <dsp:cNvSpPr/>
      </dsp:nvSpPr>
      <dsp:spPr>
        <a:xfrm rot="19791350">
          <a:off x="3271925" y="1357032"/>
          <a:ext cx="586105" cy="530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3282681" y="1503016"/>
        <a:ext cx="427038" cy="3181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8CE4F-A7A8-4AC8-BEBF-0B7CD1EF0D16}">
      <dsp:nvSpPr>
        <dsp:cNvPr id="0" name=""/>
        <dsp:cNvSpPr/>
      </dsp:nvSpPr>
      <dsp:spPr>
        <a:xfrm>
          <a:off x="1738851" y="1301"/>
          <a:ext cx="3733121" cy="159163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Күннің жарықтығы мен оның спектрі бірнеше жылдан мыңдаған жылға дейінгі аралықта өзгереді.</a:t>
          </a:r>
          <a:endParaRPr lang="ru-RU" sz="2000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738851" y="1301"/>
        <a:ext cx="3733121" cy="1591631"/>
      </dsp:txXfrm>
    </dsp:sp>
    <dsp:sp modelId="{34FECD2F-C3A7-4C10-886F-D9990D8F3E07}">
      <dsp:nvSpPr>
        <dsp:cNvPr id="0" name=""/>
        <dsp:cNvSpPr/>
      </dsp:nvSpPr>
      <dsp:spPr>
        <a:xfrm>
          <a:off x="5868056" y="0"/>
          <a:ext cx="3999852" cy="157127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Бұл өзгерістер периодты құрамнан тұрады, айқын көрінетіні – Күн белсенділігінің 11 жылдық циклі (Швабе циклі)</a:t>
          </a:r>
          <a:endParaRPr lang="ru-RU" sz="2000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868056" y="0"/>
        <a:ext cx="3999852" cy="1571270"/>
      </dsp:txXfrm>
    </dsp:sp>
    <dsp:sp modelId="{CFA5FA51-4D52-4468-AF20-95462C2F158F}">
      <dsp:nvSpPr>
        <dsp:cNvPr id="0" name=""/>
        <dsp:cNvSpPr/>
      </dsp:nvSpPr>
      <dsp:spPr>
        <a:xfrm>
          <a:off x="1760577" y="1966244"/>
          <a:ext cx="3733121" cy="161434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Соңғы онжылдықтарда  күнбелсенділігі спутниктердің көмегімен өлшенеді. Ертеректе индикаторларды пайдаланып анықтаған.</a:t>
          </a:r>
          <a:endParaRPr lang="ru-RU" sz="2000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760577" y="1966244"/>
        <a:ext cx="3733121" cy="1614343"/>
      </dsp:txXfrm>
    </dsp:sp>
    <dsp:sp modelId="{ECF14DD0-2577-4A59-B171-99ED174DC85C}">
      <dsp:nvSpPr>
        <dsp:cNvPr id="0" name=""/>
        <dsp:cNvSpPr/>
      </dsp:nvSpPr>
      <dsp:spPr>
        <a:xfrm>
          <a:off x="5894486" y="1936219"/>
          <a:ext cx="3956399" cy="158273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Соңғы үш 11 жылдық цикліндегі Күннің жалпы жарықтығы      0,1 –ке жуық амплитудамен немесе 1,3 Вт/ м²  өзгерген.   </a:t>
          </a:r>
          <a:endParaRPr lang="ru-RU" sz="2000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894486" y="1936219"/>
        <a:ext cx="3956399" cy="1582738"/>
      </dsp:txXfrm>
    </dsp:sp>
    <dsp:sp modelId="{E033F9C3-7B63-4AAA-AF0F-30AC9219E792}">
      <dsp:nvSpPr>
        <dsp:cNvPr id="0" name=""/>
        <dsp:cNvSpPr/>
      </dsp:nvSpPr>
      <dsp:spPr>
        <a:xfrm>
          <a:off x="4210307" y="3934256"/>
          <a:ext cx="3733121" cy="146346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Атмосфераның сыртқы шекарасына берілетін күн энергиясының мөлшері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1366 Вт/м</a:t>
          </a:r>
          <a:r>
            <a:rPr lang="kk-KZ" sz="2000" kern="1200" dirty="0" smtClean="0">
              <a:solidFill>
                <a:srgbClr val="002060"/>
              </a:solidFill>
              <a:latin typeface="Times New Roman"/>
              <a:ea typeface="Tahoma" pitchFamily="34" charset="0"/>
              <a:cs typeface="Times New Roman"/>
            </a:rPr>
            <a:t>²</a:t>
          </a:r>
          <a:endParaRPr lang="ru-RU" sz="2000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210307" y="3934256"/>
        <a:ext cx="3733121" cy="14634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5890F-D8F1-4C54-B7A4-E404BC71C7C6}">
      <dsp:nvSpPr>
        <dsp:cNvPr id="0" name=""/>
        <dsp:cNvSpPr/>
      </dsp:nvSpPr>
      <dsp:spPr>
        <a:xfrm rot="10800000">
          <a:off x="1762578" y="788990"/>
          <a:ext cx="7454551" cy="1620838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645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Модельдер мен бақылаулар жылыжай эффектісінің күшеюінен жылыну тропосфераның төменгі қабатының қызуына және стратосфераның салқындауына әкелгенін көрсетеді.</a:t>
          </a:r>
          <a:endParaRPr lang="ru-RU" sz="20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0800000">
        <a:off x="2167787" y="788990"/>
        <a:ext cx="7049342" cy="1620838"/>
      </dsp:txXfrm>
    </dsp:sp>
    <dsp:sp modelId="{4C97BF1F-6483-4441-A65F-315EFBD5AE2E}">
      <dsp:nvSpPr>
        <dsp:cNvPr id="0" name=""/>
        <dsp:cNvSpPr/>
      </dsp:nvSpPr>
      <dsp:spPr>
        <a:xfrm>
          <a:off x="613364" y="370532"/>
          <a:ext cx="2463766" cy="246376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01A80-DE30-4D79-87F4-26F5C14CFCA5}">
      <dsp:nvSpPr>
        <dsp:cNvPr id="0" name=""/>
        <dsp:cNvSpPr/>
      </dsp:nvSpPr>
      <dsp:spPr>
        <a:xfrm rot="10800000">
          <a:off x="2210518" y="3484542"/>
          <a:ext cx="6946160" cy="1628007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645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Егер жылыну күннің әсерінен болса, температура тропосферада да, стратосферада да көтерілер еді.</a:t>
          </a:r>
          <a:endParaRPr lang="ru-RU" sz="20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0800000">
        <a:off x="2617520" y="3484542"/>
        <a:ext cx="6539158" cy="1628007"/>
      </dsp:txXfrm>
    </dsp:sp>
    <dsp:sp modelId="{DBF703A4-CA66-4B3E-BCC3-0D4EF0EF4CA1}">
      <dsp:nvSpPr>
        <dsp:cNvPr id="0" name=""/>
        <dsp:cNvSpPr/>
      </dsp:nvSpPr>
      <dsp:spPr>
        <a:xfrm>
          <a:off x="800232" y="3151477"/>
          <a:ext cx="2463766" cy="221534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6E314-2E7C-4F93-A1B7-C4FA756DDCAD}">
      <dsp:nvSpPr>
        <dsp:cNvPr id="0" name=""/>
        <dsp:cNvSpPr/>
      </dsp:nvSpPr>
      <dsp:spPr>
        <a:xfrm rot="5400000">
          <a:off x="-274563" y="278678"/>
          <a:ext cx="1830420" cy="1281294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kern="1200" dirty="0" smtClean="0">
              <a:solidFill>
                <a:schemeClr val="tx1"/>
              </a:solidFill>
            </a:rPr>
            <a:t>климат</a:t>
          </a:r>
          <a:endParaRPr lang="ru-RU" sz="1200" kern="1200" dirty="0">
            <a:solidFill>
              <a:schemeClr val="tx1"/>
            </a:solidFill>
          </a:endParaRPr>
        </a:p>
      </dsp:txBody>
      <dsp:txXfrm rot="-5400000">
        <a:off x="0" y="644762"/>
        <a:ext cx="1281294" cy="549126"/>
      </dsp:txXfrm>
    </dsp:sp>
    <dsp:sp modelId="{A3727DB1-67D0-402F-BD1D-CB046D577BBC}">
      <dsp:nvSpPr>
        <dsp:cNvPr id="0" name=""/>
        <dsp:cNvSpPr/>
      </dsp:nvSpPr>
      <dsp:spPr>
        <a:xfrm rot="5400000">
          <a:off x="5451998" y="-4128486"/>
          <a:ext cx="1189773" cy="9569267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b="1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Климат жүйесі сыртқы әсерлерден  реакция жүйесін өзгертетін кері байланыстарды қамтиды.</a:t>
          </a:r>
          <a:endParaRPr lang="ru-RU" sz="2000" b="1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-5400000">
        <a:off x="1262251" y="119341"/>
        <a:ext cx="9511187" cy="1073613"/>
      </dsp:txXfrm>
    </dsp:sp>
    <dsp:sp modelId="{2C44D9F1-69BB-4F44-8E45-587804CED138}">
      <dsp:nvSpPr>
        <dsp:cNvPr id="0" name=""/>
        <dsp:cNvSpPr/>
      </dsp:nvSpPr>
      <dsp:spPr>
        <a:xfrm rot="5400000">
          <a:off x="-274563" y="2321148"/>
          <a:ext cx="1830420" cy="1281294"/>
        </a:xfrm>
        <a:prstGeom prst="chevron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kern="1200" dirty="0" smtClean="0">
              <a:solidFill>
                <a:srgbClr val="002060"/>
              </a:solidFill>
            </a:rPr>
            <a:t>климат</a:t>
          </a:r>
          <a:endParaRPr lang="ru-RU" sz="1200" kern="1200" dirty="0">
            <a:solidFill>
              <a:srgbClr val="002060"/>
            </a:solidFill>
          </a:endParaRPr>
        </a:p>
      </dsp:txBody>
      <dsp:txXfrm rot="-5400000">
        <a:off x="0" y="2687232"/>
        <a:ext cx="1281294" cy="549126"/>
      </dsp:txXfrm>
    </dsp:sp>
    <dsp:sp modelId="{3CDEF1EC-E75C-45BA-8DF3-4A26833DEA3B}">
      <dsp:nvSpPr>
        <dsp:cNvPr id="0" name=""/>
        <dsp:cNvSpPr/>
      </dsp:nvSpPr>
      <dsp:spPr>
        <a:xfrm rot="5400000">
          <a:off x="5092538" y="-2143161"/>
          <a:ext cx="1946778" cy="9569267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Оң кері байланыстар: климат жүйесінің  бастапқы әсерге жауабын күшейтеді.</a:t>
          </a:r>
          <a:endParaRPr lang="ru-RU" sz="2000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Атмосферадағы су ауа қызғанда ылғалдылықтың артуына, су бының жылыжайлық әсерінен қосымша жылынуға әкеледі.</a:t>
          </a:r>
          <a:endParaRPr lang="ru-RU" sz="2000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Кар мен мұздың ауданы жылыну шамасының әсерінен азаяды, күн энергиясынын сіңіріп жылынуға әкеледі.</a:t>
          </a:r>
          <a:endParaRPr lang="ru-RU" sz="2000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-5400000">
        <a:off x="1281294" y="1763117"/>
        <a:ext cx="9474233" cy="1756710"/>
      </dsp:txXfrm>
    </dsp:sp>
    <dsp:sp modelId="{2C9A7004-B915-45AD-ABC8-55B52B7106FD}">
      <dsp:nvSpPr>
        <dsp:cNvPr id="0" name=""/>
        <dsp:cNvSpPr/>
      </dsp:nvSpPr>
      <dsp:spPr>
        <a:xfrm rot="5400000">
          <a:off x="-274563" y="4330710"/>
          <a:ext cx="1830420" cy="1281294"/>
        </a:xfrm>
        <a:prstGeom prst="chevron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kern="1200" dirty="0" smtClean="0">
              <a:solidFill>
                <a:srgbClr val="002060"/>
              </a:solidFill>
            </a:rPr>
            <a:t>климат</a:t>
          </a:r>
          <a:endParaRPr lang="ru-RU" sz="1200" kern="1200" dirty="0">
            <a:solidFill>
              <a:srgbClr val="002060"/>
            </a:solidFill>
          </a:endParaRPr>
        </a:p>
      </dsp:txBody>
      <dsp:txXfrm rot="-5400000">
        <a:off x="0" y="4696794"/>
        <a:ext cx="1281294" cy="549126"/>
      </dsp:txXfrm>
    </dsp:sp>
    <dsp:sp modelId="{660C2E2F-1F11-4B21-9569-E3A7023BC55B}">
      <dsp:nvSpPr>
        <dsp:cNvPr id="0" name=""/>
        <dsp:cNvSpPr/>
      </dsp:nvSpPr>
      <dsp:spPr>
        <a:xfrm rot="5400000">
          <a:off x="5125448" y="-133600"/>
          <a:ext cx="1880959" cy="9569267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Теріс байланыстар:</a:t>
          </a:r>
          <a:r>
            <a:rPr lang="ru-RU" sz="20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климат </a:t>
          </a:r>
          <a:r>
            <a:rPr lang="ru-RU" sz="2000" kern="1200" dirty="0" err="1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жүйесінің</a:t>
          </a:r>
          <a:r>
            <a:rPr lang="ru-RU" sz="20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</a:t>
          </a:r>
          <a:r>
            <a:rPr lang="ru-RU" sz="2000" kern="1200" dirty="0" err="1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бастапқы</a:t>
          </a:r>
          <a:r>
            <a:rPr lang="ru-RU" sz="20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әсерге</a:t>
          </a:r>
          <a:r>
            <a:rPr lang="ru-RU" sz="20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2000" kern="1200" dirty="0" err="1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жауабын</a:t>
          </a:r>
          <a:r>
            <a:rPr lang="ru-RU" sz="20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</a:t>
          </a:r>
          <a:r>
            <a:rPr lang="kk-KZ" sz="20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азайтады.</a:t>
          </a:r>
          <a:endParaRPr lang="ru-RU" sz="2000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Жер бетінің қызуына қарай инфрақызыл сәуленің ғарышқа тартылуының артуы байқалады.</a:t>
          </a:r>
          <a:endParaRPr lang="ru-RU" sz="2000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Стефан-Больцман заңы бойынша температураның екі еселенуі беттік энергияның 16 есе артуына алып келеді.</a:t>
          </a:r>
          <a:endParaRPr lang="ru-RU" sz="2000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-5400000">
        <a:off x="1281295" y="3802374"/>
        <a:ext cx="9477446" cy="169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05/11/2024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3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18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45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3046CB-42C8-48A3-96D4-7C9D15D26F0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7AB48BC-3FDA-4C08-8531-BBB6D23D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F8EDDF-7B4E-4028-8400-48063DC54FE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C96727-1ADA-4D1C-8DBD-AA624DE0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889F2A-88FC-417C-8A5A-90C4585C98B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4A6AC4-5C21-4ABF-BC0E-7273CD95C0EC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E370FB-46A6-4A5E-827A-F9CE2510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2DCC27-BDEB-4B58-B30E-D64B645ECF75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03AF48-BA90-4513-B7E5-262FA08AF78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F9EBB4-5CF9-49FF-8765-2F603B86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22ECF5-C542-4E0F-8448-945426B64EB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AF2A65-410F-4A54-8399-6A8D14C52CC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76989E-9AC5-4F74-9A3F-818735E0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ECDBF7-FE9A-4C2D-9C60-9F319A7344E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A3B6A2-681D-47D2-B99D-0A0ACC94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ECE9A8-3E2A-43A6-BA05-F714D884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7DE4C7-3319-4475-809B-ED428F297C4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F556B0-DB95-4287-8EEA-271C1177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9184B1-BBB6-4ADA-A748-20977C70C4F6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1A58F2-814F-46E3-AA2C-BBDE9E43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9805F4-D703-41B1-86C7-034DE53A41C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264CF1-88C3-419C-AB5F-0C7AA585EF8D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265EAF-8697-4908-AFAC-20E5C9D44326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9500ED-8EFC-4A83-9782-9325EEC0BA1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pic>
        <p:nvPicPr>
          <p:cNvPr id="13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910759-EE82-4C8B-AE68-FBF361268B18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2660FE-8BCA-4E09-BC3B-0B0E26D5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C600F0-E9B4-4C11-BCCD-C017FE31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7A2521-5E3D-4CDC-95AF-3A7C1C87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8B31A2-DB6C-4D55-9AFA-121C1E3BEC2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16.png"/><Relationship Id="rId5" Type="http://schemas.openxmlformats.org/officeDocument/2006/relationships/diagramData" Target="../diagrams/data6.xml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0492" y="2260374"/>
            <a:ext cx="7695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kk-KZ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Тақырыбы: </a:t>
            </a:r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Ғаламдық жылыну</a:t>
            </a:r>
          </a:p>
          <a:p>
            <a:pPr algn="ctr">
              <a:buClr>
                <a:srgbClr val="000000"/>
              </a:buClr>
              <a:defRPr/>
            </a:pPr>
            <a:r>
              <a:rPr lang="kk-KZ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>11 </a:t>
            </a:r>
            <a:r>
              <a:rPr lang="kk-KZ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>сынып</a:t>
            </a:r>
          </a:p>
          <a:p>
            <a:pPr algn="ctr">
              <a:buClr>
                <a:srgbClr val="000000"/>
              </a:buClr>
              <a:defRPr/>
            </a:pPr>
            <a:r>
              <a:rPr lang="kk-KZ" alt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(Қоғамдық – гуманитарлық </a:t>
            </a:r>
            <a:r>
              <a:rPr lang="kk-KZ" alt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бағыты</a:t>
            </a:r>
            <a:r>
              <a:rPr lang="ru-RU" alt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64" name="Google Shape;77;p1"/>
          <p:cNvCxnSpPr>
            <a:cxnSpLocks noChangeShapeType="1"/>
          </p:cNvCxnSpPr>
          <p:nvPr/>
        </p:nvCxnSpPr>
        <p:spPr bwMode="auto">
          <a:xfrm>
            <a:off x="1166813" y="4410075"/>
            <a:ext cx="6940550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5" name="Google Shape;78;p1"/>
          <p:cNvCxnSpPr>
            <a:cxnSpLocks noChangeShapeType="1"/>
          </p:cNvCxnSpPr>
          <p:nvPr/>
        </p:nvCxnSpPr>
        <p:spPr bwMode="auto">
          <a:xfrm>
            <a:off x="1287463" y="4737100"/>
            <a:ext cx="68199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7112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54" y="264584"/>
            <a:ext cx="13414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563" y="264584"/>
            <a:ext cx="13414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31337299"/>
              </p:ext>
            </p:extLst>
          </p:nvPr>
        </p:nvGraphicFramePr>
        <p:xfrm>
          <a:off x="972872" y="1430865"/>
          <a:ext cx="8839201" cy="5207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590800" y="160867"/>
            <a:ext cx="7027331" cy="61648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Жылыжай эффектісін 1824 жылы Жозеф Фурье анықтаған,</a:t>
            </a:r>
          </a:p>
          <a:p>
            <a:pPr algn="ctr"/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1896 жылы Сванте Аррениус сандық зерттеу жүргізді.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0734" y="1000667"/>
            <a:ext cx="537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Жер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бет</a:t>
            </a:r>
            <a:r>
              <a:rPr lang="kk-KZ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індегі негізгі жылыжай газдары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5105" r="40017" b="4708"/>
          <a:stretch/>
        </p:blipFill>
        <p:spPr bwMode="auto">
          <a:xfrm>
            <a:off x="149754" y="782109"/>
            <a:ext cx="219075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" t="4007" r="4833" b="8506"/>
          <a:stretch/>
        </p:blipFill>
        <p:spPr bwMode="auto">
          <a:xfrm>
            <a:off x="9867900" y="867834"/>
            <a:ext cx="212142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9755" y="3006197"/>
            <a:ext cx="1831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Жозеф Фурье </a:t>
            </a:r>
          </a:p>
        </p:txBody>
      </p:sp>
    </p:spTree>
    <p:extLst>
      <p:ext uri="{BB962C8B-B14F-4D97-AF65-F5344CB8AC3E}">
        <p14:creationId xmlns:p14="http://schemas.microsoft.com/office/powerpoint/2010/main" val="3298923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" y="1481669"/>
            <a:ext cx="3479800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5" y="287338"/>
            <a:ext cx="13414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55" y="287338"/>
            <a:ext cx="13414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43868" y="1473201"/>
            <a:ext cx="45550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kk-KZ" dirty="0" smtClean="0">
                <a:solidFill>
                  <a:srgbClr val="002060"/>
                </a:solidFill>
              </a:rPr>
              <a:t>Х</a:t>
            </a:r>
            <a:r>
              <a:rPr lang="en-US" dirty="0" smtClean="0">
                <a:solidFill>
                  <a:srgbClr val="002060"/>
                </a:solidFill>
              </a:rPr>
              <a:t>VIII</a:t>
            </a:r>
            <a:r>
              <a:rPr lang="kk-KZ" dirty="0" smtClean="0">
                <a:solidFill>
                  <a:srgbClr val="002060"/>
                </a:solidFill>
              </a:rPr>
              <a:t> ғасырда өнеркәсіптік революцияның басталуынан атмосферадағы СО</a:t>
            </a:r>
            <a:r>
              <a:rPr lang="kk-KZ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және СН</a:t>
            </a:r>
            <a:r>
              <a:rPr lang="kk-KZ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концентрациясы 31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%-149% -</a:t>
            </a:r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 артқан.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650 мың жыл ішінде осы концентрацияға жетті.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Барлық жылыжай газдарының жартысы атмосферада қалады.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Антропогендік көмірқышқыл газының шығарылуының жартысы өсімдіктер мен мұхиттар арқылы байланысқа түседі.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</a:t>
            </a:r>
            <a:r>
              <a:rPr lang="kk-KZ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шығарылуының 1/3 бөлігі ормансызданудың нәтижесі болып табылады.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70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03213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863" y="312738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3078161"/>
            <a:ext cx="1470025" cy="12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5934070"/>
            <a:ext cx="14700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73388" y="119062"/>
            <a:ext cx="6534150" cy="5175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Күннің белсенділігінің өзгеруі</a:t>
            </a:r>
            <a:endParaRPr lang="ru-R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4910771"/>
              </p:ext>
            </p:extLst>
          </p:nvPr>
        </p:nvGraphicFramePr>
        <p:xfrm>
          <a:off x="342900" y="719666"/>
          <a:ext cx="1158398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908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65113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975" y="217488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61104605"/>
              </p:ext>
            </p:extLst>
          </p:nvPr>
        </p:nvGraphicFramePr>
        <p:xfrm>
          <a:off x="1146174" y="735013"/>
          <a:ext cx="96551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57525" y="339209"/>
            <a:ext cx="7000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Атмосферадағы температура өзгерісін жіктеу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69863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788" y="169862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9955807"/>
              </p:ext>
            </p:extLst>
          </p:nvPr>
        </p:nvGraphicFramePr>
        <p:xfrm>
          <a:off x="255588" y="266700"/>
          <a:ext cx="10850562" cy="5890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4747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46063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663" y="207963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0225" y="466725"/>
            <a:ext cx="4391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Тапсырма</a:t>
            </a:r>
            <a:endParaRPr lang="ru-R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148173"/>
              </p:ext>
            </p:extLst>
          </p:nvPr>
        </p:nvGraphicFramePr>
        <p:xfrm>
          <a:off x="1038226" y="1738841"/>
          <a:ext cx="9121776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Сипаттама</a:t>
                      </a:r>
                      <a:r>
                        <a:rPr lang="kk-KZ" baseline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Шындық 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Жалған 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Жылыну энергиясының 90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мұхитта шоғырланған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   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Солтүстік</a:t>
                      </a:r>
                      <a:r>
                        <a:rPr lang="kk-KZ" baseline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жартышар мұхиттары баяу қызады.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Қазіргі</a:t>
                      </a:r>
                      <a:r>
                        <a:rPr lang="kk-KZ" baseline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ғаламдық жылыну күннің сәулесінің көп түсуінен болады.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   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Жылыжай эффектісін Жозеф Фурье анықтаған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Егер жылыну</a:t>
                      </a:r>
                      <a:r>
                        <a:rPr lang="kk-KZ" baseline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күннің әсерінен болса, температура тропосферада, стратосферада көтеріледі.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33450" y="1104930"/>
            <a:ext cx="989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Берілген тапсырманың «шындық немесе жалған» екенін анықтаңыз.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31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46063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663" y="207963"/>
            <a:ext cx="147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8701" y="466725"/>
            <a:ext cx="5162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Жауабы</a:t>
            </a:r>
            <a:endParaRPr lang="ru-R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132509"/>
              </p:ext>
            </p:extLst>
          </p:nvPr>
        </p:nvGraphicFramePr>
        <p:xfrm>
          <a:off x="1038226" y="1738841"/>
          <a:ext cx="9121776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№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Сипаттама</a:t>
                      </a:r>
                      <a:r>
                        <a:rPr lang="kk-KZ" baseline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Шындық 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Жалған 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Жылыну энергиясының 90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мұхитта шоғырланған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Ш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Солтүстік</a:t>
                      </a:r>
                      <a:r>
                        <a:rPr lang="kk-KZ" baseline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жартышар мұхиттары баяу қызады.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Ж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Қазіргі</a:t>
                      </a:r>
                      <a:r>
                        <a:rPr lang="kk-KZ" baseline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ғаламдық жылыну күннің сәулесінің көп түсуінен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Ж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Жылыжай эффектісін Жозеф Фурье анықтаған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Ш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Егер жылыну</a:t>
                      </a:r>
                      <a:r>
                        <a:rPr lang="kk-KZ" baseline="0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күннің әсерінен болса,температура тропосферада, стратосферада көтеріледі.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Ш</a:t>
                      </a:r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33450" y="1104930"/>
            <a:ext cx="989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Берілген тапсырманың «шындық немесе жалған» екенін табыңыз.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09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128075" y="282380"/>
            <a:ext cx="828136" cy="365125"/>
          </a:xfrm>
          <a:solidFill>
            <a:schemeClr val="bg2"/>
          </a:solidFill>
        </p:spPr>
        <p:txBody>
          <a:bodyPr/>
          <a:lstStyle/>
          <a:p>
            <a:fld id="{E3813BF9-5145-4417-B95D-FA862797388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ru-RU" sz="2400" b="1" dirty="0" err="1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Қорытынды</a:t>
            </a:r>
            <a:endParaRPr lang="ru-RU" sz="2400" b="1" dirty="0" smtClean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0700" y="2220010"/>
            <a:ext cx="6657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Мүмкін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болатын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климаттың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</a:t>
            </a: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ru-RU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андық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жылыну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салдарын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болжауды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үйрендіңіздер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0492" y="2260374"/>
            <a:ext cx="8681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Century Gothic" pitchFamily="34" charset="0"/>
              </a:rPr>
              <a:t>Оқу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entury Gothic" pitchFamily="34" charset="0"/>
              </a:rPr>
              <a:t>мақсаты</a:t>
            </a:r>
            <a:r>
              <a:rPr lang="ru-RU" sz="2000" dirty="0" smtClean="0">
                <a:solidFill>
                  <a:srgbClr val="002060"/>
                </a:solidFill>
                <a:latin typeface="Century Gothic" pitchFamily="34" charset="0"/>
              </a:rPr>
              <a:t>:</a:t>
            </a:r>
            <a:r>
              <a:rPr lang="kk-KZ" sz="2000" dirty="0"/>
              <a:t>11.3.2.1 - мүмкін болатын климаттың жаһандық жылыну салдарын болжау.</a:t>
            </a:r>
            <a:r>
              <a:rPr lang="ru-RU" alt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9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E3018-0B57-4952-B3DE-C7964275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72D82C0-95C0-4E5C-AB55-C42DD3D5C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551" y="1120816"/>
            <a:ext cx="6945382" cy="3045741"/>
          </a:xfrm>
        </p:spPr>
        <p:txBody>
          <a:bodyPr/>
          <a:lstStyle/>
          <a:p>
            <a:pPr marL="571500" indent="-571500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PT Sans Caption"/>
              </a:rPr>
              <a:t/>
            </a:r>
            <a:br>
              <a:rPr lang="kk-KZ" sz="20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PT Sans Caption"/>
              </a:rPr>
            </a:br>
            <a:r>
              <a:rPr lang="kk-KZ" sz="20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PT Sans Caption"/>
              </a:rPr>
              <a:t/>
            </a:r>
            <a:br>
              <a:rPr lang="kk-KZ" sz="20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PT Sans Caption"/>
              </a:rPr>
            </a:br>
            <a:r>
              <a:rPr lang="kk-KZ" sz="20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PT Sans Caption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kk-KZ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kk-KZ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kk-KZ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kk-KZ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kk-KZ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kk-KZ" sz="2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kk-KZ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ID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0551" y="258792"/>
            <a:ext cx="130258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11041812" y="267419"/>
            <a:ext cx="914400" cy="4917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-1" y="0"/>
            <a:ext cx="8712679" cy="914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Бүгінгі сабақта: </a:t>
            </a:r>
            <a:endParaRPr lang="ru-RU" sz="2400" b="1" dirty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6751" y="2345914"/>
            <a:ext cx="602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</a:rPr>
              <a:t>Мүмкін болатын климаттың жа</a:t>
            </a:r>
            <a:r>
              <a:rPr lang="en-US" sz="2000" b="1" dirty="0" smtClean="0">
                <a:solidFill>
                  <a:srgbClr val="002060"/>
                </a:solidFill>
              </a:rPr>
              <a:t>h</a:t>
            </a:r>
            <a:r>
              <a:rPr lang="kk-KZ" sz="2000" b="1" dirty="0" smtClean="0">
                <a:solidFill>
                  <a:srgbClr val="002060"/>
                </a:solidFill>
              </a:rPr>
              <a:t>андық жылыну салдарын болжауды үйренесіздер.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3" y="255583"/>
            <a:ext cx="13414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298" y="226377"/>
            <a:ext cx="13477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29018081"/>
              </p:ext>
            </p:extLst>
          </p:nvPr>
        </p:nvGraphicFramePr>
        <p:xfrm>
          <a:off x="731520" y="719666"/>
          <a:ext cx="103022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628900" y="750252"/>
            <a:ext cx="616458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Ғаламдық жылыну –жердің климаттық жүйесіндегі орташа температураның көтерілуі.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" y="182880"/>
            <a:ext cx="13414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910" y="182880"/>
            <a:ext cx="13414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114800" y="706755"/>
            <a:ext cx="3726180" cy="5334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Ғаламдық жылыну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5420" y="1592580"/>
            <a:ext cx="9395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1970 жылдан бері жылу энергиясының кемінде 90%-і мұхитта шоғырланады.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ХХ ғасырдың басынан бері ауаның орташа температурасы 0,74⁰С-қа көтерілді.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kk-KZ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Соңғы үш онжылдықта ауа температурасы алдыңғысынан жоғары болды.</a:t>
            </a:r>
          </a:p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74" y="2624447"/>
            <a:ext cx="3884660" cy="320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27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8" y="259398"/>
            <a:ext cx="13414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007" y="246063"/>
            <a:ext cx="13414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42480769"/>
              </p:ext>
            </p:extLst>
          </p:nvPr>
        </p:nvGraphicFramePr>
        <p:xfrm>
          <a:off x="1043940" y="643467"/>
          <a:ext cx="8282940" cy="5254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9133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" y="269875"/>
            <a:ext cx="13414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990" y="125412"/>
            <a:ext cx="13414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11930928"/>
              </p:ext>
            </p:extLst>
          </p:nvPr>
        </p:nvGraphicFramePr>
        <p:xfrm>
          <a:off x="845820" y="384174"/>
          <a:ext cx="9974580" cy="5754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8630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9" y="216535"/>
            <a:ext cx="13414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483" y="221297"/>
            <a:ext cx="134143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41499599"/>
              </p:ext>
            </p:extLst>
          </p:nvPr>
        </p:nvGraphicFramePr>
        <p:xfrm>
          <a:off x="619654" y="477678"/>
          <a:ext cx="1136226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63201" y="4334935"/>
            <a:ext cx="3369999" cy="119379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</a:rPr>
              <a:t>Егер атмосферада жылжай газдары 2000 жыл деңгейінде тұрақтанса, одан әрі 0,5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cs typeface="Times New Roman"/>
              </a:rPr>
              <a:t>º</a:t>
            </a:r>
            <a:r>
              <a:rPr lang="kk-KZ" dirty="0" smtClean="0">
                <a:solidFill>
                  <a:srgbClr val="002060"/>
                </a:solidFill>
              </a:rPr>
              <a:t>С жылыну жүреді.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417733" y="3640667"/>
            <a:ext cx="3217334" cy="8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635067" y="3649133"/>
            <a:ext cx="0" cy="685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676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5" y="273050"/>
            <a:ext cx="13414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222" y="293953"/>
            <a:ext cx="1341437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21275172"/>
              </p:ext>
            </p:extLst>
          </p:nvPr>
        </p:nvGraphicFramePr>
        <p:xfrm>
          <a:off x="1032934" y="1693333"/>
          <a:ext cx="10270066" cy="444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318933" y="141551"/>
            <a:ext cx="5833534" cy="535781"/>
          </a:xfrm>
          <a:prstGeom prst="roundRect">
            <a:avLst/>
          </a:prstGeom>
          <a:solidFill>
            <a:srgbClr val="00B0F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Жылыну себептері (сыртқы әсерлер)</a:t>
            </a:r>
            <a:endParaRPr lang="ru-R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98133" y="806716"/>
            <a:ext cx="8060267" cy="7257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Климат жүйесі ауа райының жылынуына немесе суық болуына қарай сыртқы әсерлердің өзгеруіне жауап береді.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96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17076</TotalTime>
  <Words>867</Words>
  <Application>Microsoft Office PowerPoint</Application>
  <PresentationFormat>Широкоэкранный</PresentationFormat>
  <Paragraphs>142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Century Gothic</vt:lpstr>
      <vt:lpstr>PT Sans Caption</vt:lpstr>
      <vt:lpstr>Roboto Condensed</vt:lpstr>
      <vt:lpstr>Source Sans Pro</vt:lpstr>
      <vt:lpstr>Tahoma</vt:lpstr>
      <vt:lpstr>Times New Roman</vt:lpstr>
      <vt:lpstr>Wingdings</vt:lpstr>
      <vt:lpstr>Office Theme</vt:lpstr>
      <vt:lpstr>Презентация PowerPoint</vt:lpstr>
      <vt:lpstr>Презентация PowerPoint</vt:lpstr>
      <vt:lpstr>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Данагул</cp:lastModifiedBy>
  <cp:revision>1438</cp:revision>
  <dcterms:created xsi:type="dcterms:W3CDTF">2017-01-10T11:09:36Z</dcterms:created>
  <dcterms:modified xsi:type="dcterms:W3CDTF">2024-11-05T15:04:04Z</dcterms:modified>
</cp:coreProperties>
</file>