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68.xml" ContentType="application/vnd.openxmlformats-officedocument.theme+xml"/>
  <Override PartName="/ppt/theme/theme153.xml" ContentType="application/vnd.openxmlformats-officedocument.theme+xml"/>
  <Override PartName="/ppt/theme/theme55.xml" ContentType="application/vnd.openxmlformats-officedocument.theme+xml"/>
  <Override PartName="/ppt/theme/theme158.xml" ContentType="application/vnd.openxmlformats-officedocument.theme+xml"/>
  <Override PartName="/ppt/theme/theme10.xml" ContentType="application/vnd.openxmlformats-officedocument.theme+xml"/>
  <Override PartName="/ppt/theme/theme69.xml" ContentType="application/vnd.openxmlformats-officedocument.theme+xml"/>
  <Override PartName="/ppt/theme/theme167.xml" ContentType="application/vnd.openxmlformats-officedocument.theme+xml"/>
  <Override PartName="/ppt/theme/theme154.xml" ContentType="application/vnd.openxmlformats-officedocument.theme+xml"/>
  <Override PartName="/ppt/theme/theme56.xml" ContentType="application/vnd.openxmlformats-officedocument.theme+xml"/>
  <Override PartName="/ppt/theme/theme90.xml" ContentType="application/vnd.openxmlformats-officedocument.theme+xml"/>
  <Override PartName="/ppt/theme/theme245.xml" ContentType="application/vnd.openxmlformats-officedocument.theme+xml"/>
  <Override PartName="/ppt/theme/theme11.xml" ContentType="application/vnd.openxmlformats-officedocument.theme+xml"/>
  <Override PartName="/ppt/theme/theme58.xml" ContentType="application/vnd.openxmlformats-officedocument.theme+xml"/>
  <Override PartName="/ppt/theme/theme156.xml" ContentType="application/vnd.openxmlformats-officedocument.theme+xml"/>
  <Override PartName="/ppt/theme/theme155.xml" ContentType="application/vnd.openxmlformats-officedocument.theme+xml"/>
  <Override PartName="/ppt/theme/theme57.xml" ContentType="application/vnd.openxmlformats-officedocument.theme+xml"/>
  <Override PartName="/ppt/theme/theme91.xml" ContentType="application/vnd.openxmlformats-officedocument.theme+xml"/>
  <Override PartName="/ppt/theme/theme246.xml" ContentType="application/vnd.openxmlformats-officedocument.theme+xml"/>
  <Override PartName="/ppt/theme/theme59.xml" ContentType="application/vnd.openxmlformats-officedocument.theme+xml"/>
  <Override PartName="/ppt/theme/theme157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177.xml" ContentType="application/vnd.openxmlformats-officedocument.theme+xml"/>
  <Override PartName="/ppt/theme/theme79.xml" ContentType="application/vnd.openxmlformats-officedocument.theme+xml"/>
  <Override PartName="/ppt/theme/theme178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187.xml" ContentType="application/vnd.openxmlformats-officedocument.theme+xml"/>
  <Override PartName="/ppt/theme/theme89.xml" ContentType="application/vnd.openxmlformats-officedocument.theme+xml"/>
  <Override PartName="/ppt/theme/theme188.xml" ContentType="application/vnd.openxmlformats-officedocument.theme+xml"/>
  <Override PartName="/ppt/theme/theme50.xml" ContentType="application/vnd.openxmlformats-officedocument.theme+xml"/>
  <Override PartName="/ppt/theme/theme205.xml" ContentType="application/vnd.openxmlformats-officedocument.theme+xml"/>
  <Override PartName="/ppt/theme/theme51.xml" ContentType="application/vnd.openxmlformats-officedocument.theme+xml"/>
  <Override PartName="/ppt/theme/theme206.xml" ContentType="application/vnd.openxmlformats-officedocument.theme+xml"/>
  <Override PartName="/ppt/theme/theme190.xml" ContentType="application/vnd.openxmlformats-officedocument.theme+xml"/>
  <Override PartName="/ppt/theme/theme92.xml" ContentType="application/vnd.openxmlformats-officedocument.theme+xml"/>
  <Override PartName="/ppt/theme/theme247.xml" ContentType="application/vnd.openxmlformats-officedocument.theme+xml"/>
  <Override PartName="/ppt/theme/theme52.xml" ContentType="application/vnd.openxmlformats-officedocument.theme+xml"/>
  <Override PartName="/ppt/theme/theme150.xml" ContentType="application/vnd.openxmlformats-officedocument.theme+xml"/>
  <Override PartName="/ppt/theme/theme207.xml" ContentType="application/vnd.openxmlformats-officedocument.theme+xml"/>
  <Override PartName="/ppt/theme/theme191.xml" ContentType="application/vnd.openxmlformats-officedocument.theme+xml"/>
  <Override PartName="/ppt/theme/theme93.xml" ContentType="application/vnd.openxmlformats-officedocument.theme+xml"/>
  <Override PartName="/ppt/theme/theme248.xml" ContentType="application/vnd.openxmlformats-officedocument.theme+xml"/>
  <Override PartName="/ppt/theme/theme53.xml" ContentType="application/vnd.openxmlformats-officedocument.theme+xml"/>
  <Override PartName="/ppt/theme/theme151.xml" ContentType="application/vnd.openxmlformats-officedocument.theme+xml"/>
  <Override PartName="/ppt/theme/theme208.xml" ContentType="application/vnd.openxmlformats-officedocument.theme+xml"/>
  <Override PartName="/ppt/theme/theme192.xml" ContentType="application/vnd.openxmlformats-officedocument.theme+xml"/>
  <Override PartName="/ppt/theme/theme94.xml" ContentType="application/vnd.openxmlformats-officedocument.theme+xml"/>
  <Override PartName="/ppt/theme/theme249.xml" ContentType="application/vnd.openxmlformats-officedocument.theme+xml"/>
  <Override PartName="/ppt/theme/theme54.xml" ContentType="application/vnd.openxmlformats-officedocument.theme+xml"/>
  <Override PartName="/ppt/theme/theme152.xml" ContentType="application/vnd.openxmlformats-officedocument.theme+xml"/>
  <Override PartName="/ppt/theme/theme209.xml" ContentType="application/vnd.openxmlformats-officedocument.theme+xml"/>
  <Override PartName="/ppt/theme/theme60.xml" ContentType="application/vnd.openxmlformats-officedocument.theme+xml"/>
  <Override PartName="/ppt/theme/theme215.xml" ContentType="application/vnd.openxmlformats-officedocument.theme+xml"/>
  <Override PartName="/ppt/theme/theme61.xml" ContentType="application/vnd.openxmlformats-officedocument.theme+xml"/>
  <Override PartName="/ppt/theme/theme216.xml" ContentType="application/vnd.openxmlformats-officedocument.theme+xml"/>
  <Override PartName="/ppt/theme/theme62.xml" ContentType="application/vnd.openxmlformats-officedocument.theme+xml"/>
  <Override PartName="/ppt/theme/theme160.xml" ContentType="application/vnd.openxmlformats-officedocument.theme+xml"/>
  <Override PartName="/ppt/theme/theme217.xml" ContentType="application/vnd.openxmlformats-officedocument.theme+xml"/>
  <Override PartName="/ppt/theme/theme63.xml" ContentType="application/vnd.openxmlformats-officedocument.theme+xml"/>
  <Override PartName="/ppt/theme/theme161.xml" ContentType="application/vnd.openxmlformats-officedocument.theme+xml"/>
  <Override PartName="/ppt/theme/theme218.xml" ContentType="application/vnd.openxmlformats-officedocument.theme+xml"/>
  <Override PartName="/ppt/theme/theme64.xml" ContentType="application/vnd.openxmlformats-officedocument.theme+xml"/>
  <Override PartName="/ppt/theme/theme162.xml" ContentType="application/vnd.openxmlformats-officedocument.theme+xml"/>
  <Override PartName="/ppt/theme/theme219.xml" ContentType="application/vnd.openxmlformats-officedocument.theme+xml"/>
  <Override PartName="/ppt/theme/theme65.xml" ContentType="application/vnd.openxmlformats-officedocument.theme+xml"/>
  <Override PartName="/ppt/theme/theme163.xml" ContentType="application/vnd.openxmlformats-officedocument.theme+xml"/>
  <Override PartName="/ppt/theme/theme66.xml" ContentType="application/vnd.openxmlformats-officedocument.theme+xml"/>
  <Override PartName="/ppt/theme/theme164.xml" ContentType="application/vnd.openxmlformats-officedocument.theme+xml"/>
  <Override PartName="/ppt/theme/theme67.xml" ContentType="application/vnd.openxmlformats-officedocument.theme+xml"/>
  <Override PartName="/ppt/theme/theme165.xml" ContentType="application/vnd.openxmlformats-officedocument.theme+xml"/>
  <Override PartName="/ppt/theme/theme68.xml" ContentType="application/vnd.openxmlformats-officedocument.theme+xml"/>
  <Override PartName="/ppt/theme/theme166.xml" ContentType="application/vnd.openxmlformats-officedocument.theme+xml"/>
  <Override PartName="/ppt/theme/theme70.xml" ContentType="application/vnd.openxmlformats-officedocument.theme+xml"/>
  <Override PartName="/ppt/theme/theme225.xml" ContentType="application/vnd.openxmlformats-officedocument.theme+xml"/>
  <Override PartName="/ppt/theme/theme71.xml" ContentType="application/vnd.openxmlformats-officedocument.theme+xml"/>
  <Override PartName="/ppt/theme/theme226.xml" ContentType="application/vnd.openxmlformats-officedocument.theme+xml"/>
  <Override PartName="/ppt/theme/theme72.xml" ContentType="application/vnd.openxmlformats-officedocument.theme+xml"/>
  <Override PartName="/ppt/theme/theme170.xml" ContentType="application/vnd.openxmlformats-officedocument.theme+xml"/>
  <Override PartName="/ppt/theme/theme227.xml" ContentType="application/vnd.openxmlformats-officedocument.theme+xml"/>
  <Override PartName="/ppt/theme/theme73.xml" ContentType="application/vnd.openxmlformats-officedocument.theme+xml"/>
  <Override PartName="/ppt/theme/theme171.xml" ContentType="application/vnd.openxmlformats-officedocument.theme+xml"/>
  <Override PartName="/ppt/theme/theme228.xml" ContentType="application/vnd.openxmlformats-officedocument.theme+xml"/>
  <Override PartName="/ppt/theme/theme74.xml" ContentType="application/vnd.openxmlformats-officedocument.theme+xml"/>
  <Override PartName="/ppt/theme/theme172.xml" ContentType="application/vnd.openxmlformats-officedocument.theme+xml"/>
  <Override PartName="/ppt/theme/theme229.xml" ContentType="application/vnd.openxmlformats-officedocument.theme+xml"/>
  <Override PartName="/ppt/theme/theme75.xml" ContentType="application/vnd.openxmlformats-officedocument.theme+xml"/>
  <Override PartName="/ppt/theme/theme173.xml" ContentType="application/vnd.openxmlformats-officedocument.theme+xml"/>
  <Override PartName="/ppt/theme/theme76.xml" ContentType="application/vnd.openxmlformats-officedocument.theme+xml"/>
  <Override PartName="/ppt/theme/theme174.xml" ContentType="application/vnd.openxmlformats-officedocument.theme+xml"/>
  <Override PartName="/ppt/theme/theme77.xml" ContentType="application/vnd.openxmlformats-officedocument.theme+xml"/>
  <Override PartName="/ppt/theme/theme175.xml" ContentType="application/vnd.openxmlformats-officedocument.theme+xml"/>
  <Override PartName="/ppt/theme/theme78.xml" ContentType="application/vnd.openxmlformats-officedocument.theme+xml"/>
  <Override PartName="/ppt/theme/theme176.xml" ContentType="application/vnd.openxmlformats-officedocument.theme+xml"/>
  <Override PartName="/ppt/theme/theme80.xml" ContentType="application/vnd.openxmlformats-officedocument.theme+xml"/>
  <Override PartName="/ppt/theme/theme235.xml" ContentType="application/vnd.openxmlformats-officedocument.theme+xml"/>
  <Override PartName="/ppt/theme/theme81.xml" ContentType="application/vnd.openxmlformats-officedocument.theme+xml"/>
  <Override PartName="/ppt/theme/theme236.xml" ContentType="application/vnd.openxmlformats-officedocument.theme+xml"/>
  <Override PartName="/ppt/theme/theme82.xml" ContentType="application/vnd.openxmlformats-officedocument.theme+xml"/>
  <Override PartName="/ppt/theme/theme237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83.xml" ContentType="application/vnd.openxmlformats-officedocument.theme+xml"/>
  <Override PartName="/ppt/theme/theme238.xml" ContentType="application/vnd.openxmlformats-officedocument.theme+xml"/>
  <Override PartName="/ppt/theme/theme182.xml" ContentType="application/vnd.openxmlformats-officedocument.theme+xml"/>
  <Override PartName="/ppt/theme/theme84.xml" ContentType="application/vnd.openxmlformats-officedocument.theme+xml"/>
  <Override PartName="/ppt/theme/theme239.xml" ContentType="application/vnd.openxmlformats-officedocument.theme+xml"/>
  <Override PartName="/ppt/theme/theme99.xml" ContentType="application/vnd.openxmlformats-officedocument.theme+xml"/>
  <Override PartName="/ppt/theme/theme197.xml" ContentType="application/vnd.openxmlformats-officedocument.theme+xml"/>
  <Override PartName="/ppt/theme/theme100.xml" ContentType="application/vnd.openxmlformats-officedocument.theme+xml"/>
  <Override PartName="/ppt/theme/theme1.xml" ContentType="application/vnd.openxmlformats-officedocument.theme+xml"/>
  <Override PartName="/ppt/theme/theme101.xml" ContentType="application/vnd.openxmlformats-officedocument.theme+xml"/>
  <Override PartName="/ppt/theme/theme2.xml" ContentType="application/vnd.openxmlformats-officedocument.theme+xml"/>
  <Override PartName="/ppt/theme/theme102.xml" ContentType="application/vnd.openxmlformats-officedocument.theme+xml"/>
  <Override PartName="/ppt/theme/theme3.xml" ContentType="application/vnd.openxmlformats-officedocument.theme+xml"/>
  <Override PartName="/ppt/theme/theme103.xml" ContentType="application/vnd.openxmlformats-officedocument.theme+xml"/>
  <Override PartName="/ppt/theme/theme260.xml" ContentType="application/vnd.openxmlformats-officedocument.theme+xml"/>
  <Override PartName="/ppt/theme/theme4.xml" ContentType="application/vnd.openxmlformats-officedocument.theme+xml"/>
  <Override PartName="/ppt/theme/theme104.xml" ContentType="application/vnd.openxmlformats-officedocument.theme+xml"/>
  <Override PartName="/ppt/theme/theme261.xml" ContentType="application/vnd.openxmlformats-officedocument.theme+xml"/>
  <Override PartName="/ppt/theme/theme5.xml" ContentType="application/vnd.openxmlformats-officedocument.theme+xml"/>
  <Override PartName="/ppt/theme/theme105.xml" ContentType="application/vnd.openxmlformats-officedocument.theme+xml"/>
  <Override PartName="/ppt/theme/theme262.xml" ContentType="application/vnd.openxmlformats-officedocument.theme+xml"/>
  <Override PartName="/ppt/theme/theme106.xml" ContentType="application/vnd.openxmlformats-officedocument.theme+xml"/>
  <Override PartName="/ppt/theme/theme6.xml" ContentType="application/vnd.openxmlformats-officedocument.theme+xml"/>
  <Override PartName="/ppt/theme/theme263.xml" ContentType="application/vnd.openxmlformats-officedocument.theme+xml"/>
  <Override PartName="/ppt/theme/theme7.xml" ContentType="application/vnd.openxmlformats-officedocument.theme+xml"/>
  <Override PartName="/ppt/theme/theme107.xml" ContentType="application/vnd.openxmlformats-officedocument.theme+xml"/>
  <Override PartName="/ppt/theme/theme264.xml" ContentType="application/vnd.openxmlformats-officedocument.theme+xml"/>
  <Override PartName="/ppt/theme/theme8.xml" ContentType="application/vnd.openxmlformats-officedocument.theme+xml"/>
  <Override PartName="/ppt/theme/theme108.xml" ContentType="application/vnd.openxmlformats-officedocument.theme+xml"/>
  <Override PartName="/ppt/theme/theme265.xml" ContentType="application/vnd.openxmlformats-officedocument.theme+xml"/>
  <Override PartName="/ppt/theme/theme9.xml" ContentType="application/vnd.openxmlformats-officedocument.theme+xml"/>
  <Override PartName="/ppt/theme/theme109.xml" ContentType="application/vnd.openxmlformats-officedocument.theme+xml"/>
  <Override PartName="/ppt/theme/theme266.xml" ContentType="application/vnd.openxmlformats-officedocument.theme+xml"/>
  <Override PartName="/ppt/theme/theme110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11.xml" ContentType="application/vnd.openxmlformats-officedocument.theme+xml"/>
  <Override PartName="/ppt/theme/theme14.xml" ContentType="application/vnd.openxmlformats-officedocument.theme+xml"/>
  <Override PartName="/ppt/theme/theme112.xml" ContentType="application/vnd.openxmlformats-officedocument.theme+xml"/>
  <Override PartName="/ppt/theme/theme15.xml" ContentType="application/vnd.openxmlformats-officedocument.theme+xml"/>
  <Override PartName="/ppt/theme/theme113.xml" ContentType="application/vnd.openxmlformats-officedocument.theme+xml"/>
  <Override PartName="/ppt/theme/theme270.xml" ContentType="application/vnd.openxmlformats-officedocument.theme+xml"/>
  <Override PartName="/ppt/theme/theme16.xml" ContentType="application/vnd.openxmlformats-officedocument.theme+xml"/>
  <Override PartName="/ppt/theme/theme114.xml" ContentType="application/vnd.openxmlformats-officedocument.theme+xml"/>
  <Override PartName="/ppt/theme/theme271.xml" ContentType="application/vnd.openxmlformats-officedocument.theme+xml"/>
  <Override PartName="/ppt/theme/theme17.xml" ContentType="application/vnd.openxmlformats-officedocument.theme+xml"/>
  <Override PartName="/ppt/theme/theme272.xml" ContentType="application/vnd.openxmlformats-officedocument.theme+xml"/>
  <Override PartName="/ppt/theme/theme115.xml" ContentType="application/vnd.openxmlformats-officedocument.theme+xml"/>
  <Override PartName="/ppt/theme/theme183.xml" ContentType="application/vnd.openxmlformats-officedocument.theme+xml"/>
  <Override PartName="/ppt/theme/theme85.xml" ContentType="application/vnd.openxmlformats-officedocument.theme+xml"/>
  <Override PartName="/ppt/theme/theme273.xml" ContentType="application/vnd.openxmlformats-officedocument.theme+xml"/>
  <Override PartName="/ppt/theme/theme116.xml" ContentType="application/vnd.openxmlformats-officedocument.theme+xml"/>
  <Override PartName="/ppt/theme/theme18.xml" ContentType="application/vnd.openxmlformats-officedocument.theme+xml"/>
  <Override PartName="/ppt/theme/theme184.xml" ContentType="application/vnd.openxmlformats-officedocument.theme+xml"/>
  <Override PartName="/ppt/theme/theme86.xml" ContentType="application/vnd.openxmlformats-officedocument.theme+xml"/>
  <Override PartName="/ppt/theme/theme274.xml" ContentType="application/vnd.openxmlformats-officedocument.theme+xml"/>
  <Override PartName="/ppt/theme/theme117.xml" ContentType="application/vnd.openxmlformats-officedocument.theme+xml"/>
  <Override PartName="/ppt/theme/theme19.xml" ContentType="application/vnd.openxmlformats-officedocument.theme+xml"/>
  <Override PartName="/ppt/theme/theme185.xml" ContentType="application/vnd.openxmlformats-officedocument.theme+xml"/>
  <Override PartName="/ppt/theme/theme87.xml" ContentType="application/vnd.openxmlformats-officedocument.theme+xml"/>
  <Override PartName="/ppt/theme/theme275.xml" ContentType="application/vnd.openxmlformats-officedocument.theme+xml"/>
  <Override PartName="/ppt/theme/theme118.xml" ContentType="application/vnd.openxmlformats-officedocument.theme+xml"/>
  <Override PartName="/ppt/theme/theme186.xml" ContentType="application/vnd.openxmlformats-officedocument.theme+xml"/>
  <Override PartName="/ppt/theme/theme88.xml" ContentType="application/vnd.openxmlformats-officedocument.theme+xml"/>
  <Override PartName="/ppt/theme/theme119.xml" ContentType="application/vnd.openxmlformats-officedocument.theme+xml"/>
  <Override PartName="/ppt/theme/theme276.xml" ContentType="application/vnd.openxmlformats-officedocument.theme+xml"/>
  <Override PartName="/ppt/theme/theme120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121.xml" ContentType="application/vnd.openxmlformats-officedocument.theme+xml"/>
  <Override PartName="/ppt/theme/theme24.xml" ContentType="application/vnd.openxmlformats-officedocument.theme+xml"/>
  <Override PartName="/ppt/theme/theme122.xml" ContentType="application/vnd.openxmlformats-officedocument.theme+xml"/>
  <Override PartName="/ppt/theme/theme25.xml" ContentType="application/vnd.openxmlformats-officedocument.theme+xml"/>
  <Override PartName="/ppt/theme/theme123.xml" ContentType="application/vnd.openxmlformats-officedocument.theme+xml"/>
  <Override PartName="/ppt/theme/theme280.xml" ContentType="application/vnd.openxmlformats-officedocument.theme+xml"/>
  <Override PartName="/ppt/theme/theme26.xml" ContentType="application/vnd.openxmlformats-officedocument.theme+xml"/>
  <Override PartName="/ppt/theme/theme124.xml" ContentType="application/vnd.openxmlformats-officedocument.theme+xml"/>
  <Override PartName="/ppt/theme/theme281.xml" ContentType="application/vnd.openxmlformats-officedocument.theme+xml"/>
  <Override PartName="/ppt/theme/theme27.xml" ContentType="application/vnd.openxmlformats-officedocument.theme+xml"/>
  <Override PartName="/ppt/theme/theme282.xml" ContentType="application/vnd.openxmlformats-officedocument.theme+xml"/>
  <Override PartName="/ppt/theme/theme125.xml" ContentType="application/vnd.openxmlformats-officedocument.theme+xml"/>
  <Override PartName="/ppt/theme/theme193.xml" ContentType="application/vnd.openxmlformats-officedocument.theme+xml"/>
  <Override PartName="/ppt/theme/theme95.xml" ContentType="application/vnd.openxmlformats-officedocument.theme+xml"/>
  <Override PartName="/ppt/theme/theme283.xml" ContentType="application/vnd.openxmlformats-officedocument.theme+xml"/>
  <Override PartName="/ppt/theme/theme126.xml" ContentType="application/vnd.openxmlformats-officedocument.theme+xml"/>
  <Override PartName="/ppt/theme/theme28.xml" ContentType="application/vnd.openxmlformats-officedocument.theme+xml"/>
  <Override PartName="/ppt/theme/theme194.xml" ContentType="application/vnd.openxmlformats-officedocument.theme+xml"/>
  <Override PartName="/ppt/theme/theme96.xml" ContentType="application/vnd.openxmlformats-officedocument.theme+xml"/>
  <Override PartName="/ppt/theme/theme284.xml" ContentType="application/vnd.openxmlformats-officedocument.theme+xml"/>
  <Override PartName="/ppt/theme/theme127.xml" ContentType="application/vnd.openxmlformats-officedocument.theme+xml"/>
  <Override PartName="/ppt/theme/theme29.xml" ContentType="application/vnd.openxmlformats-officedocument.theme+xml"/>
  <Override PartName="/ppt/theme/theme195.xml" ContentType="application/vnd.openxmlformats-officedocument.theme+xml"/>
  <Override PartName="/ppt/theme/theme97.xml" ContentType="application/vnd.openxmlformats-officedocument.theme+xml"/>
  <Override PartName="/ppt/theme/theme285.xml" ContentType="application/vnd.openxmlformats-officedocument.theme+xml"/>
  <Override PartName="/ppt/theme/theme128.xml" ContentType="application/vnd.openxmlformats-officedocument.theme+xml"/>
  <Override PartName="/ppt/theme/theme196.xml" ContentType="application/vnd.openxmlformats-officedocument.theme+xml"/>
  <Override PartName="/ppt/theme/theme98.xml" ContentType="application/vnd.openxmlformats-officedocument.theme+xml"/>
  <Override PartName="/ppt/theme/theme130.xml" ContentType="application/vnd.openxmlformats-officedocument.theme+xml"/>
  <Override PartName="/ppt/theme/theme32.xml" ContentType="application/vnd.openxmlformats-officedocument.theme+xml"/>
  <Override PartName="/ppt/theme/theme220.xml" ContentType="application/vnd.openxmlformats-officedocument.theme+xml"/>
  <Override PartName="/ppt/theme/theme131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132.xml" ContentType="application/vnd.openxmlformats-officedocument.theme+xml"/>
  <Override PartName="/ppt/theme/theme221.xml" ContentType="application/vnd.openxmlformats-officedocument.theme+xml"/>
  <Override PartName="/ppt/theme/theme290.xml" ContentType="application/vnd.openxmlformats-officedocument.theme+xml"/>
  <Override PartName="/ppt/theme/theme35.xml" ContentType="application/vnd.openxmlformats-officedocument.theme+xml"/>
  <Override PartName="/ppt/theme/theme133.xml" ContentType="application/vnd.openxmlformats-officedocument.theme+xml"/>
  <Override PartName="/ppt/theme/theme222.xml" ContentType="application/vnd.openxmlformats-officedocument.theme+xml"/>
  <Override PartName="/ppt/theme/theme291.xml" ContentType="application/vnd.openxmlformats-officedocument.theme+xml"/>
  <Override PartName="/ppt/theme/theme36.xml" ContentType="application/vnd.openxmlformats-officedocument.theme+xml"/>
  <Override PartName="/ppt/theme/theme134.xml" ContentType="application/vnd.openxmlformats-officedocument.theme+xml"/>
  <Override PartName="/ppt/theme/theme223.xml" ContentType="application/vnd.openxmlformats-officedocument.theme+xml"/>
  <Override PartName="/ppt/theme/theme37.xml" ContentType="application/vnd.openxmlformats-officedocument.theme+xml"/>
  <Override PartName="/ppt/theme/theme292.xml" ContentType="application/vnd.openxmlformats-officedocument.theme+xml"/>
  <Override PartName="/ppt/theme/theme135.xml" ContentType="application/vnd.openxmlformats-officedocument.theme+xml"/>
  <Override PartName="/ppt/theme/theme293.xml" ContentType="application/vnd.openxmlformats-officedocument.theme+xml"/>
  <Override PartName="/ppt/theme/theme136.xml" ContentType="application/vnd.openxmlformats-officedocument.theme+xml"/>
  <Override PartName="/ppt/theme/theme38.xml" ContentType="application/vnd.openxmlformats-officedocument.theme+xml"/>
  <Override PartName="/ppt/theme/theme294.xml" ContentType="application/vnd.openxmlformats-officedocument.theme+xml"/>
  <Override PartName="/ppt/theme/theme137.xml" ContentType="application/vnd.openxmlformats-officedocument.theme+xml"/>
  <Override PartName="/ppt/theme/theme39.xml" ContentType="application/vnd.openxmlformats-officedocument.theme+xml"/>
  <Override PartName="/ppt/theme/theme129.xml" ContentType="application/vnd.openxmlformats-officedocument.theme+xml"/>
  <Override PartName="/ppt/theme/theme286.xml" ContentType="application/vnd.openxmlformats-officedocument.theme+xml"/>
  <Override PartName="/ppt/theme/theme295.xml" ContentType="application/vnd.openxmlformats-officedocument.theme+xml"/>
  <Override PartName="/ppt/theme/theme138.xml" ContentType="application/vnd.openxmlformats-officedocument.theme+xml"/>
  <Override PartName="/ppt/theme/theme140.xml" ContentType="application/vnd.openxmlformats-officedocument.theme+xml"/>
  <Override PartName="/ppt/theme/theme42.xml" ContentType="application/vnd.openxmlformats-officedocument.theme+xml"/>
  <Override PartName="/ppt/theme/theme230.xml" ContentType="application/vnd.openxmlformats-officedocument.theme+xml"/>
  <Override PartName="/ppt/theme/theme141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142.xml" ContentType="application/vnd.openxmlformats-officedocument.theme+xml"/>
  <Override PartName="/ppt/theme/theme231.xml" ContentType="application/vnd.openxmlformats-officedocument.theme+xml"/>
  <Override PartName="/ppt/theme/theme45.xml" ContentType="application/vnd.openxmlformats-officedocument.theme+xml"/>
  <Override PartName="/ppt/theme/theme143.xml" ContentType="application/vnd.openxmlformats-officedocument.theme+xml"/>
  <Override PartName="/ppt/theme/theme232.xml" ContentType="application/vnd.openxmlformats-officedocument.theme+xml"/>
  <Override PartName="/ppt/theme/theme46.xml" ContentType="application/vnd.openxmlformats-officedocument.theme+xml"/>
  <Override PartName="/ppt/theme/theme144.xml" ContentType="application/vnd.openxmlformats-officedocument.theme+xml"/>
  <Override PartName="/ppt/theme/theme233.xml" ContentType="application/vnd.openxmlformats-officedocument.theme+xml"/>
  <Override PartName="/ppt/theme/theme47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48.xml" ContentType="application/vnd.openxmlformats-officedocument.theme+xml"/>
  <Override PartName="/ppt/theme/theme147.xml" ContentType="application/vnd.openxmlformats-officedocument.theme+xml"/>
  <Override PartName="/ppt/theme/theme49.xml" ContentType="application/vnd.openxmlformats-officedocument.theme+xml"/>
  <Override PartName="/ppt/theme/theme139.xml" ContentType="application/vnd.openxmlformats-officedocument.theme+xml"/>
  <Override PartName="/ppt/theme/theme296.xml" ContentType="application/vnd.openxmlformats-officedocument.theme+xml"/>
  <Override PartName="/ppt/theme/theme148.xml" ContentType="application/vnd.openxmlformats-officedocument.theme+xml"/>
  <Override PartName="/ppt/theme/theme159.xml" ContentType="application/vnd.openxmlformats-officedocument.theme+xml"/>
  <Override PartName="/ppt/theme/theme224.xml" ContentType="application/vnd.openxmlformats-officedocument.theme+xml"/>
  <Override PartName="/ppt/theme/theme169.xml" ContentType="application/vnd.openxmlformats-officedocument.theme+xml"/>
  <Override PartName="/ppt/theme/theme234.xml" ContentType="application/vnd.openxmlformats-officedocument.theme+xml"/>
  <Override PartName="/ppt/theme/theme179.xml" ContentType="application/vnd.openxmlformats-officedocument.theme+xml"/>
  <Override PartName="/ppt/theme/theme269.xml" ContentType="application/vnd.openxmlformats-officedocument.theme+xml"/>
  <Override PartName="/ppt/theme/theme210.xml" ContentType="application/vnd.openxmlformats-officedocument.theme+xml"/>
  <Override PartName="/ppt/theme/theme211.xml" ContentType="application/vnd.openxmlformats-officedocument.theme+xml"/>
  <Override PartName="/ppt/theme/theme198.xml" ContentType="application/vnd.openxmlformats-officedocument.theme+xml"/>
  <Override PartName="/ppt/theme/theme212.xml" ContentType="application/vnd.openxmlformats-officedocument.theme+xml"/>
  <Override PartName="/ppt/theme/theme199.xml" ContentType="application/vnd.openxmlformats-officedocument.theme+xml"/>
  <Override PartName="/ppt/theme/theme213.xml" ContentType="application/vnd.openxmlformats-officedocument.theme+xml"/>
  <Override PartName="/ppt/theme/theme279.xml" ContentType="application/vnd.openxmlformats-officedocument.theme+xml"/>
  <Override PartName="/ppt/theme/theme289.xml" ContentType="application/vnd.openxmlformats-officedocument.theme+xml"/>
  <Override PartName="/ppt/theme/theme240.xml" ContentType="application/vnd.openxmlformats-officedocument.theme+xml"/>
  <Override PartName="/ppt/theme/theme241.xml" ContentType="application/vnd.openxmlformats-officedocument.theme+xml"/>
  <Override PartName="/ppt/theme/theme242.xml" ContentType="application/vnd.openxmlformats-officedocument.theme+xml"/>
  <Override PartName="/ppt/theme/theme251.xml" ContentType="application/vnd.openxmlformats-officedocument.theme+xml"/>
  <Override PartName="/ppt/theme/theme252.xml" ContentType="application/vnd.openxmlformats-officedocument.theme+xml"/>
  <Override PartName="/ppt/theme/theme189.xml" ContentType="application/vnd.openxmlformats-officedocument.theme+xml"/>
  <Override PartName="/ppt/theme/theme203.xml" ContentType="application/vnd.openxmlformats-officedocument.theme+xml"/>
  <Override PartName="/ppt/theme/theme256.xml" ContentType="application/vnd.openxmlformats-officedocument.theme+xml"/>
  <Override PartName="/ppt/theme/theme204.xml" ContentType="application/vnd.openxmlformats-officedocument.theme+xml"/>
  <Override PartName="/ppt/theme/theme257.xml" ContentType="application/vnd.openxmlformats-officedocument.theme+xml"/>
  <Override PartName="/ppt/theme/theme258.xml" ContentType="application/vnd.openxmlformats-officedocument.theme+xml"/>
  <Override PartName="/ppt/theme/theme200.xml" ContentType="application/vnd.openxmlformats-officedocument.theme+xml"/>
  <Override PartName="/ppt/theme/theme259.xml" ContentType="application/vnd.openxmlformats-officedocument.theme+xml"/>
  <Override PartName="/ppt/theme/theme214.xml" ContentType="application/vnd.openxmlformats-officedocument.theme+xml"/>
  <Override PartName="/ppt/theme/theme267.xml" ContentType="application/vnd.openxmlformats-officedocument.theme+xml"/>
  <Override PartName="/ppt/theme/theme243.xml" ContentType="application/vnd.openxmlformats-officedocument.theme+xml"/>
  <Override PartName="/ppt/theme/theme277.xml" ContentType="application/vnd.openxmlformats-officedocument.theme+xml"/>
  <Override PartName="/ppt/theme/theme149.xml" ContentType="application/vnd.openxmlformats-officedocument.theme+xml"/>
  <Override PartName="/ppt/theme/theme297.xml" ContentType="application/vnd.openxmlformats-officedocument.theme+xml"/>
  <Override PartName="/ppt/theme/theme244.xml" ContentType="application/vnd.openxmlformats-officedocument.theme+xml"/>
  <Override PartName="/ppt/theme/theme278.xml" ContentType="application/vnd.openxmlformats-officedocument.theme+xml"/>
  <Override PartName="/ppt/theme/theme253.xml" ContentType="application/vnd.openxmlformats-officedocument.theme+xml"/>
  <Override PartName="/ppt/theme/theme287.xml" ContentType="application/vnd.openxmlformats-officedocument.theme+xml"/>
  <Override PartName="/ppt/theme/theme201.xml" ContentType="application/vnd.openxmlformats-officedocument.theme+xml"/>
  <Override PartName="/ppt/theme/theme254.xml" ContentType="application/vnd.openxmlformats-officedocument.theme+xml"/>
  <Override PartName="/ppt/theme/theme288.xml" ContentType="application/vnd.openxmlformats-officedocument.theme+xml"/>
  <Override PartName="/ppt/theme/theme202.xml" ContentType="application/vnd.openxmlformats-officedocument.theme+xml"/>
  <Override PartName="/ppt/theme/theme255.xml" ContentType="application/vnd.openxmlformats-officedocument.theme+xml"/>
  <Override PartName="/ppt/theme/theme268.xml" ContentType="application/vnd.openxmlformats-officedocument.theme+xml"/>
  <Override PartName="/ppt/theme/theme250.xml" ContentType="application/vnd.openxmlformats-officedocument.theme+xml"/>
  <Override PartName="/ppt/theme/theme298.xml" ContentType="application/vnd.openxmlformats-officedocument.theme+xml"/>
  <Override PartName="/ppt/slideMasters/slideMaster37.xml" ContentType="application/vnd.openxmlformats-officedocument.presentationml.slideMaster+xml"/>
  <Override PartName="/ppt/slideMasters/slideMaster278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27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58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59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27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6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68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69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275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285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286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287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288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289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295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260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61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297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62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298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63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64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65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270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71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7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27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274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280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281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282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283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284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290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292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29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294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6.xml" ContentType="application/vnd.openxmlformats-officedocument.presentationml.slideMaster+xml"/>
  <Override PartName="/ppt/slideMasters/slideMaster276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291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296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_rels/slideMaster60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221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206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198.xml.rels" ContentType="application/vnd.openxmlformats-package.relationships+xml"/>
  <Override PartName="/ppt/slideMasters/_rels/slideMaster246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254.xml.rels" ContentType="application/vnd.openxmlformats-package.relationships+xml"/>
  <Override PartName="/ppt/slideMasters/_rels/slideMaster205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197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253.xml.rels" ContentType="application/vnd.openxmlformats-package.relationships+xml"/>
  <Override PartName="/ppt/slideMasters/_rels/slideMaster211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204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96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252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203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251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210.xml.rels" ContentType="application/vnd.openxmlformats-package.relationships+xml"/>
  <Override PartName="/ppt/slideMasters/_rels/slideMaster188.xml.rels" ContentType="application/vnd.openxmlformats-package.relationships+xml"/>
  <Override PartName="/ppt/slideMasters/_rels/slideMaster236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244.xml.rels" ContentType="application/vnd.openxmlformats-package.relationships+xml"/>
  <Override PartName="/ppt/slideMasters/_rels/slideMaster194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250.xml.rels" ContentType="application/vnd.openxmlformats-package.relationships+xml"/>
  <Override PartName="/ppt/slideMasters/_rels/slideMaster201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187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243.xml.rels" ContentType="application/vnd.openxmlformats-package.relationships+xml"/>
  <Override PartName="/ppt/slideMasters/_rels/slideMaster193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242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249.xml.rels" ContentType="application/vnd.openxmlformats-package.relationships+xml"/>
  <Override PartName="/ppt/slideMasters/_rels/slideMaster192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224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223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199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255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90.xml.rels" ContentType="application/vnd.openxmlformats-package.relationships+xml"/>
  <Override PartName="/ppt/slideMasters/_rels/slideMaster247.xml.rels" ContentType="application/vnd.openxmlformats-package.relationships+xml"/>
  <Override PartName="/ppt/slideMasters/_rels/slideMaster185.xml.rels" ContentType="application/vnd.openxmlformats-package.relationships+xml"/>
  <Override PartName="/ppt/slideMasters/_rels/slideMaster233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241.xml.rels" ContentType="application/vnd.openxmlformats-package.relationships+xml"/>
  <Override PartName="/ppt/slideMasters/_rels/slideMaster184.xml.rels" ContentType="application/vnd.openxmlformats-package.relationships+xml"/>
  <Override PartName="/ppt/slideMasters/_rels/slideMaster232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240.xml.rels" ContentType="application/vnd.openxmlformats-package.relationships+xml"/>
  <Override PartName="/ppt/slideMasters/_rels/slideMaster183.xml.rels" ContentType="application/vnd.openxmlformats-package.relationships+xml"/>
  <Override PartName="/ppt/slideMasters/_rels/slideMaster231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214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222.xml.rels" ContentType="application/vnd.openxmlformats-package.relationships+xml"/>
  <Override PartName="/ppt/slideMasters/_rels/slideMaster182.xml.rels" ContentType="application/vnd.openxmlformats-package.relationships+xml"/>
  <Override PartName="/ppt/slideMasters/_rels/slideMaster239.xml.rels" ContentType="application/vnd.openxmlformats-package.relationships+xml"/>
  <Override PartName="/ppt/slideMasters/_rels/slideMaster230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213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38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262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245.xml.rels" ContentType="application/vnd.openxmlformats-package.relationships+xml"/>
  <Override PartName="/ppt/slideMasters/_rels/slideMaster212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220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237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1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261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22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234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60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2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229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228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227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235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216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215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248.xml.rels" ContentType="application/vnd.openxmlformats-package.relationships+xml"/>
  <Override PartName="/ppt/slideMasters/_rels/slideMaster191.xml.rels" ContentType="application/vnd.openxmlformats-package.relationships+xml"/>
  <Override PartName="/ppt/slideMasters/_rels/slideMaster219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218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217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209.xml.rels" ContentType="application/vnd.openxmlformats-package.relationships+xml"/>
  <Override PartName="/ppt/slideMasters/_rels/slideMaster208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207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296.xml.rels" ContentType="application/vnd.openxmlformats-package.relationships+xml"/>
  <Override PartName="/ppt/slideMasters/_rels/slideMaster202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276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266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265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264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263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00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294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293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29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28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28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91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28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90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281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280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274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273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86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272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271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270.xml.rels" ContentType="application/vnd.openxmlformats-package.relationships+xml"/>
  <Override PartName="/ppt/slideMasters/_rels/slideMaster298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285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295.xml.rels" ContentType="application/vnd.openxmlformats-package.relationships+xml"/>
  <Override PartName="/ppt/slideMasters/_rels/slideMaster277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27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256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69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68.xml.rels" ContentType="application/vnd.openxmlformats-package.relationships+xml"/>
  <Override PartName="/ppt/slideMasters/_rels/slideMaster259.xml.rels" ContentType="application/vnd.openxmlformats-package.relationships+xml"/>
  <Override PartName="/ppt/slideMasters/_rels/slideMaster289.xml.rels" ContentType="application/vnd.openxmlformats-package.relationships+xml"/>
  <Override PartName="/ppt/slideMasters/_rels/slideMaster258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257.xml.rels" ContentType="application/vnd.openxmlformats-package.relationships+xml"/>
  <Override PartName="/ppt/slideMasters/_rels/slideMaster288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87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267.xml.rels" ContentType="application/vnd.openxmlformats-package.relationships+xml"/>
  <Override PartName="/ppt/slideMasters/_rels/slideMaster279.xml.rels" ContentType="application/vnd.openxmlformats-package.relationships+xml"/>
  <Override PartName="/ppt/slideMasters/_rels/slideMaster297.xml.rels" ContentType="application/vnd.openxmlformats-package.relationships+xml"/>
  <Override PartName="/ppt/slideMasters/_rels/slideMaster278.xml.rels" ContentType="application/vnd.openxmlformats-package.relationships+xml"/>
  <Override PartName="/ppt/slideMasters/slideMaster85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50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89" r:id="rId41"/>
    <p:sldMasterId id="2147483690" r:id="rId42"/>
    <p:sldMasterId id="2147483691" r:id="rId43"/>
    <p:sldMasterId id="2147483693" r:id="rId44"/>
    <p:sldMasterId id="2147483694" r:id="rId45"/>
    <p:sldMasterId id="2147483695" r:id="rId46"/>
    <p:sldMasterId id="2147483696" r:id="rId47"/>
    <p:sldMasterId id="2147483697" r:id="rId48"/>
    <p:sldMasterId id="2147483698" r:id="rId49"/>
    <p:sldMasterId id="2147483699" r:id="rId50"/>
    <p:sldMasterId id="2147483700" r:id="rId51"/>
    <p:sldMasterId id="2147483701" r:id="rId52"/>
    <p:sldMasterId id="2147483702" r:id="rId53"/>
    <p:sldMasterId id="2147483703" r:id="rId54"/>
    <p:sldMasterId id="2147483704" r:id="rId55"/>
    <p:sldMasterId id="2147483705" r:id="rId56"/>
    <p:sldMasterId id="2147483706" r:id="rId57"/>
    <p:sldMasterId id="2147483707" r:id="rId58"/>
    <p:sldMasterId id="2147483708" r:id="rId59"/>
    <p:sldMasterId id="2147483709" r:id="rId60"/>
    <p:sldMasterId id="2147483710" r:id="rId61"/>
    <p:sldMasterId id="2147483711" r:id="rId62"/>
    <p:sldMasterId id="2147483712" r:id="rId63"/>
    <p:sldMasterId id="2147483713" r:id="rId64"/>
    <p:sldMasterId id="2147483714" r:id="rId65"/>
    <p:sldMasterId id="2147483715" r:id="rId66"/>
    <p:sldMasterId id="2147483716" r:id="rId67"/>
    <p:sldMasterId id="2147483717" r:id="rId68"/>
    <p:sldMasterId id="2147483718" r:id="rId69"/>
    <p:sldMasterId id="2147483720" r:id="rId70"/>
    <p:sldMasterId id="2147483721" r:id="rId71"/>
    <p:sldMasterId id="2147483722" r:id="rId72"/>
    <p:sldMasterId id="2147483723" r:id="rId73"/>
    <p:sldMasterId id="2147483724" r:id="rId74"/>
    <p:sldMasterId id="2147483725" r:id="rId75"/>
    <p:sldMasterId id="2147483726" r:id="rId76"/>
    <p:sldMasterId id="2147483727" r:id="rId77"/>
    <p:sldMasterId id="2147483728" r:id="rId78"/>
    <p:sldMasterId id="2147483729" r:id="rId79"/>
    <p:sldMasterId id="2147483730" r:id="rId80"/>
    <p:sldMasterId id="2147483731" r:id="rId81"/>
    <p:sldMasterId id="2147483732" r:id="rId82"/>
    <p:sldMasterId id="2147483733" r:id="rId83"/>
    <p:sldMasterId id="2147483734" r:id="rId84"/>
    <p:sldMasterId id="2147483735" r:id="rId85"/>
    <p:sldMasterId id="2147483736" r:id="rId86"/>
    <p:sldMasterId id="2147483737" r:id="rId87"/>
    <p:sldMasterId id="2147483738" r:id="rId88"/>
    <p:sldMasterId id="2147483739" r:id="rId89"/>
    <p:sldMasterId id="2147483740" r:id="rId90"/>
    <p:sldMasterId id="2147483741" r:id="rId91"/>
    <p:sldMasterId id="2147483742" r:id="rId92"/>
    <p:sldMasterId id="2147483743" r:id="rId93"/>
    <p:sldMasterId id="2147483744" r:id="rId94"/>
    <p:sldMasterId id="2147483745" r:id="rId95"/>
    <p:sldMasterId id="2147483747" r:id="rId96"/>
    <p:sldMasterId id="2147483748" r:id="rId97"/>
    <p:sldMasterId id="2147483749" r:id="rId98"/>
    <p:sldMasterId id="2147483750" r:id="rId99"/>
    <p:sldMasterId id="2147483751" r:id="rId100"/>
    <p:sldMasterId id="2147483752" r:id="rId101"/>
    <p:sldMasterId id="2147483753" r:id="rId102"/>
    <p:sldMasterId id="2147483754" r:id="rId103"/>
    <p:sldMasterId id="2147483755" r:id="rId104"/>
    <p:sldMasterId id="2147483756" r:id="rId105"/>
    <p:sldMasterId id="2147483757" r:id="rId106"/>
    <p:sldMasterId id="2147483758" r:id="rId107"/>
    <p:sldMasterId id="2147483759" r:id="rId108"/>
    <p:sldMasterId id="2147483760" r:id="rId109"/>
    <p:sldMasterId id="2147483761" r:id="rId110"/>
    <p:sldMasterId id="2147483762" r:id="rId111"/>
    <p:sldMasterId id="2147483763" r:id="rId112"/>
    <p:sldMasterId id="2147483764" r:id="rId113"/>
    <p:sldMasterId id="2147483765" r:id="rId114"/>
    <p:sldMasterId id="2147483766" r:id="rId115"/>
    <p:sldMasterId id="2147483767" r:id="rId116"/>
    <p:sldMasterId id="2147483768" r:id="rId117"/>
    <p:sldMasterId id="2147483769" r:id="rId118"/>
    <p:sldMasterId id="2147483770" r:id="rId119"/>
    <p:sldMasterId id="2147483771" r:id="rId120"/>
    <p:sldMasterId id="2147483772" r:id="rId121"/>
    <p:sldMasterId id="2147483774" r:id="rId122"/>
    <p:sldMasterId id="2147483775" r:id="rId123"/>
    <p:sldMasterId id="2147483776" r:id="rId124"/>
    <p:sldMasterId id="2147483777" r:id="rId125"/>
    <p:sldMasterId id="2147483778" r:id="rId126"/>
    <p:sldMasterId id="2147483779" r:id="rId127"/>
    <p:sldMasterId id="2147483780" r:id="rId128"/>
    <p:sldMasterId id="2147483781" r:id="rId129"/>
    <p:sldMasterId id="2147483782" r:id="rId130"/>
    <p:sldMasterId id="2147483783" r:id="rId131"/>
    <p:sldMasterId id="2147483784" r:id="rId132"/>
    <p:sldMasterId id="2147483785" r:id="rId133"/>
    <p:sldMasterId id="2147483786" r:id="rId134"/>
    <p:sldMasterId id="2147483787" r:id="rId135"/>
    <p:sldMasterId id="2147483788" r:id="rId136"/>
    <p:sldMasterId id="2147483789" r:id="rId137"/>
    <p:sldMasterId id="2147483790" r:id="rId138"/>
    <p:sldMasterId id="2147483791" r:id="rId139"/>
    <p:sldMasterId id="2147483792" r:id="rId140"/>
    <p:sldMasterId id="2147483793" r:id="rId141"/>
    <p:sldMasterId id="2147483794" r:id="rId142"/>
    <p:sldMasterId id="2147483795" r:id="rId143"/>
    <p:sldMasterId id="2147483796" r:id="rId144"/>
    <p:sldMasterId id="2147483797" r:id="rId145"/>
    <p:sldMasterId id="2147483798" r:id="rId146"/>
    <p:sldMasterId id="2147483799" r:id="rId147"/>
    <p:sldMasterId id="2147483801" r:id="rId148"/>
    <p:sldMasterId id="2147483802" r:id="rId149"/>
    <p:sldMasterId id="2147483803" r:id="rId150"/>
    <p:sldMasterId id="2147483804" r:id="rId151"/>
    <p:sldMasterId id="2147483805" r:id="rId152"/>
    <p:sldMasterId id="2147483806" r:id="rId153"/>
    <p:sldMasterId id="2147483807" r:id="rId154"/>
    <p:sldMasterId id="2147483808" r:id="rId155"/>
    <p:sldMasterId id="2147483809" r:id="rId156"/>
    <p:sldMasterId id="2147483810" r:id="rId157"/>
    <p:sldMasterId id="2147483811" r:id="rId158"/>
    <p:sldMasterId id="2147483812" r:id="rId159"/>
    <p:sldMasterId id="2147483813" r:id="rId160"/>
    <p:sldMasterId id="2147483814" r:id="rId161"/>
    <p:sldMasterId id="2147483815" r:id="rId162"/>
    <p:sldMasterId id="2147483816" r:id="rId163"/>
    <p:sldMasterId id="2147483817" r:id="rId164"/>
    <p:sldMasterId id="2147483818" r:id="rId165"/>
    <p:sldMasterId id="2147483819" r:id="rId166"/>
    <p:sldMasterId id="2147483820" r:id="rId167"/>
    <p:sldMasterId id="2147483821" r:id="rId168"/>
    <p:sldMasterId id="2147483822" r:id="rId169"/>
    <p:sldMasterId id="2147483823" r:id="rId170"/>
    <p:sldMasterId id="2147483824" r:id="rId171"/>
    <p:sldMasterId id="2147483825" r:id="rId172"/>
    <p:sldMasterId id="2147483826" r:id="rId173"/>
    <p:sldMasterId id="2147483828" r:id="rId174"/>
    <p:sldMasterId id="2147483829" r:id="rId175"/>
    <p:sldMasterId id="2147483830" r:id="rId176"/>
    <p:sldMasterId id="2147483831" r:id="rId177"/>
    <p:sldMasterId id="2147483832" r:id="rId178"/>
    <p:sldMasterId id="2147483833" r:id="rId179"/>
    <p:sldMasterId id="2147483834" r:id="rId180"/>
    <p:sldMasterId id="2147483835" r:id="rId181"/>
    <p:sldMasterId id="2147483836" r:id="rId182"/>
    <p:sldMasterId id="2147483837" r:id="rId183"/>
    <p:sldMasterId id="2147483838" r:id="rId184"/>
    <p:sldMasterId id="2147483839" r:id="rId185"/>
    <p:sldMasterId id="2147483840" r:id="rId186"/>
    <p:sldMasterId id="2147483841" r:id="rId187"/>
    <p:sldMasterId id="2147483842" r:id="rId188"/>
    <p:sldMasterId id="2147483843" r:id="rId189"/>
    <p:sldMasterId id="2147483844" r:id="rId190"/>
    <p:sldMasterId id="2147483845" r:id="rId191"/>
    <p:sldMasterId id="2147483846" r:id="rId192"/>
    <p:sldMasterId id="2147483847" r:id="rId193"/>
    <p:sldMasterId id="2147483848" r:id="rId194"/>
    <p:sldMasterId id="2147483849" r:id="rId195"/>
    <p:sldMasterId id="2147483850" r:id="rId196"/>
    <p:sldMasterId id="2147483851" r:id="rId197"/>
    <p:sldMasterId id="2147483852" r:id="rId198"/>
    <p:sldMasterId id="2147483853" r:id="rId199"/>
    <p:sldMasterId id="2147483855" r:id="rId200"/>
    <p:sldMasterId id="2147483856" r:id="rId201"/>
    <p:sldMasterId id="2147483857" r:id="rId202"/>
    <p:sldMasterId id="2147483858" r:id="rId203"/>
    <p:sldMasterId id="2147483859" r:id="rId204"/>
    <p:sldMasterId id="2147483860" r:id="rId205"/>
    <p:sldMasterId id="2147483861" r:id="rId206"/>
    <p:sldMasterId id="2147483862" r:id="rId207"/>
    <p:sldMasterId id="2147483863" r:id="rId208"/>
    <p:sldMasterId id="2147483864" r:id="rId209"/>
    <p:sldMasterId id="2147483865" r:id="rId210"/>
    <p:sldMasterId id="2147483866" r:id="rId211"/>
    <p:sldMasterId id="2147483867" r:id="rId212"/>
    <p:sldMasterId id="2147483868" r:id="rId213"/>
    <p:sldMasterId id="2147483869" r:id="rId214"/>
    <p:sldMasterId id="2147483870" r:id="rId215"/>
    <p:sldMasterId id="2147483871" r:id="rId216"/>
    <p:sldMasterId id="2147483872" r:id="rId217"/>
    <p:sldMasterId id="2147483873" r:id="rId218"/>
    <p:sldMasterId id="2147483874" r:id="rId219"/>
    <p:sldMasterId id="2147483875" r:id="rId220"/>
    <p:sldMasterId id="2147483876" r:id="rId221"/>
    <p:sldMasterId id="2147483877" r:id="rId222"/>
    <p:sldMasterId id="2147483878" r:id="rId223"/>
    <p:sldMasterId id="2147483879" r:id="rId224"/>
    <p:sldMasterId id="2147483880" r:id="rId225"/>
    <p:sldMasterId id="2147483882" r:id="rId226"/>
    <p:sldMasterId id="2147483883" r:id="rId227"/>
    <p:sldMasterId id="2147483884" r:id="rId228"/>
    <p:sldMasterId id="2147483885" r:id="rId229"/>
    <p:sldMasterId id="2147483886" r:id="rId230"/>
    <p:sldMasterId id="2147483887" r:id="rId231"/>
    <p:sldMasterId id="2147483888" r:id="rId232"/>
    <p:sldMasterId id="2147483889" r:id="rId233"/>
    <p:sldMasterId id="2147483890" r:id="rId234"/>
    <p:sldMasterId id="2147483891" r:id="rId235"/>
    <p:sldMasterId id="2147483892" r:id="rId236"/>
    <p:sldMasterId id="2147483893" r:id="rId237"/>
    <p:sldMasterId id="2147483894" r:id="rId238"/>
    <p:sldMasterId id="2147483895" r:id="rId239"/>
    <p:sldMasterId id="2147483896" r:id="rId240"/>
    <p:sldMasterId id="2147483897" r:id="rId241"/>
    <p:sldMasterId id="2147483898" r:id="rId242"/>
    <p:sldMasterId id="2147483899" r:id="rId243"/>
    <p:sldMasterId id="2147483900" r:id="rId244"/>
    <p:sldMasterId id="2147483901" r:id="rId245"/>
    <p:sldMasterId id="2147483902" r:id="rId246"/>
    <p:sldMasterId id="2147483903" r:id="rId247"/>
    <p:sldMasterId id="2147483904" r:id="rId248"/>
    <p:sldMasterId id="2147483905" r:id="rId249"/>
    <p:sldMasterId id="2147483906" r:id="rId250"/>
    <p:sldMasterId id="2147483907" r:id="rId251"/>
    <p:sldMasterId id="2147483909" r:id="rId252"/>
    <p:sldMasterId id="2147483910" r:id="rId253"/>
    <p:sldMasterId id="2147483911" r:id="rId254"/>
    <p:sldMasterId id="2147483912" r:id="rId255"/>
    <p:sldMasterId id="2147483913" r:id="rId256"/>
    <p:sldMasterId id="2147483914" r:id="rId257"/>
    <p:sldMasterId id="2147483915" r:id="rId258"/>
    <p:sldMasterId id="2147483916" r:id="rId259"/>
    <p:sldMasterId id="2147483917" r:id="rId260"/>
    <p:sldMasterId id="2147483918" r:id="rId261"/>
    <p:sldMasterId id="2147483919" r:id="rId262"/>
    <p:sldMasterId id="2147483920" r:id="rId263"/>
    <p:sldMasterId id="2147483921" r:id="rId264"/>
    <p:sldMasterId id="2147483922" r:id="rId265"/>
    <p:sldMasterId id="2147483923" r:id="rId266"/>
    <p:sldMasterId id="2147483924" r:id="rId267"/>
    <p:sldMasterId id="2147483925" r:id="rId268"/>
    <p:sldMasterId id="2147483926" r:id="rId269"/>
    <p:sldMasterId id="2147483927" r:id="rId270"/>
    <p:sldMasterId id="2147483928" r:id="rId271"/>
    <p:sldMasterId id="2147483929" r:id="rId272"/>
    <p:sldMasterId id="2147483930" r:id="rId273"/>
    <p:sldMasterId id="2147483931" r:id="rId274"/>
    <p:sldMasterId id="2147483932" r:id="rId275"/>
    <p:sldMasterId id="2147483933" r:id="rId276"/>
    <p:sldMasterId id="2147483934" r:id="rId277"/>
    <p:sldMasterId id="2147483935" r:id="rId278"/>
    <p:sldMasterId id="2147483936" r:id="rId279"/>
    <p:sldMasterId id="2147483937" r:id="rId280"/>
    <p:sldMasterId id="2147483938" r:id="rId281"/>
    <p:sldMasterId id="2147483939" r:id="rId282"/>
    <p:sldMasterId id="2147483940" r:id="rId283"/>
    <p:sldMasterId id="2147483941" r:id="rId284"/>
    <p:sldMasterId id="2147483942" r:id="rId285"/>
    <p:sldMasterId id="2147483943" r:id="rId286"/>
    <p:sldMasterId id="2147483944" r:id="rId287"/>
    <p:sldMasterId id="2147483945" r:id="rId288"/>
    <p:sldMasterId id="2147483946" r:id="rId289"/>
    <p:sldMasterId id="2147483947" r:id="rId290"/>
    <p:sldMasterId id="2147483948" r:id="rId291"/>
    <p:sldMasterId id="2147483949" r:id="rId292"/>
    <p:sldMasterId id="2147483950" r:id="rId293"/>
    <p:sldMasterId id="2147483951" r:id="rId294"/>
    <p:sldMasterId id="2147483953" r:id="rId295"/>
    <p:sldMasterId id="2147483954" r:id="rId296"/>
    <p:sldMasterId id="2147483955" r:id="rId297"/>
    <p:sldMasterId id="2147483956" r:id="rId298"/>
    <p:sldMasterId id="2147483957" r:id="rId299"/>
  </p:sldMasterIdLst>
  <p:sldIdLst>
    <p:sldId id="256" r:id="rId300"/>
    <p:sldId id="257" r:id="rId301"/>
    <p:sldId id="258" r:id="rId302"/>
    <p:sldId id="259" r:id="rId303"/>
    <p:sldId id="260" r:id="rId304"/>
    <p:sldId id="261" r:id="rId305"/>
    <p:sldId id="262" r:id="rId306"/>
    <p:sldId id="263" r:id="rId307"/>
    <p:sldId id="264" r:id="rId308"/>
    <p:sldId id="265" r:id="rId309"/>
    <p:sldId id="266" r:id="rId310"/>
    <p:sldId id="267" r:id="rId311"/>
    <p:sldId id="268" r:id="rId312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slideMaster" Target="slideMasters/slideMaster171.xml"/><Relationship Id="rId173" Type="http://schemas.openxmlformats.org/officeDocument/2006/relationships/slideMaster" Target="slideMasters/slideMaster172.xml"/><Relationship Id="rId174" Type="http://schemas.openxmlformats.org/officeDocument/2006/relationships/slideMaster" Target="slideMasters/slideMaster173.xml"/><Relationship Id="rId175" Type="http://schemas.openxmlformats.org/officeDocument/2006/relationships/slideMaster" Target="slideMasters/slideMaster174.xml"/><Relationship Id="rId176" Type="http://schemas.openxmlformats.org/officeDocument/2006/relationships/slideMaster" Target="slideMasters/slideMaster175.xml"/><Relationship Id="rId177" Type="http://schemas.openxmlformats.org/officeDocument/2006/relationships/slideMaster" Target="slideMasters/slideMaster176.xml"/><Relationship Id="rId178" Type="http://schemas.openxmlformats.org/officeDocument/2006/relationships/slideMaster" Target="slideMasters/slideMaster177.xml"/><Relationship Id="rId179" Type="http://schemas.openxmlformats.org/officeDocument/2006/relationships/slideMaster" Target="slideMasters/slideMaster178.xml"/><Relationship Id="rId180" Type="http://schemas.openxmlformats.org/officeDocument/2006/relationships/slideMaster" Target="slideMasters/slideMaster179.xml"/><Relationship Id="rId181" Type="http://schemas.openxmlformats.org/officeDocument/2006/relationships/slideMaster" Target="slideMasters/slideMaster180.xml"/><Relationship Id="rId182" Type="http://schemas.openxmlformats.org/officeDocument/2006/relationships/slideMaster" Target="slideMasters/slideMaster181.xml"/><Relationship Id="rId183" Type="http://schemas.openxmlformats.org/officeDocument/2006/relationships/slideMaster" Target="slideMasters/slideMaster182.xml"/><Relationship Id="rId184" Type="http://schemas.openxmlformats.org/officeDocument/2006/relationships/slideMaster" Target="slideMasters/slideMaster183.xml"/><Relationship Id="rId185" Type="http://schemas.openxmlformats.org/officeDocument/2006/relationships/slideMaster" Target="slideMasters/slideMaster184.xml"/><Relationship Id="rId186" Type="http://schemas.openxmlformats.org/officeDocument/2006/relationships/slideMaster" Target="slideMasters/slideMaster185.xml"/><Relationship Id="rId187" Type="http://schemas.openxmlformats.org/officeDocument/2006/relationships/slideMaster" Target="slideMasters/slideMaster186.xml"/><Relationship Id="rId188" Type="http://schemas.openxmlformats.org/officeDocument/2006/relationships/slideMaster" Target="slideMasters/slideMaster187.xml"/><Relationship Id="rId189" Type="http://schemas.openxmlformats.org/officeDocument/2006/relationships/slideMaster" Target="slideMasters/slideMaster188.xml"/><Relationship Id="rId190" Type="http://schemas.openxmlformats.org/officeDocument/2006/relationships/slideMaster" Target="slideMasters/slideMaster189.xml"/><Relationship Id="rId191" Type="http://schemas.openxmlformats.org/officeDocument/2006/relationships/slideMaster" Target="slideMasters/slideMaster190.xml"/><Relationship Id="rId192" Type="http://schemas.openxmlformats.org/officeDocument/2006/relationships/slideMaster" Target="slideMasters/slideMaster191.xml"/><Relationship Id="rId193" Type="http://schemas.openxmlformats.org/officeDocument/2006/relationships/slideMaster" Target="slideMasters/slideMaster192.xml"/><Relationship Id="rId194" Type="http://schemas.openxmlformats.org/officeDocument/2006/relationships/slideMaster" Target="slideMasters/slideMaster193.xml"/><Relationship Id="rId195" Type="http://schemas.openxmlformats.org/officeDocument/2006/relationships/slideMaster" Target="slideMasters/slideMaster194.xml"/><Relationship Id="rId196" Type="http://schemas.openxmlformats.org/officeDocument/2006/relationships/slideMaster" Target="slideMasters/slideMaster195.xml"/><Relationship Id="rId197" Type="http://schemas.openxmlformats.org/officeDocument/2006/relationships/slideMaster" Target="slideMasters/slideMaster196.xml"/><Relationship Id="rId198" Type="http://schemas.openxmlformats.org/officeDocument/2006/relationships/slideMaster" Target="slideMasters/slideMaster197.xml"/><Relationship Id="rId199" Type="http://schemas.openxmlformats.org/officeDocument/2006/relationships/slideMaster" Target="slideMasters/slideMaster198.xml"/><Relationship Id="rId200" Type="http://schemas.openxmlformats.org/officeDocument/2006/relationships/slideMaster" Target="slideMasters/slideMaster199.xml"/><Relationship Id="rId201" Type="http://schemas.openxmlformats.org/officeDocument/2006/relationships/slideMaster" Target="slideMasters/slideMaster200.xml"/><Relationship Id="rId202" Type="http://schemas.openxmlformats.org/officeDocument/2006/relationships/slideMaster" Target="slideMasters/slideMaster201.xml"/><Relationship Id="rId203" Type="http://schemas.openxmlformats.org/officeDocument/2006/relationships/slideMaster" Target="slideMasters/slideMaster202.xml"/><Relationship Id="rId204" Type="http://schemas.openxmlformats.org/officeDocument/2006/relationships/slideMaster" Target="slideMasters/slideMaster203.xml"/><Relationship Id="rId205" Type="http://schemas.openxmlformats.org/officeDocument/2006/relationships/slideMaster" Target="slideMasters/slideMaster204.xml"/><Relationship Id="rId206" Type="http://schemas.openxmlformats.org/officeDocument/2006/relationships/slideMaster" Target="slideMasters/slideMaster205.xml"/><Relationship Id="rId207" Type="http://schemas.openxmlformats.org/officeDocument/2006/relationships/slideMaster" Target="slideMasters/slideMaster206.xml"/><Relationship Id="rId208" Type="http://schemas.openxmlformats.org/officeDocument/2006/relationships/slideMaster" Target="slideMasters/slideMaster207.xml"/><Relationship Id="rId209" Type="http://schemas.openxmlformats.org/officeDocument/2006/relationships/slideMaster" Target="slideMasters/slideMaster208.xml"/><Relationship Id="rId210" Type="http://schemas.openxmlformats.org/officeDocument/2006/relationships/slideMaster" Target="slideMasters/slideMaster209.xml"/><Relationship Id="rId211" Type="http://schemas.openxmlformats.org/officeDocument/2006/relationships/slideMaster" Target="slideMasters/slideMaster210.xml"/><Relationship Id="rId212" Type="http://schemas.openxmlformats.org/officeDocument/2006/relationships/slideMaster" Target="slideMasters/slideMaster211.xml"/><Relationship Id="rId213" Type="http://schemas.openxmlformats.org/officeDocument/2006/relationships/slideMaster" Target="slideMasters/slideMaster212.xml"/><Relationship Id="rId214" Type="http://schemas.openxmlformats.org/officeDocument/2006/relationships/slideMaster" Target="slideMasters/slideMaster213.xml"/><Relationship Id="rId215" Type="http://schemas.openxmlformats.org/officeDocument/2006/relationships/slideMaster" Target="slideMasters/slideMaster214.xml"/><Relationship Id="rId216" Type="http://schemas.openxmlformats.org/officeDocument/2006/relationships/slideMaster" Target="slideMasters/slideMaster215.xml"/><Relationship Id="rId217" Type="http://schemas.openxmlformats.org/officeDocument/2006/relationships/slideMaster" Target="slideMasters/slideMaster216.xml"/><Relationship Id="rId218" Type="http://schemas.openxmlformats.org/officeDocument/2006/relationships/slideMaster" Target="slideMasters/slideMaster217.xml"/><Relationship Id="rId219" Type="http://schemas.openxmlformats.org/officeDocument/2006/relationships/slideMaster" Target="slideMasters/slideMaster218.xml"/><Relationship Id="rId220" Type="http://schemas.openxmlformats.org/officeDocument/2006/relationships/slideMaster" Target="slideMasters/slideMaster219.xml"/><Relationship Id="rId221" Type="http://schemas.openxmlformats.org/officeDocument/2006/relationships/slideMaster" Target="slideMasters/slideMaster220.xml"/><Relationship Id="rId222" Type="http://schemas.openxmlformats.org/officeDocument/2006/relationships/slideMaster" Target="slideMasters/slideMaster221.xml"/><Relationship Id="rId223" Type="http://schemas.openxmlformats.org/officeDocument/2006/relationships/slideMaster" Target="slideMasters/slideMaster222.xml"/><Relationship Id="rId224" Type="http://schemas.openxmlformats.org/officeDocument/2006/relationships/slideMaster" Target="slideMasters/slideMaster223.xml"/><Relationship Id="rId225" Type="http://schemas.openxmlformats.org/officeDocument/2006/relationships/slideMaster" Target="slideMasters/slideMaster224.xml"/><Relationship Id="rId226" Type="http://schemas.openxmlformats.org/officeDocument/2006/relationships/slideMaster" Target="slideMasters/slideMaster225.xml"/><Relationship Id="rId227" Type="http://schemas.openxmlformats.org/officeDocument/2006/relationships/slideMaster" Target="slideMasters/slideMaster226.xml"/><Relationship Id="rId228" Type="http://schemas.openxmlformats.org/officeDocument/2006/relationships/slideMaster" Target="slideMasters/slideMaster227.xml"/><Relationship Id="rId229" Type="http://schemas.openxmlformats.org/officeDocument/2006/relationships/slideMaster" Target="slideMasters/slideMaster228.xml"/><Relationship Id="rId230" Type="http://schemas.openxmlformats.org/officeDocument/2006/relationships/slideMaster" Target="slideMasters/slideMaster229.xml"/><Relationship Id="rId231" Type="http://schemas.openxmlformats.org/officeDocument/2006/relationships/slideMaster" Target="slideMasters/slideMaster230.xml"/><Relationship Id="rId232" Type="http://schemas.openxmlformats.org/officeDocument/2006/relationships/slideMaster" Target="slideMasters/slideMaster231.xml"/><Relationship Id="rId233" Type="http://schemas.openxmlformats.org/officeDocument/2006/relationships/slideMaster" Target="slideMasters/slideMaster232.xml"/><Relationship Id="rId234" Type="http://schemas.openxmlformats.org/officeDocument/2006/relationships/slideMaster" Target="slideMasters/slideMaster233.xml"/><Relationship Id="rId235" Type="http://schemas.openxmlformats.org/officeDocument/2006/relationships/slideMaster" Target="slideMasters/slideMaster234.xml"/><Relationship Id="rId236" Type="http://schemas.openxmlformats.org/officeDocument/2006/relationships/slideMaster" Target="slideMasters/slideMaster235.xml"/><Relationship Id="rId237" Type="http://schemas.openxmlformats.org/officeDocument/2006/relationships/slideMaster" Target="slideMasters/slideMaster236.xml"/><Relationship Id="rId238" Type="http://schemas.openxmlformats.org/officeDocument/2006/relationships/slideMaster" Target="slideMasters/slideMaster237.xml"/><Relationship Id="rId239" Type="http://schemas.openxmlformats.org/officeDocument/2006/relationships/slideMaster" Target="slideMasters/slideMaster238.xml"/><Relationship Id="rId240" Type="http://schemas.openxmlformats.org/officeDocument/2006/relationships/slideMaster" Target="slideMasters/slideMaster239.xml"/><Relationship Id="rId241" Type="http://schemas.openxmlformats.org/officeDocument/2006/relationships/slideMaster" Target="slideMasters/slideMaster240.xml"/><Relationship Id="rId242" Type="http://schemas.openxmlformats.org/officeDocument/2006/relationships/slideMaster" Target="slideMasters/slideMaster241.xml"/><Relationship Id="rId243" Type="http://schemas.openxmlformats.org/officeDocument/2006/relationships/slideMaster" Target="slideMasters/slideMaster242.xml"/><Relationship Id="rId244" Type="http://schemas.openxmlformats.org/officeDocument/2006/relationships/slideMaster" Target="slideMasters/slideMaster243.xml"/><Relationship Id="rId245" Type="http://schemas.openxmlformats.org/officeDocument/2006/relationships/slideMaster" Target="slideMasters/slideMaster244.xml"/><Relationship Id="rId246" Type="http://schemas.openxmlformats.org/officeDocument/2006/relationships/slideMaster" Target="slideMasters/slideMaster245.xml"/><Relationship Id="rId247" Type="http://schemas.openxmlformats.org/officeDocument/2006/relationships/slideMaster" Target="slideMasters/slideMaster246.xml"/><Relationship Id="rId248" Type="http://schemas.openxmlformats.org/officeDocument/2006/relationships/slideMaster" Target="slideMasters/slideMaster247.xml"/><Relationship Id="rId249" Type="http://schemas.openxmlformats.org/officeDocument/2006/relationships/slideMaster" Target="slideMasters/slideMaster248.xml"/><Relationship Id="rId250" Type="http://schemas.openxmlformats.org/officeDocument/2006/relationships/slideMaster" Target="slideMasters/slideMaster249.xml"/><Relationship Id="rId251" Type="http://schemas.openxmlformats.org/officeDocument/2006/relationships/slideMaster" Target="slideMasters/slideMaster250.xml"/><Relationship Id="rId252" Type="http://schemas.openxmlformats.org/officeDocument/2006/relationships/slideMaster" Target="slideMasters/slideMaster251.xml"/><Relationship Id="rId253" Type="http://schemas.openxmlformats.org/officeDocument/2006/relationships/slideMaster" Target="slideMasters/slideMaster252.xml"/><Relationship Id="rId254" Type="http://schemas.openxmlformats.org/officeDocument/2006/relationships/slideMaster" Target="slideMasters/slideMaster253.xml"/><Relationship Id="rId255" Type="http://schemas.openxmlformats.org/officeDocument/2006/relationships/slideMaster" Target="slideMasters/slideMaster254.xml"/><Relationship Id="rId256" Type="http://schemas.openxmlformats.org/officeDocument/2006/relationships/slideMaster" Target="slideMasters/slideMaster255.xml"/><Relationship Id="rId257" Type="http://schemas.openxmlformats.org/officeDocument/2006/relationships/slideMaster" Target="slideMasters/slideMaster256.xml"/><Relationship Id="rId258" Type="http://schemas.openxmlformats.org/officeDocument/2006/relationships/slideMaster" Target="slideMasters/slideMaster257.xml"/><Relationship Id="rId259" Type="http://schemas.openxmlformats.org/officeDocument/2006/relationships/slideMaster" Target="slideMasters/slideMaster258.xml"/><Relationship Id="rId260" Type="http://schemas.openxmlformats.org/officeDocument/2006/relationships/slideMaster" Target="slideMasters/slideMaster259.xml"/><Relationship Id="rId261" Type="http://schemas.openxmlformats.org/officeDocument/2006/relationships/slideMaster" Target="slideMasters/slideMaster260.xml"/><Relationship Id="rId262" Type="http://schemas.openxmlformats.org/officeDocument/2006/relationships/slideMaster" Target="slideMasters/slideMaster261.xml"/><Relationship Id="rId263" Type="http://schemas.openxmlformats.org/officeDocument/2006/relationships/slideMaster" Target="slideMasters/slideMaster262.xml"/><Relationship Id="rId264" Type="http://schemas.openxmlformats.org/officeDocument/2006/relationships/slideMaster" Target="slideMasters/slideMaster263.xml"/><Relationship Id="rId265" Type="http://schemas.openxmlformats.org/officeDocument/2006/relationships/slideMaster" Target="slideMasters/slideMaster264.xml"/><Relationship Id="rId266" Type="http://schemas.openxmlformats.org/officeDocument/2006/relationships/slideMaster" Target="slideMasters/slideMaster265.xml"/><Relationship Id="rId267" Type="http://schemas.openxmlformats.org/officeDocument/2006/relationships/slideMaster" Target="slideMasters/slideMaster266.xml"/><Relationship Id="rId268" Type="http://schemas.openxmlformats.org/officeDocument/2006/relationships/slideMaster" Target="slideMasters/slideMaster267.xml"/><Relationship Id="rId269" Type="http://schemas.openxmlformats.org/officeDocument/2006/relationships/slideMaster" Target="slideMasters/slideMaster268.xml"/><Relationship Id="rId270" Type="http://schemas.openxmlformats.org/officeDocument/2006/relationships/slideMaster" Target="slideMasters/slideMaster269.xml"/><Relationship Id="rId271" Type="http://schemas.openxmlformats.org/officeDocument/2006/relationships/slideMaster" Target="slideMasters/slideMaster270.xml"/><Relationship Id="rId272" Type="http://schemas.openxmlformats.org/officeDocument/2006/relationships/slideMaster" Target="slideMasters/slideMaster271.xml"/><Relationship Id="rId273" Type="http://schemas.openxmlformats.org/officeDocument/2006/relationships/slideMaster" Target="slideMasters/slideMaster272.xml"/><Relationship Id="rId274" Type="http://schemas.openxmlformats.org/officeDocument/2006/relationships/slideMaster" Target="slideMasters/slideMaster273.xml"/><Relationship Id="rId275" Type="http://schemas.openxmlformats.org/officeDocument/2006/relationships/slideMaster" Target="slideMasters/slideMaster274.xml"/><Relationship Id="rId276" Type="http://schemas.openxmlformats.org/officeDocument/2006/relationships/slideMaster" Target="slideMasters/slideMaster275.xml"/><Relationship Id="rId277" Type="http://schemas.openxmlformats.org/officeDocument/2006/relationships/slideMaster" Target="slideMasters/slideMaster276.xml"/><Relationship Id="rId278" Type="http://schemas.openxmlformats.org/officeDocument/2006/relationships/slideMaster" Target="slideMasters/slideMaster277.xml"/><Relationship Id="rId279" Type="http://schemas.openxmlformats.org/officeDocument/2006/relationships/slideMaster" Target="slideMasters/slideMaster278.xml"/><Relationship Id="rId280" Type="http://schemas.openxmlformats.org/officeDocument/2006/relationships/slideMaster" Target="slideMasters/slideMaster279.xml"/><Relationship Id="rId281" Type="http://schemas.openxmlformats.org/officeDocument/2006/relationships/slideMaster" Target="slideMasters/slideMaster280.xml"/><Relationship Id="rId282" Type="http://schemas.openxmlformats.org/officeDocument/2006/relationships/slideMaster" Target="slideMasters/slideMaster281.xml"/><Relationship Id="rId283" Type="http://schemas.openxmlformats.org/officeDocument/2006/relationships/slideMaster" Target="slideMasters/slideMaster282.xml"/><Relationship Id="rId284" Type="http://schemas.openxmlformats.org/officeDocument/2006/relationships/slideMaster" Target="slideMasters/slideMaster283.xml"/><Relationship Id="rId285" Type="http://schemas.openxmlformats.org/officeDocument/2006/relationships/slideMaster" Target="slideMasters/slideMaster284.xml"/><Relationship Id="rId286" Type="http://schemas.openxmlformats.org/officeDocument/2006/relationships/slideMaster" Target="slideMasters/slideMaster285.xml"/><Relationship Id="rId287" Type="http://schemas.openxmlformats.org/officeDocument/2006/relationships/slideMaster" Target="slideMasters/slideMaster286.xml"/><Relationship Id="rId288" Type="http://schemas.openxmlformats.org/officeDocument/2006/relationships/slideMaster" Target="slideMasters/slideMaster287.xml"/><Relationship Id="rId289" Type="http://schemas.openxmlformats.org/officeDocument/2006/relationships/slideMaster" Target="slideMasters/slideMaster288.xml"/><Relationship Id="rId290" Type="http://schemas.openxmlformats.org/officeDocument/2006/relationships/slideMaster" Target="slideMasters/slideMaster289.xml"/><Relationship Id="rId291" Type="http://schemas.openxmlformats.org/officeDocument/2006/relationships/slideMaster" Target="slideMasters/slideMaster290.xml"/><Relationship Id="rId292" Type="http://schemas.openxmlformats.org/officeDocument/2006/relationships/slideMaster" Target="slideMasters/slideMaster291.xml"/><Relationship Id="rId293" Type="http://schemas.openxmlformats.org/officeDocument/2006/relationships/slideMaster" Target="slideMasters/slideMaster292.xml"/><Relationship Id="rId294" Type="http://schemas.openxmlformats.org/officeDocument/2006/relationships/slideMaster" Target="slideMasters/slideMaster293.xml"/><Relationship Id="rId295" Type="http://schemas.openxmlformats.org/officeDocument/2006/relationships/slideMaster" Target="slideMasters/slideMaster294.xml"/><Relationship Id="rId296" Type="http://schemas.openxmlformats.org/officeDocument/2006/relationships/slideMaster" Target="slideMasters/slideMaster295.xml"/><Relationship Id="rId297" Type="http://schemas.openxmlformats.org/officeDocument/2006/relationships/slideMaster" Target="slideMasters/slideMaster296.xml"/><Relationship Id="rId298" Type="http://schemas.openxmlformats.org/officeDocument/2006/relationships/slideMaster" Target="slideMasters/slideMaster297.xml"/><Relationship Id="rId299" Type="http://schemas.openxmlformats.org/officeDocument/2006/relationships/slideMaster" Target="slideMasters/slideMaster298.xml"/><Relationship Id="rId300" Type="http://schemas.openxmlformats.org/officeDocument/2006/relationships/slide" Target="slides/slide1.xml"/><Relationship Id="rId301" Type="http://schemas.openxmlformats.org/officeDocument/2006/relationships/slide" Target="slides/slide2.xml"/><Relationship Id="rId302" Type="http://schemas.openxmlformats.org/officeDocument/2006/relationships/slide" Target="slides/slide3.xml"/><Relationship Id="rId303" Type="http://schemas.openxmlformats.org/officeDocument/2006/relationships/slide" Target="slides/slide4.xml"/><Relationship Id="rId304" Type="http://schemas.openxmlformats.org/officeDocument/2006/relationships/slide" Target="slides/slide5.xml"/><Relationship Id="rId305" Type="http://schemas.openxmlformats.org/officeDocument/2006/relationships/slide" Target="slides/slide6.xml"/><Relationship Id="rId306" Type="http://schemas.openxmlformats.org/officeDocument/2006/relationships/slide" Target="slides/slide7.xml"/><Relationship Id="rId307" Type="http://schemas.openxmlformats.org/officeDocument/2006/relationships/slide" Target="slides/slide8.xml"/><Relationship Id="rId308" Type="http://schemas.openxmlformats.org/officeDocument/2006/relationships/slide" Target="slides/slide9.xml"/><Relationship Id="rId309" Type="http://schemas.openxmlformats.org/officeDocument/2006/relationships/slide" Target="slides/slide10.xml"/><Relationship Id="rId310" Type="http://schemas.openxmlformats.org/officeDocument/2006/relationships/slide" Target="slides/slide11.xml"/><Relationship Id="rId311" Type="http://schemas.openxmlformats.org/officeDocument/2006/relationships/slide" Target="slides/slide12.xml"/><Relationship Id="rId312" Type="http://schemas.openxmlformats.org/officeDocument/2006/relationships/slide" Target="slides/slide13.xml"/><Relationship Id="rId3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C5327B-94CA-48AB-8441-4AD5BF0EA2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15"/>
          </p:nvPr>
        </p:nvSpPr>
        <p:spPr/>
        <p:txBody>
          <a:bodyPr/>
          <a:p>
            <a:fld id="{C42C251E-0B12-47FA-803A-342BB0F79F29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37"/>
          </p:nvPr>
        </p:nvSpPr>
        <p:spPr/>
        <p:txBody>
          <a:bodyPr/>
          <a:p>
            <a:fld id="{191035C6-0EF1-4FED-A056-606EB6B2ADB4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75"/>
          </p:nvPr>
        </p:nvSpPr>
        <p:spPr/>
        <p:txBody>
          <a:bodyPr/>
          <a:p>
            <a:fld id="{10E122CA-A817-4346-81DE-020966AA617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3D280EC3-7795-49AB-AC85-B65131B11E2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1"/>
          </p:nvPr>
        </p:nvSpPr>
        <p:spPr/>
        <p:txBody>
          <a:bodyPr/>
          <a:p>
            <a:fld id="{AF998BB9-F003-4398-B391-1E77BC6B2A39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758CB489-6DB9-4D7E-B0EF-E47120BE320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5"/>
          </p:nvPr>
        </p:nvSpPr>
        <p:spPr/>
        <p:txBody>
          <a:bodyPr/>
          <a:p>
            <a:fld id="{DC796BA6-B6CE-4F28-8728-A3EC8063C31B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7"/>
          </p:nvPr>
        </p:nvSpPr>
        <p:spPr/>
        <p:txBody>
          <a:bodyPr/>
          <a:p>
            <a:fld id="{7AA74563-7236-45FC-81D0-1E3781C842ED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9"/>
          </p:nvPr>
        </p:nvSpPr>
        <p:spPr/>
        <p:txBody>
          <a:bodyPr/>
          <a:p>
            <a:fld id="{5BB9900B-8FA6-47CF-B1D0-5E68921D525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1"/>
          </p:nvPr>
        </p:nvSpPr>
        <p:spPr/>
        <p:txBody>
          <a:bodyPr/>
          <a:p>
            <a:fld id="{20E911CF-8A7F-48FE-A82D-69CB1059F0C5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93"/>
          </p:nvPr>
        </p:nvSpPr>
        <p:spPr/>
        <p:txBody>
          <a:bodyPr/>
          <a:p>
            <a:fld id="{D9540E52-B713-4920-9BAD-9C50B42F74B2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image" Target="../media/image1.png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image" Target="../media/image1.png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image" Target="../media/image1.png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image" Target="../media/image1.png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image" Target="../media/image1.png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image" Target="../media/image1.png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image" Target="../media/image1.png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image" Target="../media/image1.png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image" Target="../media/image1.png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image" Target="../media/image1.png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image" Target="../media/image1.png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image" Target="../media/image1.png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image" Target="../media/image1.png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image" Target="../media/image1.png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image" Target="../media/image1.png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image" Target="../media/image1.png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image" Target="../media/image1.png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image" Target="../media/image1.png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image" Target="../media/image1.png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image" Target="../media/image1.png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image" Target="../media/image1.png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image" Target="../media/image1.png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image" Target="../media/image1.png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image" Target="../media/image1.png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image" Target="../media/image1.png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image" Target="../media/image1.png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image" Target="../media/image1.png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image" Target="../media/image1.png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image" Target="../media/image1.png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image" Target="../media/image1.png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image" Target="../media/image1.png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image" Target="../media/image1.png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image" Target="../media/image1.png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image" Target="../media/image1.png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image" Target="../media/image1.png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image" Target="../media/image1.png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image" Target="../media/image1.png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image" Target="../media/image1.png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image" Target="../media/image1.png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image" Target="../media/image1.png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image" Target="../media/image1.png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image" Target="../media/image1.png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image" Target="../media/image1.png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image" Target="../media/image1.png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image" Target="../media/image1.png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image" Target="../media/image1.png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image" Target="../media/image1.png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image" Target="../media/image1.png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image" Target="../media/image1.png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image" Target="../media/image1.png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image" Target="../media/image1.png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image" Target="../media/image1.png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image" Target="../media/image1.png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image" Target="../media/image1.png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image" Target="../media/image1.png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image" Target="../media/image1.png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image" Target="../media/image1.png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image" Target="../media/image1.png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image" Target="../media/image1.png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image" Target="../media/image1.png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image" Target="../media/image1.png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82.xml"/>
</Relationships>
</file>

<file path=ppt/slideMasters/_rels/slideMaster183.xml.rels><?xml version="1.0" encoding="UTF-8"?>
<Relationships xmlns="http://schemas.openxmlformats.org/package/2006/relationships"><Relationship Id="rId1" Type="http://schemas.openxmlformats.org/officeDocument/2006/relationships/theme" Target="../theme/theme183.xml"/><Relationship Id="rId2" Type="http://schemas.openxmlformats.org/officeDocument/2006/relationships/image" Target="../media/image1.png"/>
</Relationships>
</file>

<file path=ppt/slideMasters/_rels/slideMaster184.xml.rels><?xml version="1.0" encoding="UTF-8"?>
<Relationships xmlns="http://schemas.openxmlformats.org/package/2006/relationships"><Relationship Id="rId1" Type="http://schemas.openxmlformats.org/officeDocument/2006/relationships/theme" Target="../theme/theme184.xml"/><Relationship Id="rId2" Type="http://schemas.openxmlformats.org/officeDocument/2006/relationships/image" Target="../media/image1.png"/>
</Relationships>
</file>

<file path=ppt/slideMasters/_rels/slideMaster185.xml.rels><?xml version="1.0" encoding="UTF-8"?>
<Relationships xmlns="http://schemas.openxmlformats.org/package/2006/relationships"><Relationship Id="rId1" Type="http://schemas.openxmlformats.org/officeDocument/2006/relationships/theme" Target="../theme/theme185.xml"/><Relationship Id="rId2" Type="http://schemas.openxmlformats.org/officeDocument/2006/relationships/image" Target="../media/image1.png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86.xml"/><Relationship Id="rId2" Type="http://schemas.openxmlformats.org/officeDocument/2006/relationships/image" Target="../media/image1.png"/>
</Relationships>
</file>

<file path=ppt/slideMasters/_rels/slideMaster187.xml.rels><?xml version="1.0" encoding="UTF-8"?>
<Relationships xmlns="http://schemas.openxmlformats.org/package/2006/relationships"><Relationship Id="rId1" Type="http://schemas.openxmlformats.org/officeDocument/2006/relationships/theme" Target="../theme/theme187.xml"/><Relationship Id="rId2" Type="http://schemas.openxmlformats.org/officeDocument/2006/relationships/image" Target="../media/image1.png"/>
</Relationships>
</file>

<file path=ppt/slideMasters/_rels/slideMaster188.xml.rels><?xml version="1.0" encoding="UTF-8"?>
<Relationships xmlns="http://schemas.openxmlformats.org/package/2006/relationships"><Relationship Id="rId1" Type="http://schemas.openxmlformats.org/officeDocument/2006/relationships/theme" Target="../theme/theme188.xml"/><Relationship Id="rId2" Type="http://schemas.openxmlformats.org/officeDocument/2006/relationships/image" Target="../media/image1.png"/>
</Relationships>
</file>

<file path=ppt/slideMasters/_rels/slideMaster189.xml.rels><?xml version="1.0" encoding="UTF-8"?>
<Relationships xmlns="http://schemas.openxmlformats.org/package/2006/relationships"><Relationship Id="rId1" Type="http://schemas.openxmlformats.org/officeDocument/2006/relationships/theme" Target="../theme/theme189.xml"/><Relationship Id="rId2" Type="http://schemas.openxmlformats.org/officeDocument/2006/relationships/image" Target="../media/image1.png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
</Relationships>
</file>

<file path=ppt/slideMasters/_rels/slideMaster190.xml.rels><?xml version="1.0" encoding="UTF-8"?>
<Relationships xmlns="http://schemas.openxmlformats.org/package/2006/relationships"><Relationship Id="rId1" Type="http://schemas.openxmlformats.org/officeDocument/2006/relationships/theme" Target="../theme/theme190.xml"/><Relationship Id="rId2" Type="http://schemas.openxmlformats.org/officeDocument/2006/relationships/image" Target="../media/image1.png"/>
</Relationships>
</file>

<file path=ppt/slideMasters/_rels/slideMaster191.xml.rels><?xml version="1.0" encoding="UTF-8"?>
<Relationships xmlns="http://schemas.openxmlformats.org/package/2006/relationships"><Relationship Id="rId1" Type="http://schemas.openxmlformats.org/officeDocument/2006/relationships/theme" Target="../theme/theme191.xml"/><Relationship Id="rId2" Type="http://schemas.openxmlformats.org/officeDocument/2006/relationships/image" Target="../media/image1.png"/>
</Relationships>
</file>

<file path=ppt/slideMasters/_rels/slideMaster192.xml.rels><?xml version="1.0" encoding="UTF-8"?>
<Relationships xmlns="http://schemas.openxmlformats.org/package/2006/relationships"><Relationship Id="rId1" Type="http://schemas.openxmlformats.org/officeDocument/2006/relationships/theme" Target="../theme/theme192.xml"/><Relationship Id="rId2" Type="http://schemas.openxmlformats.org/officeDocument/2006/relationships/image" Target="../media/image1.png"/>
</Relationships>
</file>

<file path=ppt/slideMasters/_rels/slideMaster193.xml.rels><?xml version="1.0" encoding="UTF-8"?>
<Relationships xmlns="http://schemas.openxmlformats.org/package/2006/relationships"><Relationship Id="rId1" Type="http://schemas.openxmlformats.org/officeDocument/2006/relationships/theme" Target="../theme/theme193.xml"/><Relationship Id="rId2" Type="http://schemas.openxmlformats.org/officeDocument/2006/relationships/image" Target="../media/image1.png"/>
</Relationships>
</file>

<file path=ppt/slideMasters/_rels/slideMaster194.xml.rels><?xml version="1.0" encoding="UTF-8"?>
<Relationships xmlns="http://schemas.openxmlformats.org/package/2006/relationships"><Relationship Id="rId1" Type="http://schemas.openxmlformats.org/officeDocument/2006/relationships/theme" Target="../theme/theme194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195.xml"/>
</Relationships>
</file>

<file path=ppt/slideMasters/_rels/slideMaster196.xml.rels><?xml version="1.0" encoding="UTF-8"?>
<Relationships xmlns="http://schemas.openxmlformats.org/package/2006/relationships"><Relationship Id="rId1" Type="http://schemas.openxmlformats.org/officeDocument/2006/relationships/theme" Target="../theme/theme196.xml"/>
</Relationships>
</file>

<file path=ppt/slideMasters/_rels/slideMaster197.xml.rels><?xml version="1.0" encoding="UTF-8"?>
<Relationships xmlns="http://schemas.openxmlformats.org/package/2006/relationships"><Relationship Id="rId1" Type="http://schemas.openxmlformats.org/officeDocument/2006/relationships/theme" Target="../theme/theme197.xml"/><Relationship Id="rId2" Type="http://schemas.openxmlformats.org/officeDocument/2006/relationships/image" Target="../media/image1.png"/>
</Relationships>
</file>

<file path=ppt/slideMasters/_rels/slideMaster198.xml.rels><?xml version="1.0" encoding="UTF-8"?>
<Relationships xmlns="http://schemas.openxmlformats.org/package/2006/relationships"><Relationship Id="rId1" Type="http://schemas.openxmlformats.org/officeDocument/2006/relationships/theme" Target="../theme/theme19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_rels/slideMaster199.xml.rels><?xml version="1.0" encoding="UTF-8"?>
<Relationships xmlns="http://schemas.openxmlformats.org/package/2006/relationships"><Relationship Id="rId1" Type="http://schemas.openxmlformats.org/officeDocument/2006/relationships/theme" Target="../theme/theme199.xml"/><Relationship Id="rId2" Type="http://schemas.openxmlformats.org/officeDocument/2006/relationships/image" Target="../media/image1.png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slideMasters/_rels/slideMaster200.xml.rels><?xml version="1.0" encoding="UTF-8"?>
<Relationships xmlns="http://schemas.openxmlformats.org/package/2006/relationships"><Relationship Id="rId1" Type="http://schemas.openxmlformats.org/officeDocument/2006/relationships/theme" Target="../theme/theme200.xml"/><Relationship Id="rId2" Type="http://schemas.openxmlformats.org/officeDocument/2006/relationships/image" Target="../media/image1.png"/>
</Relationships>
</file>

<file path=ppt/slideMasters/_rels/slideMaster201.xml.rels><?xml version="1.0" encoding="UTF-8"?>
<Relationships xmlns="http://schemas.openxmlformats.org/package/2006/relationships"><Relationship Id="rId1" Type="http://schemas.openxmlformats.org/officeDocument/2006/relationships/theme" Target="../theme/theme201.xml"/><Relationship Id="rId2" Type="http://schemas.openxmlformats.org/officeDocument/2006/relationships/image" Target="../media/image1.png"/>
</Relationships>
</file>

<file path=ppt/slideMasters/_rels/slideMaster202.xml.rels><?xml version="1.0" encoding="UTF-8"?>
<Relationships xmlns="http://schemas.openxmlformats.org/package/2006/relationships"><Relationship Id="rId1" Type="http://schemas.openxmlformats.org/officeDocument/2006/relationships/theme" Target="../theme/theme202.xml"/>
</Relationships>
</file>

<file path=ppt/slideMasters/_rels/slideMaster203.xml.rels><?xml version="1.0" encoding="UTF-8"?>
<Relationships xmlns="http://schemas.openxmlformats.org/package/2006/relationships"><Relationship Id="rId1" Type="http://schemas.openxmlformats.org/officeDocument/2006/relationships/theme" Target="../theme/theme203.xml"/>
</Relationships>
</file>

<file path=ppt/slideMasters/_rels/slideMaster204.xml.rels><?xml version="1.0" encoding="UTF-8"?>
<Relationships xmlns="http://schemas.openxmlformats.org/package/2006/relationships"><Relationship Id="rId1" Type="http://schemas.openxmlformats.org/officeDocument/2006/relationships/theme" Target="../theme/theme204.xml"/><Relationship Id="rId2" Type="http://schemas.openxmlformats.org/officeDocument/2006/relationships/image" Target="../media/image1.png"/>
</Relationships>
</file>

<file path=ppt/slideMasters/_rels/slideMaster205.xml.rels><?xml version="1.0" encoding="UTF-8"?>
<Relationships xmlns="http://schemas.openxmlformats.org/package/2006/relationships"><Relationship Id="rId1" Type="http://schemas.openxmlformats.org/officeDocument/2006/relationships/theme" Target="../theme/theme205.xml"/><Relationship Id="rId2" Type="http://schemas.openxmlformats.org/officeDocument/2006/relationships/image" Target="../media/image1.png"/>
</Relationships>
</file>

<file path=ppt/slideMasters/_rels/slideMaster206.xml.rels><?xml version="1.0" encoding="UTF-8"?>
<Relationships xmlns="http://schemas.openxmlformats.org/package/2006/relationships"><Relationship Id="rId1" Type="http://schemas.openxmlformats.org/officeDocument/2006/relationships/theme" Target="../theme/theme206.xml"/><Relationship Id="rId2" Type="http://schemas.openxmlformats.org/officeDocument/2006/relationships/image" Target="../media/image1.png"/>
</Relationships>
</file>

<file path=ppt/slideMasters/_rels/slideMaster207.xml.rels><?xml version="1.0" encoding="UTF-8"?>
<Relationships xmlns="http://schemas.openxmlformats.org/package/2006/relationships"><Relationship Id="rId1" Type="http://schemas.openxmlformats.org/officeDocument/2006/relationships/theme" Target="../theme/theme207.xml"/><Relationship Id="rId2" Type="http://schemas.openxmlformats.org/officeDocument/2006/relationships/image" Target="../media/image1.png"/>
</Relationships>
</file>

<file path=ppt/slideMasters/_rels/slideMaster208.xml.rels><?xml version="1.0" encoding="UTF-8"?>
<Relationships xmlns="http://schemas.openxmlformats.org/package/2006/relationships"><Relationship Id="rId1" Type="http://schemas.openxmlformats.org/officeDocument/2006/relationships/theme" Target="../theme/theme208.xml"/>
</Relationships>
</file>

<file path=ppt/slideMasters/_rels/slideMaster209.xml.rels><?xml version="1.0" encoding="UTF-8"?>
<Relationships xmlns="http://schemas.openxmlformats.org/package/2006/relationships"><Relationship Id="rId1" Type="http://schemas.openxmlformats.org/officeDocument/2006/relationships/theme" Target="../theme/theme209.xml"/><Relationship Id="rId2" Type="http://schemas.openxmlformats.org/officeDocument/2006/relationships/image" Target="../media/image1.png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slideMasters/_rels/slideMaster210.xml.rels><?xml version="1.0" encoding="UTF-8"?>
<Relationships xmlns="http://schemas.openxmlformats.org/package/2006/relationships"><Relationship Id="rId1" Type="http://schemas.openxmlformats.org/officeDocument/2006/relationships/theme" Target="../theme/theme210.xml"/><Relationship Id="rId2" Type="http://schemas.openxmlformats.org/officeDocument/2006/relationships/image" Target="../media/image1.png"/>
</Relationships>
</file>

<file path=ppt/slideMasters/_rels/slideMaster211.xml.rels><?xml version="1.0" encoding="UTF-8"?>
<Relationships xmlns="http://schemas.openxmlformats.org/package/2006/relationships"><Relationship Id="rId1" Type="http://schemas.openxmlformats.org/officeDocument/2006/relationships/theme" Target="../theme/theme211.xml"/><Relationship Id="rId2" Type="http://schemas.openxmlformats.org/officeDocument/2006/relationships/image" Target="../media/image1.png"/>
</Relationships>
</file>

<file path=ppt/slideMasters/_rels/slideMaster212.xml.rels><?xml version="1.0" encoding="UTF-8"?>
<Relationships xmlns="http://schemas.openxmlformats.org/package/2006/relationships"><Relationship Id="rId1" Type="http://schemas.openxmlformats.org/officeDocument/2006/relationships/theme" Target="../theme/theme212.xml"/><Relationship Id="rId2" Type="http://schemas.openxmlformats.org/officeDocument/2006/relationships/image" Target="../media/image1.png"/>
</Relationships>
</file>

<file path=ppt/slideMasters/_rels/slideMaster213.xml.rels><?xml version="1.0" encoding="UTF-8"?>
<Relationships xmlns="http://schemas.openxmlformats.org/package/2006/relationships"><Relationship Id="rId1" Type="http://schemas.openxmlformats.org/officeDocument/2006/relationships/theme" Target="../theme/theme213.xml"/><Relationship Id="rId2" Type="http://schemas.openxmlformats.org/officeDocument/2006/relationships/image" Target="../media/image1.png"/>
</Relationships>
</file>

<file path=ppt/slideMasters/_rels/slideMaster214.xml.rels><?xml version="1.0" encoding="UTF-8"?>
<Relationships xmlns="http://schemas.openxmlformats.org/package/2006/relationships"><Relationship Id="rId1" Type="http://schemas.openxmlformats.org/officeDocument/2006/relationships/theme" Target="../theme/theme214.xml"/><Relationship Id="rId2" Type="http://schemas.openxmlformats.org/officeDocument/2006/relationships/image" Target="../media/image1.png"/>
</Relationships>
</file>

<file path=ppt/slideMasters/_rels/slideMaster215.xml.rels><?xml version="1.0" encoding="UTF-8"?>
<Relationships xmlns="http://schemas.openxmlformats.org/package/2006/relationships"><Relationship Id="rId1" Type="http://schemas.openxmlformats.org/officeDocument/2006/relationships/theme" Target="../theme/theme215.xml"/><Relationship Id="rId2" Type="http://schemas.openxmlformats.org/officeDocument/2006/relationships/image" Target="../media/image1.png"/>
</Relationships>
</file>

<file path=ppt/slideMasters/_rels/slideMaster216.xml.rels><?xml version="1.0" encoding="UTF-8"?>
<Relationships xmlns="http://schemas.openxmlformats.org/package/2006/relationships"><Relationship Id="rId1" Type="http://schemas.openxmlformats.org/officeDocument/2006/relationships/theme" Target="../theme/theme216.xml"/><Relationship Id="rId2" Type="http://schemas.openxmlformats.org/officeDocument/2006/relationships/image" Target="../media/image1.png"/>
</Relationships>
</file>

<file path=ppt/slideMasters/_rels/slideMaster217.xml.rels><?xml version="1.0" encoding="UTF-8"?>
<Relationships xmlns="http://schemas.openxmlformats.org/package/2006/relationships"><Relationship Id="rId1" Type="http://schemas.openxmlformats.org/officeDocument/2006/relationships/theme" Target="../theme/theme217.xml"/><Relationship Id="rId2" Type="http://schemas.openxmlformats.org/officeDocument/2006/relationships/image" Target="../media/image1.png"/>
</Relationships>
</file>

<file path=ppt/slideMasters/_rels/slideMaster218.xml.rels><?xml version="1.0" encoding="UTF-8"?>
<Relationships xmlns="http://schemas.openxmlformats.org/package/2006/relationships"><Relationship Id="rId1" Type="http://schemas.openxmlformats.org/officeDocument/2006/relationships/theme" Target="../theme/theme218.xml"/><Relationship Id="rId2" Type="http://schemas.openxmlformats.org/officeDocument/2006/relationships/image" Target="../media/image1.png"/>
</Relationships>
</file>

<file path=ppt/slideMasters/_rels/slideMaster219.xml.rels><?xml version="1.0" encoding="UTF-8"?>
<Relationships xmlns="http://schemas.openxmlformats.org/package/2006/relationships"><Relationship Id="rId1" Type="http://schemas.openxmlformats.org/officeDocument/2006/relationships/theme" Target="../theme/theme219.xml"/><Relationship Id="rId2" Type="http://schemas.openxmlformats.org/officeDocument/2006/relationships/image" Target="../media/image1.png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png"/>
</Relationships>
</file>

<file path=ppt/slideMasters/_rels/slideMaster220.xml.rels><?xml version="1.0" encoding="UTF-8"?>
<Relationships xmlns="http://schemas.openxmlformats.org/package/2006/relationships"><Relationship Id="rId1" Type="http://schemas.openxmlformats.org/officeDocument/2006/relationships/theme" Target="../theme/theme220.xml"/>
</Relationships>
</file>

<file path=ppt/slideMasters/_rels/slideMaster221.xml.rels><?xml version="1.0" encoding="UTF-8"?>
<Relationships xmlns="http://schemas.openxmlformats.org/package/2006/relationships"><Relationship Id="rId1" Type="http://schemas.openxmlformats.org/officeDocument/2006/relationships/theme" Target="../theme/theme221.xml"/>
</Relationships>
</file>

<file path=ppt/slideMasters/_rels/slideMaster222.xml.rels><?xml version="1.0" encoding="UTF-8"?>
<Relationships xmlns="http://schemas.openxmlformats.org/package/2006/relationships"><Relationship Id="rId1" Type="http://schemas.openxmlformats.org/officeDocument/2006/relationships/theme" Target="../theme/theme222.xml"/>
</Relationships>
</file>

<file path=ppt/slideMasters/_rels/slideMaster223.xml.rels><?xml version="1.0" encoding="UTF-8"?>
<Relationships xmlns="http://schemas.openxmlformats.org/package/2006/relationships"><Relationship Id="rId1" Type="http://schemas.openxmlformats.org/officeDocument/2006/relationships/theme" Target="../theme/theme223.xml"/><Relationship Id="rId2" Type="http://schemas.openxmlformats.org/officeDocument/2006/relationships/image" Target="../media/image1.png"/>
</Relationships>
</file>

<file path=ppt/slideMasters/_rels/slideMaster224.xml.rels><?xml version="1.0" encoding="UTF-8"?>
<Relationships xmlns="http://schemas.openxmlformats.org/package/2006/relationships"><Relationship Id="rId1" Type="http://schemas.openxmlformats.org/officeDocument/2006/relationships/theme" Target="../theme/theme22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225.xml.rels><?xml version="1.0" encoding="UTF-8"?>
<Relationships xmlns="http://schemas.openxmlformats.org/package/2006/relationships"><Relationship Id="rId1" Type="http://schemas.openxmlformats.org/officeDocument/2006/relationships/theme" Target="../theme/theme225.xml"/><Relationship Id="rId2" Type="http://schemas.openxmlformats.org/officeDocument/2006/relationships/image" Target="../media/image1.png"/>
</Relationships>
</file>

<file path=ppt/slideMasters/_rels/slideMaster226.xml.rels><?xml version="1.0" encoding="UTF-8"?>
<Relationships xmlns="http://schemas.openxmlformats.org/package/2006/relationships"><Relationship Id="rId1" Type="http://schemas.openxmlformats.org/officeDocument/2006/relationships/theme" Target="../theme/theme226.xml"/><Relationship Id="rId2" Type="http://schemas.openxmlformats.org/officeDocument/2006/relationships/image" Target="../media/image1.png"/>
</Relationships>
</file>

<file path=ppt/slideMasters/_rels/slideMaster227.xml.rels><?xml version="1.0" encoding="UTF-8"?>
<Relationships xmlns="http://schemas.openxmlformats.org/package/2006/relationships"><Relationship Id="rId1" Type="http://schemas.openxmlformats.org/officeDocument/2006/relationships/theme" Target="../theme/theme227.xml"/><Relationship Id="rId2" Type="http://schemas.openxmlformats.org/officeDocument/2006/relationships/image" Target="../media/image1.png"/>
</Relationships>
</file>

<file path=ppt/slideMasters/_rels/slideMaster228.xml.rels><?xml version="1.0" encoding="UTF-8"?>
<Relationships xmlns="http://schemas.openxmlformats.org/package/2006/relationships"><Relationship Id="rId1" Type="http://schemas.openxmlformats.org/officeDocument/2006/relationships/theme" Target="../theme/theme228.xml"/>
</Relationships>
</file>

<file path=ppt/slideMasters/_rels/slideMaster229.xml.rels><?xml version="1.0" encoding="UTF-8"?>
<Relationships xmlns="http://schemas.openxmlformats.org/package/2006/relationships"><Relationship Id="rId1" Type="http://schemas.openxmlformats.org/officeDocument/2006/relationships/theme" Target="../theme/theme229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png"/>
</Relationships>
</file>

<file path=ppt/slideMasters/_rels/slideMaster230.xml.rels><?xml version="1.0" encoding="UTF-8"?>
<Relationships xmlns="http://schemas.openxmlformats.org/package/2006/relationships"><Relationship Id="rId1" Type="http://schemas.openxmlformats.org/officeDocument/2006/relationships/theme" Target="../theme/theme230.xml"/><Relationship Id="rId2" Type="http://schemas.openxmlformats.org/officeDocument/2006/relationships/image" Target="../media/image1.png"/>
</Relationships>
</file>

<file path=ppt/slideMasters/_rels/slideMaster231.xml.rels><?xml version="1.0" encoding="UTF-8"?>
<Relationships xmlns="http://schemas.openxmlformats.org/package/2006/relationships"><Relationship Id="rId1" Type="http://schemas.openxmlformats.org/officeDocument/2006/relationships/theme" Target="../theme/theme231.xml"/><Relationship Id="rId2" Type="http://schemas.openxmlformats.org/officeDocument/2006/relationships/image" Target="../media/image1.png"/>
</Relationships>
</file>

<file path=ppt/slideMasters/_rels/slideMaster232.xml.rels><?xml version="1.0" encoding="UTF-8"?>
<Relationships xmlns="http://schemas.openxmlformats.org/package/2006/relationships"><Relationship Id="rId1" Type="http://schemas.openxmlformats.org/officeDocument/2006/relationships/theme" Target="../theme/theme232.xml"/><Relationship Id="rId2" Type="http://schemas.openxmlformats.org/officeDocument/2006/relationships/image" Target="../media/image1.png"/>
</Relationships>
</file>

<file path=ppt/slideMasters/_rels/slideMaster233.xml.rels><?xml version="1.0" encoding="UTF-8"?>
<Relationships xmlns="http://schemas.openxmlformats.org/package/2006/relationships"><Relationship Id="rId1" Type="http://schemas.openxmlformats.org/officeDocument/2006/relationships/theme" Target="../theme/theme233.xml"/><Relationship Id="rId2" Type="http://schemas.openxmlformats.org/officeDocument/2006/relationships/image" Target="../media/image1.png"/>
</Relationships>
</file>

<file path=ppt/slideMasters/_rels/slideMaster234.xml.rels><?xml version="1.0" encoding="UTF-8"?>
<Relationships xmlns="http://schemas.openxmlformats.org/package/2006/relationships"><Relationship Id="rId1" Type="http://schemas.openxmlformats.org/officeDocument/2006/relationships/theme" Target="../theme/theme234.xml"/>
</Relationships>
</file>

<file path=ppt/slideMasters/_rels/slideMaster235.xml.rels><?xml version="1.0" encoding="UTF-8"?>
<Relationships xmlns="http://schemas.openxmlformats.org/package/2006/relationships"><Relationship Id="rId1" Type="http://schemas.openxmlformats.org/officeDocument/2006/relationships/theme" Target="../theme/theme235.xml"/><Relationship Id="rId2" Type="http://schemas.openxmlformats.org/officeDocument/2006/relationships/image" Target="../media/image1.png"/>
</Relationships>
</file>

<file path=ppt/slideMasters/_rels/slideMaster236.xml.rels><?xml version="1.0" encoding="UTF-8"?>
<Relationships xmlns="http://schemas.openxmlformats.org/package/2006/relationships"><Relationship Id="rId1" Type="http://schemas.openxmlformats.org/officeDocument/2006/relationships/theme" Target="../theme/theme236.xml"/><Relationship Id="rId2" Type="http://schemas.openxmlformats.org/officeDocument/2006/relationships/image" Target="../media/image1.png"/>
</Relationships>
</file>

<file path=ppt/slideMasters/_rels/slideMaster237.xml.rels><?xml version="1.0" encoding="UTF-8"?>
<Relationships xmlns="http://schemas.openxmlformats.org/package/2006/relationships"><Relationship Id="rId1" Type="http://schemas.openxmlformats.org/officeDocument/2006/relationships/theme" Target="../theme/theme237.xml"/><Relationship Id="rId2" Type="http://schemas.openxmlformats.org/officeDocument/2006/relationships/image" Target="../media/image1.png"/>
</Relationships>
</file>

<file path=ppt/slideMasters/_rels/slideMaster238.xml.rels><?xml version="1.0" encoding="UTF-8"?>
<Relationships xmlns="http://schemas.openxmlformats.org/package/2006/relationships"><Relationship Id="rId1" Type="http://schemas.openxmlformats.org/officeDocument/2006/relationships/theme" Target="../theme/theme238.xml"/><Relationship Id="rId2" Type="http://schemas.openxmlformats.org/officeDocument/2006/relationships/image" Target="../media/image1.png"/>
</Relationships>
</file>

<file path=ppt/slideMasters/_rels/slideMaster239.xml.rels><?xml version="1.0" encoding="UTF-8"?>
<Relationships xmlns="http://schemas.openxmlformats.org/package/2006/relationships"><Relationship Id="rId1" Type="http://schemas.openxmlformats.org/officeDocument/2006/relationships/theme" Target="../theme/theme239.xml"/><Relationship Id="rId2" Type="http://schemas.openxmlformats.org/officeDocument/2006/relationships/image" Target="../media/image1.png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png"/>
</Relationships>
</file>

<file path=ppt/slideMasters/_rels/slideMaster240.xml.rels><?xml version="1.0" encoding="UTF-8"?>
<Relationships xmlns="http://schemas.openxmlformats.org/package/2006/relationships"><Relationship Id="rId1" Type="http://schemas.openxmlformats.org/officeDocument/2006/relationships/theme" Target="../theme/theme240.xml"/><Relationship Id="rId2" Type="http://schemas.openxmlformats.org/officeDocument/2006/relationships/image" Target="../media/image1.png"/>
</Relationships>
</file>

<file path=ppt/slideMasters/_rels/slideMaster241.xml.rels><?xml version="1.0" encoding="UTF-8"?>
<Relationships xmlns="http://schemas.openxmlformats.org/package/2006/relationships"><Relationship Id="rId1" Type="http://schemas.openxmlformats.org/officeDocument/2006/relationships/theme" Target="../theme/theme241.xml"/><Relationship Id="rId2" Type="http://schemas.openxmlformats.org/officeDocument/2006/relationships/image" Target="../media/image1.png"/>
</Relationships>
</file>

<file path=ppt/slideMasters/_rels/slideMaster242.xml.rels><?xml version="1.0" encoding="UTF-8"?>
<Relationships xmlns="http://schemas.openxmlformats.org/package/2006/relationships"><Relationship Id="rId1" Type="http://schemas.openxmlformats.org/officeDocument/2006/relationships/theme" Target="../theme/theme242.xml"/><Relationship Id="rId2" Type="http://schemas.openxmlformats.org/officeDocument/2006/relationships/image" Target="../media/image1.png"/>
</Relationships>
</file>

<file path=ppt/slideMasters/_rels/slideMaster243.xml.rels><?xml version="1.0" encoding="UTF-8"?>
<Relationships xmlns="http://schemas.openxmlformats.org/package/2006/relationships"><Relationship Id="rId1" Type="http://schemas.openxmlformats.org/officeDocument/2006/relationships/theme" Target="../theme/theme243.xml"/><Relationship Id="rId2" Type="http://schemas.openxmlformats.org/officeDocument/2006/relationships/image" Target="../media/image1.png"/>
</Relationships>
</file>

<file path=ppt/slideMasters/_rels/slideMaster244.xml.rels><?xml version="1.0" encoding="UTF-8"?>
<Relationships xmlns="http://schemas.openxmlformats.org/package/2006/relationships"><Relationship Id="rId1" Type="http://schemas.openxmlformats.org/officeDocument/2006/relationships/theme" Target="../theme/theme244.xml"/><Relationship Id="rId2" Type="http://schemas.openxmlformats.org/officeDocument/2006/relationships/image" Target="../media/image1.png"/>
</Relationships>
</file>

<file path=ppt/slideMasters/_rels/slideMaster245.xml.rels><?xml version="1.0" encoding="UTF-8"?>
<Relationships xmlns="http://schemas.openxmlformats.org/package/2006/relationships"><Relationship Id="rId1" Type="http://schemas.openxmlformats.org/officeDocument/2006/relationships/theme" Target="../theme/theme245.xml"/><Relationship Id="rId2" Type="http://schemas.openxmlformats.org/officeDocument/2006/relationships/image" Target="../media/image1.png"/>
</Relationships>
</file>

<file path=ppt/slideMasters/_rels/slideMaster246.xml.rels><?xml version="1.0" encoding="UTF-8"?>
<Relationships xmlns="http://schemas.openxmlformats.org/package/2006/relationships"><Relationship Id="rId1" Type="http://schemas.openxmlformats.org/officeDocument/2006/relationships/theme" Target="../theme/theme246.xml"/>
</Relationships>
</file>

<file path=ppt/slideMasters/_rels/slideMaster247.xml.rels><?xml version="1.0" encoding="UTF-8"?>
<Relationships xmlns="http://schemas.openxmlformats.org/package/2006/relationships"><Relationship Id="rId1" Type="http://schemas.openxmlformats.org/officeDocument/2006/relationships/theme" Target="../theme/theme247.xml"/>
</Relationships>
</file>

<file path=ppt/slideMasters/_rels/slideMaster248.xml.rels><?xml version="1.0" encoding="UTF-8"?>
<Relationships xmlns="http://schemas.openxmlformats.org/package/2006/relationships"><Relationship Id="rId1" Type="http://schemas.openxmlformats.org/officeDocument/2006/relationships/theme" Target="../theme/theme248.xml"/>
</Relationships>
</file>

<file path=ppt/slideMasters/_rels/slideMaster249.xml.rels><?xml version="1.0" encoding="UTF-8"?>
<Relationships xmlns="http://schemas.openxmlformats.org/package/2006/relationships"><Relationship Id="rId1" Type="http://schemas.openxmlformats.org/officeDocument/2006/relationships/theme" Target="../theme/theme249.xml"/><Relationship Id="rId2" Type="http://schemas.openxmlformats.org/officeDocument/2006/relationships/image" Target="../media/image1.png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png"/>
</Relationships>
</file>

<file path=ppt/slideMasters/_rels/slideMaster250.xml.rels><?xml version="1.0" encoding="UTF-8"?>
<Relationships xmlns="http://schemas.openxmlformats.org/package/2006/relationships"><Relationship Id="rId1" Type="http://schemas.openxmlformats.org/officeDocument/2006/relationships/theme" Target="../theme/theme25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251.xml.rels><?xml version="1.0" encoding="UTF-8"?>
<Relationships xmlns="http://schemas.openxmlformats.org/package/2006/relationships"><Relationship Id="rId1" Type="http://schemas.openxmlformats.org/officeDocument/2006/relationships/theme" Target="../theme/theme251.xml"/><Relationship Id="rId2" Type="http://schemas.openxmlformats.org/officeDocument/2006/relationships/image" Target="../media/image1.png"/>
</Relationships>
</file>

<file path=ppt/slideMasters/_rels/slideMaster252.xml.rels><?xml version="1.0" encoding="UTF-8"?>
<Relationships xmlns="http://schemas.openxmlformats.org/package/2006/relationships"><Relationship Id="rId1" Type="http://schemas.openxmlformats.org/officeDocument/2006/relationships/theme" Target="../theme/theme252.xml"/><Relationship Id="rId2" Type="http://schemas.openxmlformats.org/officeDocument/2006/relationships/image" Target="../media/image1.png"/>
</Relationships>
</file>

<file path=ppt/slideMasters/_rels/slideMaster253.xml.rels><?xml version="1.0" encoding="UTF-8"?>
<Relationships xmlns="http://schemas.openxmlformats.org/package/2006/relationships"><Relationship Id="rId1" Type="http://schemas.openxmlformats.org/officeDocument/2006/relationships/theme" Target="../theme/theme253.xml"/><Relationship Id="rId2" Type="http://schemas.openxmlformats.org/officeDocument/2006/relationships/image" Target="../media/image1.png"/>
</Relationships>
</file>

<file path=ppt/slideMasters/_rels/slideMaster254.xml.rels><?xml version="1.0" encoding="UTF-8"?>
<Relationships xmlns="http://schemas.openxmlformats.org/package/2006/relationships"><Relationship Id="rId1" Type="http://schemas.openxmlformats.org/officeDocument/2006/relationships/theme" Target="../theme/theme254.xml"/>
</Relationships>
</file>

<file path=ppt/slideMasters/_rels/slideMaster255.xml.rels><?xml version="1.0" encoding="UTF-8"?>
<Relationships xmlns="http://schemas.openxmlformats.org/package/2006/relationships"><Relationship Id="rId1" Type="http://schemas.openxmlformats.org/officeDocument/2006/relationships/theme" Target="../theme/theme255.xml"/>
</Relationships>
</file>

<file path=ppt/slideMasters/_rels/slideMaster256.xml.rels><?xml version="1.0" encoding="UTF-8"?>
<Relationships xmlns="http://schemas.openxmlformats.org/package/2006/relationships"><Relationship Id="rId1" Type="http://schemas.openxmlformats.org/officeDocument/2006/relationships/theme" Target="../theme/theme256.xml"/><Relationship Id="rId2" Type="http://schemas.openxmlformats.org/officeDocument/2006/relationships/image" Target="../media/image1.png"/>
</Relationships>
</file>

<file path=ppt/slideMasters/_rels/slideMaster257.xml.rels><?xml version="1.0" encoding="UTF-8"?>
<Relationships xmlns="http://schemas.openxmlformats.org/package/2006/relationships"><Relationship Id="rId1" Type="http://schemas.openxmlformats.org/officeDocument/2006/relationships/theme" Target="../theme/theme257.xml"/><Relationship Id="rId2" Type="http://schemas.openxmlformats.org/officeDocument/2006/relationships/image" Target="../media/image1.png"/>
</Relationships>
</file>

<file path=ppt/slideMasters/_rels/slideMaster258.xml.rels><?xml version="1.0" encoding="UTF-8"?>
<Relationships xmlns="http://schemas.openxmlformats.org/package/2006/relationships"><Relationship Id="rId1" Type="http://schemas.openxmlformats.org/officeDocument/2006/relationships/theme" Target="../theme/theme258.xml"/><Relationship Id="rId2" Type="http://schemas.openxmlformats.org/officeDocument/2006/relationships/image" Target="../media/image1.png"/>
</Relationships>
</file>

<file path=ppt/slideMasters/_rels/slideMaster259.xml.rels><?xml version="1.0" encoding="UTF-8"?>
<Relationships xmlns="http://schemas.openxmlformats.org/package/2006/relationships"><Relationship Id="rId1" Type="http://schemas.openxmlformats.org/officeDocument/2006/relationships/theme" Target="../theme/theme259.xml"/><Relationship Id="rId2" Type="http://schemas.openxmlformats.org/officeDocument/2006/relationships/image" Target="../media/image1.png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
</Relationships>
</file>

<file path=ppt/slideMasters/_rels/slideMaster260.xml.rels><?xml version="1.0" encoding="UTF-8"?>
<Relationships xmlns="http://schemas.openxmlformats.org/package/2006/relationships"><Relationship Id="rId1" Type="http://schemas.openxmlformats.org/officeDocument/2006/relationships/theme" Target="../theme/theme260.xml"/>
</Relationships>
</file>

<file path=ppt/slideMasters/_rels/slideMaster261.xml.rels><?xml version="1.0" encoding="UTF-8"?>
<Relationships xmlns="http://schemas.openxmlformats.org/package/2006/relationships"><Relationship Id="rId1" Type="http://schemas.openxmlformats.org/officeDocument/2006/relationships/theme" Target="../theme/theme261.xml"/><Relationship Id="rId2" Type="http://schemas.openxmlformats.org/officeDocument/2006/relationships/image" Target="../media/image1.png"/>
</Relationships>
</file>

<file path=ppt/slideMasters/_rels/slideMaster262.xml.rels><?xml version="1.0" encoding="UTF-8"?>
<Relationships xmlns="http://schemas.openxmlformats.org/package/2006/relationships"><Relationship Id="rId1" Type="http://schemas.openxmlformats.org/officeDocument/2006/relationships/theme" Target="../theme/theme262.xml"/><Relationship Id="rId2" Type="http://schemas.openxmlformats.org/officeDocument/2006/relationships/image" Target="../media/image1.png"/>
</Relationships>
</file>

<file path=ppt/slideMasters/_rels/slideMaster263.xml.rels><?xml version="1.0" encoding="UTF-8"?>
<Relationships xmlns="http://schemas.openxmlformats.org/package/2006/relationships"><Relationship Id="rId1" Type="http://schemas.openxmlformats.org/officeDocument/2006/relationships/theme" Target="../theme/theme263.xml"/><Relationship Id="rId2" Type="http://schemas.openxmlformats.org/officeDocument/2006/relationships/image" Target="../media/image1.png"/>
</Relationships>
</file>

<file path=ppt/slideMasters/_rels/slideMaster264.xml.rels><?xml version="1.0" encoding="UTF-8"?>
<Relationships xmlns="http://schemas.openxmlformats.org/package/2006/relationships"><Relationship Id="rId1" Type="http://schemas.openxmlformats.org/officeDocument/2006/relationships/theme" Target="../theme/theme264.xml"/><Relationship Id="rId2" Type="http://schemas.openxmlformats.org/officeDocument/2006/relationships/image" Target="../media/image1.png"/>
</Relationships>
</file>

<file path=ppt/slideMasters/_rels/slideMaster265.xml.rels><?xml version="1.0" encoding="UTF-8"?>
<Relationships xmlns="http://schemas.openxmlformats.org/package/2006/relationships"><Relationship Id="rId1" Type="http://schemas.openxmlformats.org/officeDocument/2006/relationships/theme" Target="../theme/theme265.xml"/><Relationship Id="rId2" Type="http://schemas.openxmlformats.org/officeDocument/2006/relationships/image" Target="../media/image1.png"/>
</Relationships>
</file>

<file path=ppt/slideMasters/_rels/slideMaster266.xml.rels><?xml version="1.0" encoding="UTF-8"?>
<Relationships xmlns="http://schemas.openxmlformats.org/package/2006/relationships"><Relationship Id="rId1" Type="http://schemas.openxmlformats.org/officeDocument/2006/relationships/theme" Target="../theme/theme266.xml"/><Relationship Id="rId2" Type="http://schemas.openxmlformats.org/officeDocument/2006/relationships/image" Target="../media/image1.png"/>
</Relationships>
</file>

<file path=ppt/slideMasters/_rels/slideMaster267.xml.rels><?xml version="1.0" encoding="UTF-8"?>
<Relationships xmlns="http://schemas.openxmlformats.org/package/2006/relationships"><Relationship Id="rId1" Type="http://schemas.openxmlformats.org/officeDocument/2006/relationships/theme" Target="../theme/theme267.xml"/><Relationship Id="rId2" Type="http://schemas.openxmlformats.org/officeDocument/2006/relationships/image" Target="../media/image1.png"/>
</Relationships>
</file>

<file path=ppt/slideMasters/_rels/slideMaster268.xml.rels><?xml version="1.0" encoding="UTF-8"?>
<Relationships xmlns="http://schemas.openxmlformats.org/package/2006/relationships"><Relationship Id="rId1" Type="http://schemas.openxmlformats.org/officeDocument/2006/relationships/theme" Target="../theme/theme268.xml"/><Relationship Id="rId2" Type="http://schemas.openxmlformats.org/officeDocument/2006/relationships/image" Target="../media/image1.png"/>
</Relationships>
</file>

<file path=ppt/slideMasters/_rels/slideMaster269.xml.rels><?xml version="1.0" encoding="UTF-8"?>
<Relationships xmlns="http://schemas.openxmlformats.org/package/2006/relationships"><Relationship Id="rId1" Type="http://schemas.openxmlformats.org/officeDocument/2006/relationships/theme" Target="../theme/theme269.xml"/><Relationship Id="rId2" Type="http://schemas.openxmlformats.org/officeDocument/2006/relationships/image" Target="../media/image1.png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png"/>
</Relationships>
</file>

<file path=ppt/slideMasters/_rels/slideMaster270.xml.rels><?xml version="1.0" encoding="UTF-8"?>
<Relationships xmlns="http://schemas.openxmlformats.org/package/2006/relationships"><Relationship Id="rId1" Type="http://schemas.openxmlformats.org/officeDocument/2006/relationships/theme" Target="../theme/theme270.xml"/><Relationship Id="rId2" Type="http://schemas.openxmlformats.org/officeDocument/2006/relationships/image" Target="../media/image1.png"/>
</Relationships>
</file>

<file path=ppt/slideMasters/_rels/slideMaster271.xml.rels><?xml version="1.0" encoding="UTF-8"?>
<Relationships xmlns="http://schemas.openxmlformats.org/package/2006/relationships"><Relationship Id="rId1" Type="http://schemas.openxmlformats.org/officeDocument/2006/relationships/theme" Target="../theme/theme271.xml"/><Relationship Id="rId2" Type="http://schemas.openxmlformats.org/officeDocument/2006/relationships/image" Target="../media/image1.png"/>
</Relationships>
</file>

<file path=ppt/slideMasters/_rels/slideMaster272.xml.rels><?xml version="1.0" encoding="UTF-8"?>
<Relationships xmlns="http://schemas.openxmlformats.org/package/2006/relationships"><Relationship Id="rId1" Type="http://schemas.openxmlformats.org/officeDocument/2006/relationships/theme" Target="../theme/theme272.xml"/>
</Relationships>
</file>

<file path=ppt/slideMasters/_rels/slideMaster273.xml.rels><?xml version="1.0" encoding="UTF-8"?>
<Relationships xmlns="http://schemas.openxmlformats.org/package/2006/relationships"><Relationship Id="rId1" Type="http://schemas.openxmlformats.org/officeDocument/2006/relationships/theme" Target="../theme/theme273.xml"/>
</Relationships>
</file>

<file path=ppt/slideMasters/_rels/slideMaster274.xml.rels><?xml version="1.0" encoding="UTF-8"?>
<Relationships xmlns="http://schemas.openxmlformats.org/package/2006/relationships"><Relationship Id="rId1" Type="http://schemas.openxmlformats.org/officeDocument/2006/relationships/theme" Target="../theme/theme274.xml"/>
</Relationships>
</file>

<file path=ppt/slideMasters/_rels/slideMaster275.xml.rels><?xml version="1.0" encoding="UTF-8"?>
<Relationships xmlns="http://schemas.openxmlformats.org/package/2006/relationships"><Relationship Id="rId1" Type="http://schemas.openxmlformats.org/officeDocument/2006/relationships/theme" Target="../theme/theme275.xml"/><Relationship Id="rId2" Type="http://schemas.openxmlformats.org/officeDocument/2006/relationships/image" Target="../media/image1.png"/>
</Relationships>
</file>

<file path=ppt/slideMasters/_rels/slideMaster276.xml.rels><?xml version="1.0" encoding="UTF-8"?>
<Relationships xmlns="http://schemas.openxmlformats.org/package/2006/relationships"><Relationship Id="rId1" Type="http://schemas.openxmlformats.org/officeDocument/2006/relationships/theme" Target="../theme/theme276.xml"/><Relationship Id="rId2" Type="http://schemas.openxmlformats.org/officeDocument/2006/relationships/image" Target="../media/image1.png"/>
</Relationships>
</file>

<file path=ppt/slideMasters/_rels/slideMaster277.xml.rels><?xml version="1.0" encoding="UTF-8"?>
<Relationships xmlns="http://schemas.openxmlformats.org/package/2006/relationships"><Relationship Id="rId1" Type="http://schemas.openxmlformats.org/officeDocument/2006/relationships/theme" Target="../theme/theme277.xml"/><Relationship Id="rId2" Type="http://schemas.openxmlformats.org/officeDocument/2006/relationships/image" Target="../media/image1.png"/>
</Relationships>
</file>

<file path=ppt/slideMasters/_rels/slideMaster278.xml.rels><?xml version="1.0" encoding="UTF-8"?>
<Relationships xmlns="http://schemas.openxmlformats.org/package/2006/relationships"><Relationship Id="rId1" Type="http://schemas.openxmlformats.org/officeDocument/2006/relationships/theme" Target="../theme/theme278.xml"/><Relationship Id="rId2" Type="http://schemas.openxmlformats.org/officeDocument/2006/relationships/image" Target="../media/image1.png"/>
</Relationships>
</file>

<file path=ppt/slideMasters/_rels/slideMaster279.xml.rels><?xml version="1.0" encoding="UTF-8"?>
<Relationships xmlns="http://schemas.openxmlformats.org/package/2006/relationships"><Relationship Id="rId1" Type="http://schemas.openxmlformats.org/officeDocument/2006/relationships/theme" Target="../theme/theme279.xml"/><Relationship Id="rId2" Type="http://schemas.openxmlformats.org/officeDocument/2006/relationships/image" Target="../media/image1.png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png"/>
</Relationships>
</file>

<file path=ppt/slideMasters/_rels/slideMaster280.xml.rels><?xml version="1.0" encoding="UTF-8"?>
<Relationships xmlns="http://schemas.openxmlformats.org/package/2006/relationships"><Relationship Id="rId1" Type="http://schemas.openxmlformats.org/officeDocument/2006/relationships/theme" Target="../theme/theme280.xml"/>
</Relationships>
</file>

<file path=ppt/slideMasters/_rels/slideMaster281.xml.rels><?xml version="1.0" encoding="UTF-8"?>
<Relationships xmlns="http://schemas.openxmlformats.org/package/2006/relationships"><Relationship Id="rId1" Type="http://schemas.openxmlformats.org/officeDocument/2006/relationships/theme" Target="../theme/theme281.xml"/>
</Relationships>
</file>

<file path=ppt/slideMasters/_rels/slideMaster282.xml.rels><?xml version="1.0" encoding="UTF-8"?>
<Relationships xmlns="http://schemas.openxmlformats.org/package/2006/relationships"><Relationship Id="rId1" Type="http://schemas.openxmlformats.org/officeDocument/2006/relationships/theme" Target="../theme/theme282.xml"/><Relationship Id="rId2" Type="http://schemas.openxmlformats.org/officeDocument/2006/relationships/image" Target="../media/image1.png"/>
</Relationships>
</file>

<file path=ppt/slideMasters/_rels/slideMaster283.xml.rels><?xml version="1.0" encoding="UTF-8"?>
<Relationships xmlns="http://schemas.openxmlformats.org/package/2006/relationships"><Relationship Id="rId1" Type="http://schemas.openxmlformats.org/officeDocument/2006/relationships/theme" Target="../theme/theme283.xml"/><Relationship Id="rId2" Type="http://schemas.openxmlformats.org/officeDocument/2006/relationships/image" Target="../media/image1.png"/>
</Relationships>
</file>

<file path=ppt/slideMasters/_rels/slideMaster284.xml.rels><?xml version="1.0" encoding="UTF-8"?>
<Relationships xmlns="http://schemas.openxmlformats.org/package/2006/relationships"><Relationship Id="rId1" Type="http://schemas.openxmlformats.org/officeDocument/2006/relationships/theme" Target="../theme/theme284.xml"/><Relationship Id="rId2" Type="http://schemas.openxmlformats.org/officeDocument/2006/relationships/image" Target="../media/image1.png"/>
</Relationships>
</file>

<file path=ppt/slideMasters/_rels/slideMaster285.xml.rels><?xml version="1.0" encoding="UTF-8"?>
<Relationships xmlns="http://schemas.openxmlformats.org/package/2006/relationships"><Relationship Id="rId1" Type="http://schemas.openxmlformats.org/officeDocument/2006/relationships/theme" Target="../theme/theme285.xml"/><Relationship Id="rId2" Type="http://schemas.openxmlformats.org/officeDocument/2006/relationships/image" Target="../media/image1.png"/>
</Relationships>
</file>

<file path=ppt/slideMasters/_rels/slideMaster286.xml.rels><?xml version="1.0" encoding="UTF-8"?>
<Relationships xmlns="http://schemas.openxmlformats.org/package/2006/relationships"><Relationship Id="rId1" Type="http://schemas.openxmlformats.org/officeDocument/2006/relationships/theme" Target="../theme/theme286.xml"/>
</Relationships>
</file>

<file path=ppt/slideMasters/_rels/slideMaster287.xml.rels><?xml version="1.0" encoding="UTF-8"?>
<Relationships xmlns="http://schemas.openxmlformats.org/package/2006/relationships"><Relationship Id="rId1" Type="http://schemas.openxmlformats.org/officeDocument/2006/relationships/theme" Target="../theme/theme287.xml"/><Relationship Id="rId2" Type="http://schemas.openxmlformats.org/officeDocument/2006/relationships/image" Target="../media/image1.png"/>
</Relationships>
</file>

<file path=ppt/slideMasters/_rels/slideMaster288.xml.rels><?xml version="1.0" encoding="UTF-8"?>
<Relationships xmlns="http://schemas.openxmlformats.org/package/2006/relationships"><Relationship Id="rId1" Type="http://schemas.openxmlformats.org/officeDocument/2006/relationships/theme" Target="../theme/theme288.xml"/><Relationship Id="rId2" Type="http://schemas.openxmlformats.org/officeDocument/2006/relationships/image" Target="../media/image1.png"/>
</Relationships>
</file>

<file path=ppt/slideMasters/_rels/slideMaster289.xml.rels><?xml version="1.0" encoding="UTF-8"?>
<Relationships xmlns="http://schemas.openxmlformats.org/package/2006/relationships"><Relationship Id="rId1" Type="http://schemas.openxmlformats.org/officeDocument/2006/relationships/theme" Target="../theme/theme289.xml"/><Relationship Id="rId2" Type="http://schemas.openxmlformats.org/officeDocument/2006/relationships/image" Target="../media/image1.png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png"/>
</Relationships>
</file>

<file path=ppt/slideMasters/_rels/slideMaster290.xml.rels><?xml version="1.0" encoding="UTF-8"?>
<Relationships xmlns="http://schemas.openxmlformats.org/package/2006/relationships"><Relationship Id="rId1" Type="http://schemas.openxmlformats.org/officeDocument/2006/relationships/theme" Target="../theme/theme290.xml"/><Relationship Id="rId2" Type="http://schemas.openxmlformats.org/officeDocument/2006/relationships/image" Target="../media/image1.png"/>
</Relationships>
</file>

<file path=ppt/slideMasters/_rels/slideMaster291.xml.rels><?xml version="1.0" encoding="UTF-8"?>
<Relationships xmlns="http://schemas.openxmlformats.org/package/2006/relationships"><Relationship Id="rId1" Type="http://schemas.openxmlformats.org/officeDocument/2006/relationships/theme" Target="../theme/theme291.xml"/><Relationship Id="rId2" Type="http://schemas.openxmlformats.org/officeDocument/2006/relationships/image" Target="../media/image1.png"/>
</Relationships>
</file>

<file path=ppt/slideMasters/_rels/slideMaster292.xml.rels><?xml version="1.0" encoding="UTF-8"?>
<Relationships xmlns="http://schemas.openxmlformats.org/package/2006/relationships"><Relationship Id="rId1" Type="http://schemas.openxmlformats.org/officeDocument/2006/relationships/theme" Target="../theme/theme292.xml"/><Relationship Id="rId2" Type="http://schemas.openxmlformats.org/officeDocument/2006/relationships/image" Target="../media/image1.png"/>
</Relationships>
</file>

<file path=ppt/slideMasters/_rels/slideMaster293.xml.rels><?xml version="1.0" encoding="UTF-8"?>
<Relationships xmlns="http://schemas.openxmlformats.org/package/2006/relationships"><Relationship Id="rId1" Type="http://schemas.openxmlformats.org/officeDocument/2006/relationships/theme" Target="../theme/theme29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294.xml.rels><?xml version="1.0" encoding="UTF-8"?>
<Relationships xmlns="http://schemas.openxmlformats.org/package/2006/relationships"><Relationship Id="rId1" Type="http://schemas.openxmlformats.org/officeDocument/2006/relationships/theme" Target="../theme/theme294.xml"/><Relationship Id="rId2" Type="http://schemas.openxmlformats.org/officeDocument/2006/relationships/image" Target="../media/image1.png"/>
</Relationships>
</file>

<file path=ppt/slideMasters/_rels/slideMaster295.xml.rels><?xml version="1.0" encoding="UTF-8"?>
<Relationships xmlns="http://schemas.openxmlformats.org/package/2006/relationships"><Relationship Id="rId1" Type="http://schemas.openxmlformats.org/officeDocument/2006/relationships/theme" Target="../theme/theme295.xml"/><Relationship Id="rId2" Type="http://schemas.openxmlformats.org/officeDocument/2006/relationships/image" Target="../media/image1.png"/>
</Relationships>
</file>

<file path=ppt/slideMasters/_rels/slideMaster296.xml.rels><?xml version="1.0" encoding="UTF-8"?>
<Relationships xmlns="http://schemas.openxmlformats.org/package/2006/relationships"><Relationship Id="rId1" Type="http://schemas.openxmlformats.org/officeDocument/2006/relationships/theme" Target="../theme/theme296.xml"/><Relationship Id="rId2" Type="http://schemas.openxmlformats.org/officeDocument/2006/relationships/image" Target="../media/image1.png"/>
</Relationships>
</file>

<file path=ppt/slideMasters/_rels/slideMaster297.xml.rels><?xml version="1.0" encoding="UTF-8"?>
<Relationships xmlns="http://schemas.openxmlformats.org/package/2006/relationships"><Relationship Id="rId1" Type="http://schemas.openxmlformats.org/officeDocument/2006/relationships/theme" Target="../theme/theme297.xml"/><Relationship Id="rId2" Type="http://schemas.openxmlformats.org/officeDocument/2006/relationships/image" Target="../media/image1.png"/>
</Relationships>
</file>

<file path=ppt/slideMasters/_rels/slideMaster298.xml.rels><?xml version="1.0" encoding="UTF-8"?>
<Relationships xmlns="http://schemas.openxmlformats.org/package/2006/relationships"><Relationship Id="rId1" Type="http://schemas.openxmlformats.org/officeDocument/2006/relationships/theme" Target="../theme/theme29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png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png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png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png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png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png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png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.png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1.png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1.png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1.png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1.png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.png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1.png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1.png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1.png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1.png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1.png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1.png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1.png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1.png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1.png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1.png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1.png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1.png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1.png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1.png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1.png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1.png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image" Target="../media/image1.png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image" Target="../media/image1.png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image" Target="../media/image1.png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1.png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image" Target="../media/image1.png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image" Target="../media/image1.png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image" Target="../media/image1.png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image" Target="../media/image1.png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image" Target="../media/image1.png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image" Target="../media/image1.png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image" Target="../media/image1.png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image" Target="../media/image1.png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image" Target="../media/image1.png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image" Target="../media/image1.png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image" Target="../media/image1.png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image" Target="../media/image1.png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image" Target="../media/image1.png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image" Target="../media/image1.png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image" Target="../media/image1.png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image" Target="../media/image1.png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image" Target="../media/image1.png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59000" indent="-19224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4960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4960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4960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4A3DE9-1329-467D-B6B5-9983C65B9C38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8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9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30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1C50B308-DA89-4B59-9017-2B27CC0D8BCF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7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sldNum" idx="11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E73B35-1E39-4E67-8B90-294B6A2E3C2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3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sldNum" idx="11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9659CD-0BD6-4931-8B5F-588A5E540D3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sldNum" idx="11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0FEF98-08AA-4D1A-90BA-30CA594B28B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sldNum" idx="11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E6A473-4056-428E-82E5-3A7C0E45841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sldNum" idx="11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3064CF-8CD3-4788-A342-0ADEA4469D5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5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sldNum" idx="11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504C42-A60D-4EBA-A1F7-04D6ECC205D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sldNum" idx="11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6FE5FA1-B47C-4372-AC5C-DCE27A1D636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sldNum" idx="11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2DE8D6-9884-41D3-9118-53531D358B9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sldNum" idx="11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B0C2C1-F0BE-4233-8FFA-F771361908A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9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8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sldNum" idx="12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5584B1-CFF7-4C4C-90FE-487AFB79105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31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32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33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8E0A7D13-C272-4030-845D-7E40C35A53D6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5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2416CF-92CE-4E5C-B7D9-D769466BBCB0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8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sldNum" idx="12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C81582-EE3D-4A6E-A4FE-3D7E3474FA1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7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9B3E30-3E77-4FC7-A4CD-D79B1676ED82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sldNum" idx="12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A188EB-F45E-4A40-A6F4-BCBFAE39B5B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9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7FA499-07CC-4213-B7F8-C1B38A9AE07F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sldNum" idx="12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3B72B1-8546-4514-B53F-CEF61593512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sldNum" idx="12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03B1B9-4938-4212-A143-81B79984FE9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sldNum" idx="12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AA24DA-F21A-46E0-8DA9-FD5B5192616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0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sldNum" idx="12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772C17-386E-4011-80CF-89CBC9F865A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4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35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36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fld id="{6E109C55-573D-4AF1-8B53-D2B34FD4B605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6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sldNum" idx="12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24FF9D-3B0D-4677-ABC3-7DAE160BDC6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3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2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sldNum" idx="12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B804CC-5065-4A92-AFB7-34149D5D601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8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sldNum" idx="12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C193C3-CDF1-41DB-984D-210E8457BAD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4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sldNum" idx="13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1C320F-C558-4A4C-A848-F41B1616642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sldNum" idx="13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B8955E-DED3-4329-85E0-356D1B50DC9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sldNum" idx="13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8AD07F-636D-4D8A-9894-52F96A0E831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8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sldNum" idx="13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A387702-5AC1-4D52-80E6-77B852F63A6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4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sldNum" idx="13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91E279-6B5D-49AB-954A-6A4ECC6ACD2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sldNum" idx="13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1A5731-51C4-4933-B426-3F0BEB1FA89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sldNum" idx="13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EF6413-0067-4447-A256-649C193B98B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sldNum" idx="13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EB0B15-77CA-4E0B-86EF-6373D80AB15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6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sldNum" idx="13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7C2AAF-3602-4ACA-977B-C3D5A970421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sldNum" idx="13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1138D8-B6C9-45CE-8774-2F8C6239797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sldNum" idx="14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BC7B3A-9367-40EC-954E-9EA78D8CAEF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sldNum" idx="14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802802-4AFC-45D6-9EFD-949474537A0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0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 type="sldNum" idx="14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6AFCDC-39C5-4789-A0F1-3701CDB1C2F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6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735065-4E50-420F-97D8-DBFD3FDEC554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sldNum" idx="14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190A32-9507-4397-BED3-2626D5800C7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8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BFEB97-446A-4E92-88CD-77A065DB4AF1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sldNum" idx="14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0A992C-9A3F-4F94-906A-F1C6A4CC5C6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3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1B030F-5341-4A61-9CC7-C997E9584F1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0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9F974F-828D-48DB-8490-71D973D3E4FC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60" name="PlaceHolder 3"/>
          <p:cNvSpPr>
            <a:spLocks noGrp="1"/>
          </p:cNvSpPr>
          <p:nvPr>
            <p:ph type="sldNum" idx="14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28065E-C7D5-4F01-8A4F-5AC54DAE80C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sldNum" idx="14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BEC357-4C7F-4923-B13E-6CE8F700D29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6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 type="sldNum" idx="14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8B56B3-2150-40D3-B905-F535BA317A8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1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 type="sldNum" idx="14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562319-FA0B-4576-9D14-F9B13DDC871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7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sldNum" idx="14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1B2D45-C556-40C7-8B0B-0DBD2A75607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3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3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sldNum" idx="15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C02CEC-8AEF-4063-92E3-C164149A3A7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9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sldNum" idx="15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DAEE49-CDF7-4E30-879B-B8E77313942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5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9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15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8D23E1-574F-4394-908C-05ADDC419DC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3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0098BA-382D-43AD-B925-9A7484B1749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sldNum" idx="15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F462EB-82B0-4861-BAB7-1C96BAC92B3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 type="sldNum" idx="15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84792F-0CFB-46D4-8E27-F0AAE255F8A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9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 type="sldNum" idx="15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D38214-1B80-44CC-B403-6483B1C67A8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5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19" name="PlaceHolder 3"/>
          <p:cNvSpPr>
            <a:spLocks noGrp="1"/>
          </p:cNvSpPr>
          <p:nvPr>
            <p:ph type="sldNum" idx="15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50081A-7CB7-44C9-B518-ACB034ABA9B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sldNum" idx="15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1051D6-08F9-49CC-AFFB-B06D122D412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sldNum" idx="15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B6ED1D-A81D-4FC3-B010-B121ADD3709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3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35" name="PlaceHolder 3"/>
          <p:cNvSpPr>
            <a:spLocks noGrp="1"/>
          </p:cNvSpPr>
          <p:nvPr>
            <p:ph type="sldNum" idx="15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39EC47-DF2E-441B-AEA5-C720B869874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7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sldNum" idx="16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9084BF-FCD2-4D78-8ACB-F257731FA7B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4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47" name="PlaceHolder 3"/>
          <p:cNvSpPr>
            <a:spLocks noGrp="1"/>
          </p:cNvSpPr>
          <p:nvPr>
            <p:ph type="sldNum" idx="16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C33D6A-A8CE-48D3-82EE-14DB1C6B9FA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53" name="PlaceHolder 3"/>
          <p:cNvSpPr>
            <a:spLocks noGrp="1"/>
          </p:cNvSpPr>
          <p:nvPr>
            <p:ph type="sldNum" idx="16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50D484-EE5B-4201-BC6A-4AEC6E92E3F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3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D64636-9143-4394-83DD-B1CAA4E4149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 type="sldNum" idx="16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B75442-69E9-4AB5-869C-8F1EDAFB04E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1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 type="sldNum" idx="16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73D09F-F7C4-4728-8AE2-EC204F7A0B1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7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DC13B7-39D7-4B37-A1D6-2D89DBD3E94A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77" name="PlaceHolder 3"/>
          <p:cNvSpPr>
            <a:spLocks noGrp="1"/>
          </p:cNvSpPr>
          <p:nvPr>
            <p:ph type="sldNum" idx="16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6AC43E-C368-4434-AC7A-55B6DC39FED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9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FC8A51-B2DF-4948-97D5-0632ACBEF4DE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89" name="PlaceHolder 3"/>
          <p:cNvSpPr>
            <a:spLocks noGrp="1"/>
          </p:cNvSpPr>
          <p:nvPr>
            <p:ph type="sldNum" idx="16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66AAD5-5BD2-4E7D-B320-B0EDF5DFD05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1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64CD5F-F601-4A83-82F2-ED4AA7A74AFD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 type="sldNum" idx="16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DC90E2-48D3-41C3-9AEC-654D0E9D603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05" name="PlaceHolder 3"/>
          <p:cNvSpPr>
            <a:spLocks noGrp="1"/>
          </p:cNvSpPr>
          <p:nvPr>
            <p:ph type="sldNum" idx="16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0E5524-28DB-44CE-BB7A-09F802877C5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4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56BEDF-3A00-46C8-8A23-16927B5A1F0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10" name="PlaceHolder 3"/>
          <p:cNvSpPr>
            <a:spLocks noGrp="1"/>
          </p:cNvSpPr>
          <p:nvPr>
            <p:ph type="sldNum" idx="16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714CFE-A029-4A5F-A577-72284E4B92A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2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16" name="PlaceHolder 3"/>
          <p:cNvSpPr>
            <a:spLocks noGrp="1"/>
          </p:cNvSpPr>
          <p:nvPr>
            <p:ph type="sldNum" idx="17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00E20F-4066-4166-BDA4-B3737DCA306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8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 type="sldNum" idx="17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45E0DE-F44D-414A-9B2C-E48EB32613A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3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4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2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2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28" name="PlaceHolder 3"/>
          <p:cNvSpPr>
            <a:spLocks noGrp="1"/>
          </p:cNvSpPr>
          <p:nvPr>
            <p:ph type="sldNum" idx="17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D7ACDC5-B2F8-4139-8183-21AE7921341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0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 type="sldNum" idx="17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48DF392-3038-4D9E-9FF6-E2EFB536645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6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 type="sldNum" idx="17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D319B0-D06C-49D1-8A25-BB4A7BC310D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 type="sldNum" idx="17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9AA683-13C0-4910-B176-F2FBFA63DD1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 type="sldNum" idx="17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2E5C08-61F2-464F-B450-196CD9B5AC5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0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5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54" name="PlaceHolder 3"/>
          <p:cNvSpPr>
            <a:spLocks noGrp="1"/>
          </p:cNvSpPr>
          <p:nvPr>
            <p:ph type="sldNum" idx="17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56768E-0F5C-4CB8-8C2D-EBF84FBE567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6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 type="sldNum" idx="17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AAD83D-A7BD-46E9-A610-45F7572144F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4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F81701-5BBC-432A-B030-F57452C114C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6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6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66" name="PlaceHolder 3"/>
          <p:cNvSpPr>
            <a:spLocks noGrp="1"/>
          </p:cNvSpPr>
          <p:nvPr>
            <p:ph type="sldNum" idx="17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5CA984-7955-483D-A251-24421086832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72" name="PlaceHolder 3"/>
          <p:cNvSpPr>
            <a:spLocks noGrp="1"/>
          </p:cNvSpPr>
          <p:nvPr>
            <p:ph type="sldNum" idx="18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12E88C-27B9-4977-98B9-FEBE2F23EA1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 type="sldNum" idx="18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4CFC0B-6763-4353-9F6B-5C535C312C5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8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82" name="PlaceHolder 3"/>
          <p:cNvSpPr>
            <a:spLocks noGrp="1"/>
          </p:cNvSpPr>
          <p:nvPr>
            <p:ph type="sldNum" idx="18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608A4C-22E7-4E3F-AC28-268049D8454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88" name="PlaceHolder 3"/>
          <p:cNvSpPr>
            <a:spLocks noGrp="1"/>
          </p:cNvSpPr>
          <p:nvPr>
            <p:ph type="sldNum" idx="18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6456BC-CC07-4DFF-993A-2A1C0D634CD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9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94" name="PlaceHolder 3"/>
          <p:cNvSpPr>
            <a:spLocks noGrp="1"/>
          </p:cNvSpPr>
          <p:nvPr>
            <p:ph type="sldNum" idx="18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ABA3B7-3783-40B7-BA62-9FF85782EFC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00" name="PlaceHolder 3"/>
          <p:cNvSpPr>
            <a:spLocks noGrp="1"/>
          </p:cNvSpPr>
          <p:nvPr>
            <p:ph type="sldNum" idx="18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80297F-4638-411F-B501-21D1126367A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2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06" name="PlaceHolder 3"/>
          <p:cNvSpPr>
            <a:spLocks noGrp="1"/>
          </p:cNvSpPr>
          <p:nvPr>
            <p:ph type="sldNum" idx="18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C34E99-8EAD-4D72-A2C0-DD978BE38FA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8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9E69EB-FB79-43CC-B5F6-C031F21B4537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18" name="PlaceHolder 3"/>
          <p:cNvSpPr>
            <a:spLocks noGrp="1"/>
          </p:cNvSpPr>
          <p:nvPr>
            <p:ph type="sldNum" idx="18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2CEC5B-4B62-430C-8FFA-BA5FEA5D4BA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4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0016A1-64EF-42D4-AC8F-EF2D6188ABE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0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85C922-4CB9-4DA3-9C55-A3C3CB7E3056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2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2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30" name="PlaceHolder 3"/>
          <p:cNvSpPr>
            <a:spLocks noGrp="1"/>
          </p:cNvSpPr>
          <p:nvPr>
            <p:ph type="sldNum" idx="18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E83631-A5EF-470C-8A93-D7C5317C7A9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2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E9B744-6B94-4E59-A73F-3D12AC0745F7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3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3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4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42" name="PlaceHolder 3"/>
          <p:cNvSpPr>
            <a:spLocks noGrp="1"/>
          </p:cNvSpPr>
          <p:nvPr>
            <p:ph type="sldNum" idx="18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A4DA73-6614-4C14-AAF8-E26D8724A70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46" name="PlaceHolder 3"/>
          <p:cNvSpPr>
            <a:spLocks noGrp="1"/>
          </p:cNvSpPr>
          <p:nvPr>
            <p:ph type="sldNum" idx="19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16CE0F-1720-402C-B6F8-37C573C057A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4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5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51" name="PlaceHolder 3"/>
          <p:cNvSpPr>
            <a:spLocks noGrp="1"/>
          </p:cNvSpPr>
          <p:nvPr>
            <p:ph type="sldNum" idx="19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DD9A9E-7E3A-4850-9376-9E66FDDDE80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3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5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5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57" name="PlaceHolder 3"/>
          <p:cNvSpPr>
            <a:spLocks noGrp="1"/>
          </p:cNvSpPr>
          <p:nvPr>
            <p:ph type="sldNum" idx="19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84A5D3-572E-4744-A484-8AC367EFCD9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9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6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63" name="PlaceHolder 3"/>
          <p:cNvSpPr>
            <a:spLocks noGrp="1"/>
          </p:cNvSpPr>
          <p:nvPr>
            <p:ph type="sldNum" idx="19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23AEB4-CD3D-498D-AD15-C63F1EB9E42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3"/>
  </p:sldLayoutIdLst>
</p:sldMaster>
</file>

<file path=ppt/slideMasters/slideMaster1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5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6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6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69" name="PlaceHolder 3"/>
          <p:cNvSpPr>
            <a:spLocks noGrp="1"/>
          </p:cNvSpPr>
          <p:nvPr>
            <p:ph type="sldNum" idx="19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7C894B-6A9A-4624-B367-07E5DEE2402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EB183BC4-85D9-48DB-B523-A50CB13FEBD9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4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A77CCE-413F-4D2A-A9B4-582CE58F512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1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75" name="PlaceHolder 3"/>
          <p:cNvSpPr>
            <a:spLocks noGrp="1"/>
          </p:cNvSpPr>
          <p:nvPr>
            <p:ph type="sldNum" idx="19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6DB674-3240-41E6-AD7F-6E0BC9D3AE7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7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81" name="PlaceHolder 3"/>
          <p:cNvSpPr>
            <a:spLocks noGrp="1"/>
          </p:cNvSpPr>
          <p:nvPr>
            <p:ph type="sldNum" idx="19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E10769-0C9D-45F9-AF74-CF8889C7E72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 type="sldNum" idx="19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F1005E-F9FB-4BA2-A930-E6C1963EB38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8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89" name="PlaceHolder 3"/>
          <p:cNvSpPr>
            <a:spLocks noGrp="1"/>
          </p:cNvSpPr>
          <p:nvPr>
            <p:ph type="sldNum" idx="19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4EDBB2-154A-4D25-8B85-24337F961E8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1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9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95" name="PlaceHolder 3"/>
          <p:cNvSpPr>
            <a:spLocks noGrp="1"/>
          </p:cNvSpPr>
          <p:nvPr>
            <p:ph type="sldNum" idx="19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9D6004-908C-480F-B083-6FB2A3B4C06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7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01" name="PlaceHolder 3"/>
          <p:cNvSpPr>
            <a:spLocks noGrp="1"/>
          </p:cNvSpPr>
          <p:nvPr>
            <p:ph type="sldNum" idx="20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C4FBA1-DA4C-45E5-8C11-BC4884D3E2E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0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0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07" name="PlaceHolder 3"/>
          <p:cNvSpPr>
            <a:spLocks noGrp="1"/>
          </p:cNvSpPr>
          <p:nvPr>
            <p:ph type="sldNum" idx="20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217C75-24A3-459B-AB9E-3D9095E3FD4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1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1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13" name="PlaceHolder 3"/>
          <p:cNvSpPr>
            <a:spLocks noGrp="1"/>
          </p:cNvSpPr>
          <p:nvPr>
            <p:ph type="sldNum" idx="20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7B017E-ED0A-4C6C-BD56-A3ED72D0F26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17" name="PlaceHolder 3"/>
          <p:cNvSpPr>
            <a:spLocks noGrp="1"/>
          </p:cNvSpPr>
          <p:nvPr>
            <p:ph type="sldNum" idx="20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696EB3-38FA-46EC-ABC3-061EB87D06E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9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2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2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23" name="PlaceHolder 3"/>
          <p:cNvSpPr>
            <a:spLocks noGrp="1"/>
          </p:cNvSpPr>
          <p:nvPr>
            <p:ph type="sldNum" idx="20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30F866-DF62-4701-9ECE-256BE4A9EC7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4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5F2D674-6A79-4215-9309-1AC4E117CA5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2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29" name="PlaceHolder 3"/>
          <p:cNvSpPr>
            <a:spLocks noGrp="1"/>
          </p:cNvSpPr>
          <p:nvPr>
            <p:ph type="sldNum" idx="20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4DB221-06FF-4B96-AF22-D946D41D003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3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35" name="PlaceHolder 3"/>
          <p:cNvSpPr>
            <a:spLocks noGrp="1"/>
          </p:cNvSpPr>
          <p:nvPr>
            <p:ph type="sldNum" idx="20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625BA7-D7EF-4D64-A03D-C8F478E7177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3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4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41" name="PlaceHolder 3"/>
          <p:cNvSpPr>
            <a:spLocks noGrp="1"/>
          </p:cNvSpPr>
          <p:nvPr>
            <p:ph type="sldNum" idx="20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E5F2F6-B149-460C-8D81-A46EE3F9C7E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3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4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4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47" name="PlaceHolder 3"/>
          <p:cNvSpPr>
            <a:spLocks noGrp="1"/>
          </p:cNvSpPr>
          <p:nvPr>
            <p:ph type="sldNum" idx="20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2B0ABE-2D07-469D-B6B5-13DE176AB5D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9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9F9885-C53D-4A31-A058-B9BA14331DF7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5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5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5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5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59" name="PlaceHolder 3"/>
          <p:cNvSpPr>
            <a:spLocks noGrp="1"/>
          </p:cNvSpPr>
          <p:nvPr>
            <p:ph type="sldNum" idx="20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BCFF2E-A71D-4517-9652-9A8832BFA86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1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C725F8-2DB5-49D7-B72D-D63B253B56B8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6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6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7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71" name="PlaceHolder 3"/>
          <p:cNvSpPr>
            <a:spLocks noGrp="1"/>
          </p:cNvSpPr>
          <p:nvPr>
            <p:ph type="sldNum" idx="21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F4E64B-5678-4022-9D19-F7730A105B2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3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0BEAA1-5E53-45C5-8133-B6B4196DCB17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7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7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8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8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83" name="PlaceHolder 3"/>
          <p:cNvSpPr>
            <a:spLocks noGrp="1"/>
          </p:cNvSpPr>
          <p:nvPr>
            <p:ph type="sldNum" idx="21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29300D-202D-474B-B630-A5B70311F7C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4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77ECEC-6807-4A1E-A489-86370D95287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87" name="PlaceHolder 3"/>
          <p:cNvSpPr>
            <a:spLocks noGrp="1"/>
          </p:cNvSpPr>
          <p:nvPr>
            <p:ph type="sldNum" idx="21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4B5C1E-7956-48F5-8355-B0BCC49365E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8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9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92" name="PlaceHolder 3"/>
          <p:cNvSpPr>
            <a:spLocks noGrp="1"/>
          </p:cNvSpPr>
          <p:nvPr>
            <p:ph type="sldNum" idx="21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E8E0D3-82BE-46CE-B60D-8A846E1DDFB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4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9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9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98" name="PlaceHolder 3"/>
          <p:cNvSpPr>
            <a:spLocks noGrp="1"/>
          </p:cNvSpPr>
          <p:nvPr>
            <p:ph type="sldNum" idx="21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0970E4-903B-41AB-8C19-D026296C4A4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0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0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0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04" name="PlaceHolder 3"/>
          <p:cNvSpPr>
            <a:spLocks noGrp="1"/>
          </p:cNvSpPr>
          <p:nvPr>
            <p:ph type="sldNum" idx="21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5DC86F-050E-48D3-AC51-15840B5919B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3"/>
  </p:sldLayoutIdLst>
</p:sldMaster>
</file>

<file path=ppt/slideMasters/slideMaster2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6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0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10" name="PlaceHolder 3"/>
          <p:cNvSpPr>
            <a:spLocks noGrp="1"/>
          </p:cNvSpPr>
          <p:nvPr>
            <p:ph type="sldNum" idx="21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2E3146-CE08-4B6E-A0A8-C3B93ECB1E4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2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1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1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16" name="PlaceHolder 3"/>
          <p:cNvSpPr>
            <a:spLocks noGrp="1"/>
          </p:cNvSpPr>
          <p:nvPr>
            <p:ph type="sldNum" idx="21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4A14B8-E291-417B-A4C8-706BDF300E8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8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2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2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22" name="PlaceHolder 3"/>
          <p:cNvSpPr>
            <a:spLocks noGrp="1"/>
          </p:cNvSpPr>
          <p:nvPr>
            <p:ph type="sldNum" idx="21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8AF25E-62CC-4970-A8EA-6E56BBD4A8D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2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26" name="PlaceHolder 3"/>
          <p:cNvSpPr>
            <a:spLocks noGrp="1"/>
          </p:cNvSpPr>
          <p:nvPr>
            <p:ph type="sldNum" idx="21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27A936-5C2A-4DB3-A719-F61BE5BD8DF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2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30" name="PlaceHolder 3"/>
          <p:cNvSpPr>
            <a:spLocks noGrp="1"/>
          </p:cNvSpPr>
          <p:nvPr>
            <p:ph type="sldNum" idx="22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EB0946-BE7E-4C68-8CAD-FCA86A5BF52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4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56D0F1-F09A-4C4E-9151-98E65418134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2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3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3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3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36" name="PlaceHolder 3"/>
          <p:cNvSpPr>
            <a:spLocks noGrp="1"/>
          </p:cNvSpPr>
          <p:nvPr>
            <p:ph type="sldNum" idx="22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A62777-9EA6-45C0-BA76-91016DD5395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8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3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4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4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42" name="PlaceHolder 3"/>
          <p:cNvSpPr>
            <a:spLocks noGrp="1"/>
          </p:cNvSpPr>
          <p:nvPr>
            <p:ph type="sldNum" idx="22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7BDA29-9224-4AB3-AF2E-2395EB27B56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48" name="PlaceHolder 3"/>
          <p:cNvSpPr>
            <a:spLocks noGrp="1"/>
          </p:cNvSpPr>
          <p:nvPr>
            <p:ph type="sldNum" idx="22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DFC971-0A00-4E46-9A4E-05BA06791F6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5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5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54" name="PlaceHolder 3"/>
          <p:cNvSpPr>
            <a:spLocks noGrp="1"/>
          </p:cNvSpPr>
          <p:nvPr>
            <p:ph type="sldNum" idx="22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4C2959-E6AD-45FA-88A8-FC2C7900723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5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58" name="PlaceHolder 3"/>
          <p:cNvSpPr>
            <a:spLocks noGrp="1"/>
          </p:cNvSpPr>
          <p:nvPr>
            <p:ph type="sldNum" idx="22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3D76ED-349E-4B0C-A6C8-F9B5D8EB0BC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0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6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6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64" name="PlaceHolder 3"/>
          <p:cNvSpPr>
            <a:spLocks noGrp="1"/>
          </p:cNvSpPr>
          <p:nvPr>
            <p:ph type="sldNum" idx="22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819F63-E668-4C8A-BFB7-92843AC5A5C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6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70" name="PlaceHolder 3"/>
          <p:cNvSpPr>
            <a:spLocks noGrp="1"/>
          </p:cNvSpPr>
          <p:nvPr>
            <p:ph type="sldNum" idx="22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336BB2-E0A1-4CED-94B7-4C95BC9BF47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76" name="PlaceHolder 3"/>
          <p:cNvSpPr>
            <a:spLocks noGrp="1"/>
          </p:cNvSpPr>
          <p:nvPr>
            <p:ph type="sldNum" idx="22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6C29CF-31ED-4B91-BB31-18FE1594CAC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82" name="PlaceHolder 3"/>
          <p:cNvSpPr>
            <a:spLocks noGrp="1"/>
          </p:cNvSpPr>
          <p:nvPr>
            <p:ph type="sldNum" idx="22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D27C10-C51F-47C6-B50B-F912FA3712C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4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8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8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88" name="PlaceHolder 3"/>
          <p:cNvSpPr>
            <a:spLocks noGrp="1"/>
          </p:cNvSpPr>
          <p:nvPr>
            <p:ph type="sldNum" idx="23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599E84-287D-405C-8528-8E4544A5BF3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4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CFD0FA-1CCC-4D79-AC5C-7F87AE96B10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0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263384-B66E-4C9E-87A5-CCDADCA7242B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9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9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9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9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00" name="PlaceHolder 3"/>
          <p:cNvSpPr>
            <a:spLocks noGrp="1"/>
          </p:cNvSpPr>
          <p:nvPr>
            <p:ph type="sldNum" idx="23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216D1F-0786-478C-8679-6622FE235C1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2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4AC134-5C67-4D20-9F90-6D1DE2D160F6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0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1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1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12" name="PlaceHolder 3"/>
          <p:cNvSpPr>
            <a:spLocks noGrp="1"/>
          </p:cNvSpPr>
          <p:nvPr>
            <p:ph type="sldNum" idx="23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542905-B019-46CC-811D-36DD3C4C358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4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90F192-6CAE-4B27-B755-9626000956CD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1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1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2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24" name="PlaceHolder 3"/>
          <p:cNvSpPr>
            <a:spLocks noGrp="1"/>
          </p:cNvSpPr>
          <p:nvPr>
            <p:ph type="sldNum" idx="23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769CF1-D9D1-41F7-B3FA-62070444E5D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2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28" name="PlaceHolder 3"/>
          <p:cNvSpPr>
            <a:spLocks noGrp="1"/>
          </p:cNvSpPr>
          <p:nvPr>
            <p:ph type="sldNum" idx="23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C18B24-238C-46F5-92E7-51E4CC50EB4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3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33" name="PlaceHolder 3"/>
          <p:cNvSpPr>
            <a:spLocks noGrp="1"/>
          </p:cNvSpPr>
          <p:nvPr>
            <p:ph type="sldNum" idx="23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94B365C-FFAF-4925-958F-9A2DBC259F4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5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3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3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3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39" name="PlaceHolder 3"/>
          <p:cNvSpPr>
            <a:spLocks noGrp="1"/>
          </p:cNvSpPr>
          <p:nvPr>
            <p:ph type="sldNum" idx="23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C7FE8C-4A74-4593-9439-B5DC146CA9D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4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42B433-6598-4B24-849A-38233F10DA5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1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4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4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45" name="PlaceHolder 3"/>
          <p:cNvSpPr>
            <a:spLocks noGrp="1"/>
          </p:cNvSpPr>
          <p:nvPr>
            <p:ph type="sldNum" idx="23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A3D92C-6309-4BD5-A92F-23AEEF86280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3"/>
  </p:sldLayoutIdLst>
</p:sldMaster>
</file>

<file path=ppt/slideMasters/slideMaster2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7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4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5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51" name="PlaceHolder 3"/>
          <p:cNvSpPr>
            <a:spLocks noGrp="1"/>
          </p:cNvSpPr>
          <p:nvPr>
            <p:ph type="sldNum" idx="23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F8B4CB-9D63-4953-8830-6C72AA62FDC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3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5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5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57" name="PlaceHolder 3"/>
          <p:cNvSpPr>
            <a:spLocks noGrp="1"/>
          </p:cNvSpPr>
          <p:nvPr>
            <p:ph type="sldNum" idx="23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7652E0-80FD-49B4-B7AB-644DFDB0186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9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6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6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6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63" name="PlaceHolder 3"/>
          <p:cNvSpPr>
            <a:spLocks noGrp="1"/>
          </p:cNvSpPr>
          <p:nvPr>
            <p:ph type="sldNum" idx="24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8FACB9-AC2F-4A68-9B21-827C266B613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6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67" name="PlaceHolder 3"/>
          <p:cNvSpPr>
            <a:spLocks noGrp="1"/>
          </p:cNvSpPr>
          <p:nvPr>
            <p:ph type="sldNum" idx="24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EE8A28-0AF1-4843-A31B-F6F4A3B1F65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7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71" name="PlaceHolder 3"/>
          <p:cNvSpPr>
            <a:spLocks noGrp="1"/>
          </p:cNvSpPr>
          <p:nvPr>
            <p:ph type="sldNum" idx="24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59C1B0-0C00-4E53-983E-BF46FEE98CC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3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7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77" name="PlaceHolder 3"/>
          <p:cNvSpPr>
            <a:spLocks noGrp="1"/>
          </p:cNvSpPr>
          <p:nvPr>
            <p:ph type="sldNum" idx="24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8BB8CF-C34D-45C4-B011-2C2A614137D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9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83" name="PlaceHolder 3"/>
          <p:cNvSpPr>
            <a:spLocks noGrp="1"/>
          </p:cNvSpPr>
          <p:nvPr>
            <p:ph type="sldNum" idx="24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A41743-A5FD-4B05-824B-FA6D9481DAF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8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8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89" name="PlaceHolder 3"/>
          <p:cNvSpPr>
            <a:spLocks noGrp="1"/>
          </p:cNvSpPr>
          <p:nvPr>
            <p:ph type="sldNum" idx="24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42DEB0-535E-4F7A-A615-A6565209DF6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9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9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95" name="PlaceHolder 3"/>
          <p:cNvSpPr>
            <a:spLocks noGrp="1"/>
          </p:cNvSpPr>
          <p:nvPr>
            <p:ph type="sldNum" idx="24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518A93-F3CE-4136-88BB-1FFA7A3C28B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4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A80B67-BA64-4F55-90BB-CA5349AED03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99" name="PlaceHolder 3"/>
          <p:cNvSpPr>
            <a:spLocks noGrp="1"/>
          </p:cNvSpPr>
          <p:nvPr>
            <p:ph type="sldNum" idx="24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EF99FD-A7A5-4AAC-9C46-758DDB26D9F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1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0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05" name="PlaceHolder 3"/>
          <p:cNvSpPr>
            <a:spLocks noGrp="1"/>
          </p:cNvSpPr>
          <p:nvPr>
            <p:ph type="sldNum" idx="24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DEC31E-7AE4-4CA4-801A-4D9FA239B49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11" name="PlaceHolder 3"/>
          <p:cNvSpPr>
            <a:spLocks noGrp="1"/>
          </p:cNvSpPr>
          <p:nvPr>
            <p:ph type="sldNum" idx="24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DD5CA1-4F68-4663-A610-BBED73270A7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1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1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1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17" name="PlaceHolder 3"/>
          <p:cNvSpPr>
            <a:spLocks noGrp="1"/>
          </p:cNvSpPr>
          <p:nvPr>
            <p:ph type="sldNum" idx="25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E7AB06-3F4D-4FF2-9223-46D2D098C62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2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2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23" name="PlaceHolder 3"/>
          <p:cNvSpPr>
            <a:spLocks noGrp="1"/>
          </p:cNvSpPr>
          <p:nvPr>
            <p:ph type="sldNum" idx="25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C5E695E-A2AE-4DDE-A82D-00E59B673A2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5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2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2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29" name="PlaceHolder 3"/>
          <p:cNvSpPr>
            <a:spLocks noGrp="1"/>
          </p:cNvSpPr>
          <p:nvPr>
            <p:ph type="sldNum" idx="25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20A3BD-D050-4F3B-BB45-3EAD4689E88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1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CDC745-8723-4107-A5D7-6EB93CA40C8E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3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3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3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4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41" name="PlaceHolder 3"/>
          <p:cNvSpPr>
            <a:spLocks noGrp="1"/>
          </p:cNvSpPr>
          <p:nvPr>
            <p:ph type="sldNum" idx="25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787235C-22BA-40E7-A502-55C07EA1570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3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3E5B08-73C3-47F7-B092-276B3AF94834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4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5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5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5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53" name="PlaceHolder 3"/>
          <p:cNvSpPr>
            <a:spLocks noGrp="1"/>
          </p:cNvSpPr>
          <p:nvPr>
            <p:ph type="sldNum" idx="25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C4D9D04-395D-45C4-8692-70C57AE9B62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5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BE589C-48A9-40CE-B982-C90E72EF5EC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5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4E3215-688E-4736-8057-D2CB5E762CAD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5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5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5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6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65" name="PlaceHolder 3"/>
          <p:cNvSpPr>
            <a:spLocks noGrp="1"/>
          </p:cNvSpPr>
          <p:nvPr>
            <p:ph type="sldNum" idx="25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8A124D-71E9-4DCB-8A95-8A01E9672B3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69" name="PlaceHolder 3"/>
          <p:cNvSpPr>
            <a:spLocks noGrp="1"/>
          </p:cNvSpPr>
          <p:nvPr>
            <p:ph type="sldNum" idx="25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1A2129-6DCC-4D96-A282-5C8C0C54666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7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74" name="PlaceHolder 3"/>
          <p:cNvSpPr>
            <a:spLocks noGrp="1"/>
          </p:cNvSpPr>
          <p:nvPr>
            <p:ph type="sldNum" idx="25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AFE762-FAC3-42F4-B9B7-3C4663A670B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6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7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7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7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80" name="PlaceHolder 3"/>
          <p:cNvSpPr>
            <a:spLocks noGrp="1"/>
          </p:cNvSpPr>
          <p:nvPr>
            <p:ph type="sldNum" idx="25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99A26F-0240-4F1C-944A-C6D9A7F0497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2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8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8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86" name="PlaceHolder 3"/>
          <p:cNvSpPr>
            <a:spLocks noGrp="1"/>
          </p:cNvSpPr>
          <p:nvPr>
            <p:ph type="sldNum" idx="25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FC3E6B3-7272-446E-94D8-92ECE137F96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8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9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92" name="PlaceHolder 3"/>
          <p:cNvSpPr>
            <a:spLocks noGrp="1"/>
          </p:cNvSpPr>
          <p:nvPr>
            <p:ph type="sldNum" idx="26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F7333D-D4FB-47B6-9634-822EF1E9CB9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4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9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98" name="PlaceHolder 3"/>
          <p:cNvSpPr>
            <a:spLocks noGrp="1"/>
          </p:cNvSpPr>
          <p:nvPr>
            <p:ph type="sldNum" idx="26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DE3757-D14E-4139-BA54-37E0002FB63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0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0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0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04" name="PlaceHolder 3"/>
          <p:cNvSpPr>
            <a:spLocks noGrp="1"/>
          </p:cNvSpPr>
          <p:nvPr>
            <p:ph type="sldNum" idx="26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F3FA1BB-2034-4054-9363-3DF0907743A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5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A71C59-10EE-4541-A856-B47133C476E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0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08" name="PlaceHolder 3"/>
          <p:cNvSpPr>
            <a:spLocks noGrp="1"/>
          </p:cNvSpPr>
          <p:nvPr>
            <p:ph type="sldNum" idx="26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547EF3-A7EA-4BF3-A083-299CF664331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1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12" name="PlaceHolder 3"/>
          <p:cNvSpPr>
            <a:spLocks noGrp="1"/>
          </p:cNvSpPr>
          <p:nvPr>
            <p:ph type="sldNum" idx="26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18F094-DC42-4D7D-80A0-6895B1AFE3F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4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1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1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18" name="PlaceHolder 3"/>
          <p:cNvSpPr>
            <a:spLocks noGrp="1"/>
          </p:cNvSpPr>
          <p:nvPr>
            <p:ph type="sldNum" idx="26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2E82C9-A90F-4A2E-8852-84DAFDBDB11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0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2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2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2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24" name="PlaceHolder 3"/>
          <p:cNvSpPr>
            <a:spLocks noGrp="1"/>
          </p:cNvSpPr>
          <p:nvPr>
            <p:ph type="sldNum" idx="26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5EC994-5CE5-4788-AF24-9D4BDB2C096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2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2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30" name="PlaceHolder 3"/>
          <p:cNvSpPr>
            <a:spLocks noGrp="1"/>
          </p:cNvSpPr>
          <p:nvPr>
            <p:ph type="sldNum" idx="26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C1E52AA-BD22-4523-9688-1A4E9DF83BF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3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3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36" name="PlaceHolder 3"/>
          <p:cNvSpPr>
            <a:spLocks noGrp="1"/>
          </p:cNvSpPr>
          <p:nvPr>
            <p:ph type="sldNum" idx="26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543720-097A-4C7A-877E-C309B01AB79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3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40" name="PlaceHolder 3"/>
          <p:cNvSpPr>
            <a:spLocks noGrp="1"/>
          </p:cNvSpPr>
          <p:nvPr>
            <p:ph type="sldNum" idx="26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4AE367-AD13-429C-9772-91A84BD9349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2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4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4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4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46" name="PlaceHolder 3"/>
          <p:cNvSpPr>
            <a:spLocks noGrp="1"/>
          </p:cNvSpPr>
          <p:nvPr>
            <p:ph type="sldNum" idx="27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118522-4AF6-4131-9EDB-909B5D408DB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4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5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5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52" name="PlaceHolder 3"/>
          <p:cNvSpPr>
            <a:spLocks noGrp="1"/>
          </p:cNvSpPr>
          <p:nvPr>
            <p:ph type="sldNum" idx="27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BE47C2D-188C-45F0-BB9A-D1424A0BD51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5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5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5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58" name="PlaceHolder 3"/>
          <p:cNvSpPr>
            <a:spLocks noGrp="1"/>
          </p:cNvSpPr>
          <p:nvPr>
            <p:ph type="sldNum" idx="27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8260B6-0950-46E2-834E-1B40C3CEFB55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5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244661-F452-4D48-BC3E-AAB5A2B2D81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6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6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64" name="PlaceHolder 3"/>
          <p:cNvSpPr>
            <a:spLocks noGrp="1"/>
          </p:cNvSpPr>
          <p:nvPr>
            <p:ph type="sldNum" idx="27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7BDED0-8A66-4C8A-9069-76EF04CD8ED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6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6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70" name="PlaceHolder 3"/>
          <p:cNvSpPr>
            <a:spLocks noGrp="1"/>
          </p:cNvSpPr>
          <p:nvPr>
            <p:ph type="sldNum" idx="27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E1CC8C-3C96-4447-A269-E643D7DCE98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2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C0DD0E-BEAD-4075-9F68-51A7CC2F5D20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7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7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7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7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8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82" name="PlaceHolder 3"/>
          <p:cNvSpPr>
            <a:spLocks noGrp="1"/>
          </p:cNvSpPr>
          <p:nvPr>
            <p:ph type="sldNum" idx="27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340A6D-0F83-4B51-8C66-25E3BECD8A3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3"/>
  </p:sldLayoutIdLst>
</p:sldMaster>
</file>

<file path=ppt/slideMasters/slideMaster2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4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6792CB-8CBC-41EF-A4A4-33F185620881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8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8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9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9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94" name="PlaceHolder 3"/>
          <p:cNvSpPr>
            <a:spLocks noGrp="1"/>
          </p:cNvSpPr>
          <p:nvPr>
            <p:ph type="sldNum" idx="27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128AD8-E836-41B1-8FA6-9188D827001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6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1855FE-9B3D-4B23-8171-F88C2F2E36F8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9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60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60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606" name="PlaceHolder 3"/>
          <p:cNvSpPr>
            <a:spLocks noGrp="1"/>
          </p:cNvSpPr>
          <p:nvPr>
            <p:ph type="sldNum" idx="27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F91950-FD56-4A8F-8254-90529106C9F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60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44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71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20024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2960" indent="-1713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610" name="PlaceHolder 3"/>
          <p:cNvSpPr>
            <a:spLocks noGrp="1"/>
          </p:cNvSpPr>
          <p:nvPr>
            <p:ph type="sldNum" idx="27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15F9CA-C58B-49D2-AC48-0A0D807717A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0A1D06ED-F7B5-4628-927A-A1389BAECACA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5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D244B7-D515-40E1-9F14-8D868D5841DC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5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BD4D65-6A37-42D1-B7CE-BA2D15B1BEB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D768E5-81A9-4F12-9FC2-B83253A77CBE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5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CBDEC3A-3755-481B-9208-007D5E84996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84A077-5E90-4524-AB5C-80ECF55F23DD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5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30B71A-60BE-47BC-AB0C-BFA9E5E257A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BA97E9-DBFB-4072-A7FE-882A5A48E563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5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A28F8A-6380-42B6-B6A4-77197E282B1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5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C31450-F82F-4DCE-B0B6-A4C9861D110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C4565815-F66A-4769-A1EC-7F3480151909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5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55B22E-D919-41CC-8A32-70394BDC3A8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 idx="6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CD704A-E764-4C76-AEF0-C140BA94783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6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7DADA6-FA75-48F2-BFB5-FC5A64946D0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3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6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23F118-0DB4-41DF-9A01-7FCE0218249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6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2DA9A1-A05A-45EF-BFF5-41693229E1B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6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DA7729-4DE9-4242-BB97-84C418B73C7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6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F91BAC-2EE4-41E4-BC6E-CF88C3B046A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sldNum" idx="6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C8C012A-DE90-468E-BB76-2AD3ABB3EFD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6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3FAB19-DF12-4223-BDBD-1963494DABC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1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6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EDECD7-C9D7-4690-83CA-B0C8D7B9630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070150C3-BFE3-40A9-8A03-56D59E9081DF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sldNum" idx="6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2BB363-877B-4A3B-B54E-80A376EBE49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7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FFBEFA-8061-46D1-821D-900B96A1FA1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7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50608F-814F-4FFE-85DA-EF367B9CD31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7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FBCB1F5-E65C-40F7-9B59-F1E3B6BE620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7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27C170-86B6-4911-9E9A-EF650CC54AB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7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1C8959-73B4-4CE8-84AA-B3096C013A6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sldNum" idx="7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939A3B-F782-440D-BC3C-55B63F0B0B9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7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8F0C32-2249-4D68-BE1D-FD2324343FB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A0A4F48-6689-476A-8A43-B255049D85B6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7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AE663A-8B6E-4C70-8D51-3D348A5601E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6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7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8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C3E4247D-54D5-428A-B6F6-04248F35CE52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44A5D8-C385-48EB-AF69-7D62795D8561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sldNum" idx="7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AD1476-E879-48E2-B81E-508D4F45C70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207F3B-ECE1-4EC7-8DF0-D60DBB7D570D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7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B3003A-92C8-4310-925C-B643D13F03A7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8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198A8B-4973-418B-830E-3BCD50F1A50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8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76EC26-DFC3-4D76-81BA-7BB6D214D65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sldNum" idx="8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15C279-372F-4F04-9D1B-4AC44D555F4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8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51A557-4FEC-432D-A2E4-86B0412455C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3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0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8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E518CB-6325-484E-8075-029B18AA61F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9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20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21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E3B25632-505B-46DA-98A0-82870D89BC45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6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8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0C8A88-E489-45F5-BC67-517B6528A23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2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8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78F24A-D922-4CD8-8F80-AA181A3A48C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sldNum" idx="8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9A7B6D-B71E-439C-8F12-006255B506F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sldNum" idx="8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C0B345-9D1C-4946-A70F-F0F855FFFE3D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sldNum" idx="8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FB4BDE-3D86-4E27-BDBB-9B69EFE18A6F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sldNum" idx="9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E3AF03-9432-4FE3-8CE4-35D6F712C9A6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8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sldNum" idx="9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C9985E-6337-49D3-8801-F18DE48DB43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 idx="9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00033F-9162-41EB-9090-4BAD1411BAB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: Rounded Corners 11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9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00F791-D590-4F71-93A9-0F1F2BF0ED6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4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9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CE57F23-6D9F-4380-AABB-374E0D8F784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22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23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24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6E0986EE-02EA-4AE8-B30C-8850CE5ECC73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9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95F1D3-0D11-4989-AC89-F19D538B5B6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6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7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9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6845EE-1333-4686-A130-01CEBF2295D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sldNum" idx="9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5AF434-0007-4FA8-B279-7348F90D02B3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Rectangle: Rounded Corners 8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9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sldNum" idx="9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AE2EB8-72F7-49EE-AFFD-0683AAB9140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7BA506-92C8-449D-9B05-9FAB5B7EAB0B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5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1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sldNum" idx="9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CEFF5E-61D3-49D5-9F8E-33E6D385663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6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8CB643-ED85-489A-B596-33BBECB7F767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7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2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3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sldNum" idx="10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C9C346-8F02-4D72-9610-66E20CB4BBE2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8" name="Slide Number Placeholder 5"/>
          <p:cNvSpPr/>
          <p:nvPr/>
        </p:nvSpPr>
        <p:spPr>
          <a:xfrm>
            <a:off x="8485200" y="210960"/>
            <a:ext cx="341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488C55-1F5C-4CF2-87AC-4E8F1247AC8F}" type="slidenum">
              <a:rPr b="1" lang="en-US" sz="12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9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: Rounded Corners 5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4" name="Rectangle: Rounded Corners 7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5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101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18D95F-675E-4429-9912-7722E7C3D02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84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415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5"/>
          </p:nvPr>
        </p:nvSpPr>
        <p:spPr>
          <a:xfrm>
            <a:off x="62820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6"/>
          </p:nvPr>
        </p:nvSpPr>
        <p:spPr>
          <a:xfrm>
            <a:off x="3029040" y="4766760"/>
            <a:ext cx="308592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7"/>
          </p:nvPr>
        </p:nvSpPr>
        <p:spPr>
          <a:xfrm>
            <a:off x="6457680" y="4766760"/>
            <a:ext cx="205740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  <a:defRPr b="0" lang="en-US" sz="900" strike="noStrike" u="none">
                <a:solidFill>
                  <a:srgbClr val="929292"/>
                </a:solidFill>
                <a:uFillTx/>
                <a:latin typeface="Source Sans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fld id="{E1437BF9-64B3-4ED9-8901-33DCBF656DDC}" type="slidenum">
              <a:rPr b="0" lang="en-US" sz="900" strike="noStrike" u="none">
                <a:solidFill>
                  <a:srgbClr val="929292"/>
                </a:solidFill>
                <a:uFillTx/>
                <a:latin typeface="Source Sans Pro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102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76B257-75A0-4521-9C50-F73174192B68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103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55FA3D-E3F3-4DDC-A841-51FB700A3A49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9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0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sldNum" idx="104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06A451-89AC-439B-9BC5-0C6C2C8D8EF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: Rounded Corners 6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5" name="Rectangle: Rounded Corners 11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6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sldNum" idx="105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02A904-DE70-4709-9F10-AABC27E4207E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3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1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2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sldNum" idx="106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6204A6-2DAC-4423-B698-0C1E7AC5B77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7" name="Rectangle: Rounded Corners 9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8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sldNum" idx="107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C1CB8E-E3AB-4BCF-8E6E-1CAEA7122B34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: Rounded Corners 14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3" name="Rectangle: Rounded Corners 10"/>
          <p:cNvSpPr/>
          <p:nvPr/>
        </p:nvSpPr>
        <p:spPr>
          <a:xfrm>
            <a:off x="264960" y="225360"/>
            <a:ext cx="88452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4" name="Picture 2" descr="D:\KHABAR\ОНЛАЙН школа\LOGOMON\tvKAZ.png"/>
          <p:cNvPicPr/>
          <p:nvPr/>
        </p:nvPicPr>
        <p:blipFill>
          <a:blip r:embed="rId2"/>
          <a:stretch/>
        </p:blipFill>
        <p:spPr>
          <a:xfrm>
            <a:off x="341280" y="281160"/>
            <a:ext cx="730440" cy="134640"/>
          </a:xfrm>
          <a:prstGeom prst="rect">
            <a:avLst/>
          </a:prstGeom>
          <a:ln w="0">
            <a:noFill/>
          </a:ln>
        </p:spPr>
      </p:pic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sldNum" idx="108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5CDD6C-BA81-41A3-B65E-D6620D7AFD0A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sldNum" idx="109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594B0C-FB8C-4B5F-B4CD-A020B513A2D0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: Rounded Corners 7"/>
          <p:cNvSpPr/>
          <p:nvPr/>
        </p:nvSpPr>
        <p:spPr>
          <a:xfrm>
            <a:off x="8431200" y="225360"/>
            <a:ext cx="447840" cy="246240"/>
          </a:xfrm>
          <a:prstGeom prst="roundRect">
            <a:avLst>
              <a:gd name="adj" fmla="val 50000"/>
            </a:avLst>
          </a:prstGeom>
          <a:solidFill>
            <a:srgbClr val="5935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88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3300" strike="noStrike" u="none">
                <a:solidFill>
                  <a:srgbClr val="3f3f3f"/>
                </a:solidFill>
                <a:uFillTx/>
                <a:latin typeface="Roboto Condensed"/>
              </a:rPr>
              <a:t>Click to edit the title text format</a:t>
            </a:r>
            <a:endParaRPr b="0" lang="ru-RU" sz="33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28560" y="1370160"/>
            <a:ext cx="7886880" cy="32623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/>
          </a:bodyPr>
          <a:p>
            <a:pPr marL="1699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Click to edit the outline text format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1" marL="51264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Second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2" marL="85572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Third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3" marL="1197000" indent="-16992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Fourth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4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Fifth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5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Sixth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  <a:p>
            <a:pPr lvl="6" marL="1539720" indent="-169560">
              <a:lnSpc>
                <a:spcPct val="90000"/>
              </a:lnSpc>
              <a:spcBef>
                <a:spcPts val="751"/>
              </a:spcBef>
              <a:buClr>
                <a:srgbClr val="3f3f3f"/>
              </a:buClr>
              <a:buFont typeface="Arial"/>
              <a:buChar char="•"/>
              <a:tabLst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ru-RU" sz="2100" strike="noStrike" u="none">
                <a:solidFill>
                  <a:srgbClr val="3f3f3f"/>
                </a:solidFill>
                <a:uFillTx/>
                <a:latin typeface="Source Sans Pro"/>
              </a:rPr>
              <a:t>Seventh Outline Level</a:t>
            </a:r>
            <a:endParaRPr b="0" lang="ru-RU" sz="2100" strike="noStrike" u="none">
              <a:solidFill>
                <a:srgbClr val="3f3f3f"/>
              </a:solidFill>
              <a:uFillTx/>
              <a:latin typeface="Source Sans Pro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110"/>
          </p:nvPr>
        </p:nvSpPr>
        <p:spPr>
          <a:xfrm>
            <a:off x="8485200" y="210600"/>
            <a:ext cx="341280" cy="27468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ffffff"/>
                </a:solidFill>
                <a:uFillTx/>
                <a:latin typeface="Roboto Condense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6ABB26-318B-49F0-8A41-60ACE5529061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76;p1"/>
          <p:cNvSpPr/>
          <p:nvPr/>
        </p:nvSpPr>
        <p:spPr>
          <a:xfrm>
            <a:off x="687240" y="2181240"/>
            <a:ext cx="7712280" cy="16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Тақырыбы: Трофикалық деңгейлер.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                        </a:t>
            </a:r>
            <a:r>
              <a:rPr b="1" lang="kk-KZ" sz="2500" strike="noStrike" u="none">
                <a:solidFill>
                  <a:srgbClr val="376092"/>
                </a:solidFill>
                <a:uFillTx/>
                <a:latin typeface="Times New Roman"/>
                <a:ea typeface="Times New Roman"/>
              </a:rPr>
              <a:t>Қарым-қатынас түрлері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11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(Қоғамдық – гуманитарлық бағыты</a:t>
            </a:r>
            <a:r>
              <a:rPr b="0" i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)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12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1613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5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6" name="TextBox 36"/>
          <p:cNvSpPr/>
          <p:nvPr/>
        </p:nvSpPr>
        <p:spPr>
          <a:xfrm>
            <a:off x="1347840" y="307800"/>
            <a:ext cx="6846840" cy="2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Аменсализм – бұл бір популяцияның екіншісіне біржақты теріс әсері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7" name="Прямоугольник 10"/>
          <p:cNvSpPr/>
          <p:nvPr/>
        </p:nvSpPr>
        <p:spPr>
          <a:xfrm>
            <a:off x="579600" y="2305080"/>
            <a:ext cx="815760" cy="30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78" name="Picture 2" descr="Питание бурого медведя – Мир Знаний"/>
          <p:cNvPicPr/>
          <p:nvPr/>
        </p:nvPicPr>
        <p:blipFill>
          <a:blip r:embed="rId1"/>
          <a:stretch/>
        </p:blipFill>
        <p:spPr>
          <a:xfrm>
            <a:off x="2084400" y="798480"/>
            <a:ext cx="4535640" cy="540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0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1" name="TextBox 36"/>
          <p:cNvSpPr/>
          <p:nvPr/>
        </p:nvSpPr>
        <p:spPr>
          <a:xfrm>
            <a:off x="1347840" y="307800"/>
            <a:ext cx="6846840" cy="14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Тапсырма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1. А және Ә суреттерінде қарым-қатынастың қандай түрлері көрсетілген сипаттаңыз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2. А суретіндегі </a:t>
            </a:r>
            <a:r>
              <a:rPr b="0" lang="kk-KZ" sz="1500" strike="noStrike" u="none">
                <a:solidFill>
                  <a:srgbClr val="ff0000"/>
                </a:solidFill>
                <a:uFillTx/>
                <a:latin typeface="Tahoma"/>
                <a:ea typeface="Tahoma"/>
              </a:rPr>
              <a:t>қоректену 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қай трофикалық деңгейге тән екендігін анықтап, қоректік тізбектің сызбасын құрастырыңыз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2" name="Прямоугольник 10"/>
          <p:cNvSpPr/>
          <p:nvPr/>
        </p:nvSpPr>
        <p:spPr>
          <a:xfrm>
            <a:off x="579600" y="2305080"/>
            <a:ext cx="815760" cy="30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83" name="Picture 2" descr="Питание бурого медведя – Мир Знаний"/>
          <p:cNvPicPr/>
          <p:nvPr/>
        </p:nvPicPr>
        <p:blipFill>
          <a:blip r:embed="rId1"/>
          <a:stretch/>
        </p:blipFill>
        <p:spPr>
          <a:xfrm>
            <a:off x="1347840" y="1884240"/>
            <a:ext cx="2644560" cy="3138480"/>
          </a:xfrm>
          <a:prstGeom prst="rect">
            <a:avLst/>
          </a:prstGeom>
          <a:ln w="0">
            <a:noFill/>
          </a:ln>
        </p:spPr>
      </p:pic>
      <p:pic>
        <p:nvPicPr>
          <p:cNvPr id="1684" name="Picture 4" descr="Паразиты в рыбе, опасные для человека | Государственная служба ветеринарной  медицины Луганской Народной Республики"/>
          <p:cNvPicPr/>
          <p:nvPr/>
        </p:nvPicPr>
        <p:blipFill>
          <a:blip r:embed="rId2"/>
          <a:stretch/>
        </p:blipFill>
        <p:spPr>
          <a:xfrm>
            <a:off x="5357880" y="1779480"/>
            <a:ext cx="2689200" cy="3286080"/>
          </a:xfrm>
          <a:prstGeom prst="rect">
            <a:avLst/>
          </a:prstGeom>
          <a:ln w="0">
            <a:noFill/>
          </a:ln>
        </p:spPr>
      </p:pic>
      <p:sp>
        <p:nvSpPr>
          <p:cNvPr id="1685" name="Прямоугольник 7"/>
          <p:cNvSpPr/>
          <p:nvPr/>
        </p:nvSpPr>
        <p:spPr>
          <a:xfrm>
            <a:off x="2331720" y="3544920"/>
            <a:ext cx="78768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4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А суреті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6" name="Прямоугольник 8"/>
          <p:cNvSpPr/>
          <p:nvPr/>
        </p:nvSpPr>
        <p:spPr>
          <a:xfrm>
            <a:off x="6514200" y="3387600"/>
            <a:ext cx="8067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4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Ә суреті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Прямоугольник 3"/>
          <p:cNvSpPr/>
          <p:nvPr/>
        </p:nvSpPr>
        <p:spPr>
          <a:xfrm>
            <a:off x="212760" y="168120"/>
            <a:ext cx="100944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8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9" name="TextBox 36"/>
          <p:cNvSpPr/>
          <p:nvPr/>
        </p:nvSpPr>
        <p:spPr>
          <a:xfrm>
            <a:off x="623880" y="307800"/>
            <a:ext cx="8077320" cy="16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Жауап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 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1.   “А” суретінде  “Аменсализм”,  “Ә” суреттерінде “</a:t>
            </a:r>
            <a:r>
              <a:rPr b="0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Эндопаразитизм”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–қарым-қатынасы көрсетілген.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2. А суреті- 3-трофикалық деңгей (екінші реттік консументтер),                                                     қоректік тізбек сызбасы:  өсімдік – балық – аю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0" name="Прямоугольник 10"/>
          <p:cNvSpPr/>
          <p:nvPr/>
        </p:nvSpPr>
        <p:spPr>
          <a:xfrm>
            <a:off x="579600" y="2305080"/>
            <a:ext cx="815760" cy="307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91" name="Picture 2" descr="Питание бурого медведя – Мир Знаний"/>
          <p:cNvPicPr/>
          <p:nvPr/>
        </p:nvPicPr>
        <p:blipFill>
          <a:blip r:embed="rId1"/>
          <a:stretch/>
        </p:blipFill>
        <p:spPr>
          <a:xfrm>
            <a:off x="1420920" y="2103480"/>
            <a:ext cx="2322360" cy="2749680"/>
          </a:xfrm>
          <a:prstGeom prst="rect">
            <a:avLst/>
          </a:prstGeom>
          <a:ln w="0">
            <a:noFill/>
          </a:ln>
        </p:spPr>
      </p:pic>
      <p:pic>
        <p:nvPicPr>
          <p:cNvPr id="1692" name="Picture 4" descr="Паразиты в рыбе, опасные для человека | Государственная служба ветеринарной  медицины Луганской Народной Республики"/>
          <p:cNvPicPr/>
          <p:nvPr/>
        </p:nvPicPr>
        <p:blipFill>
          <a:blip r:embed="rId2"/>
          <a:stretch/>
        </p:blipFill>
        <p:spPr>
          <a:xfrm>
            <a:off x="5962680" y="2103480"/>
            <a:ext cx="2260440" cy="2773440"/>
          </a:xfrm>
          <a:prstGeom prst="rect">
            <a:avLst/>
          </a:prstGeom>
          <a:ln w="0">
            <a:noFill/>
          </a:ln>
        </p:spPr>
      </p:pic>
      <p:sp>
        <p:nvSpPr>
          <p:cNvPr id="1693" name="Прямоугольник 7"/>
          <p:cNvSpPr/>
          <p:nvPr/>
        </p:nvSpPr>
        <p:spPr>
          <a:xfrm>
            <a:off x="2225520" y="3699000"/>
            <a:ext cx="78768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4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А суреті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4" name="Прямоугольник 8"/>
          <p:cNvSpPr/>
          <p:nvPr/>
        </p:nvSpPr>
        <p:spPr>
          <a:xfrm>
            <a:off x="6868800" y="3446640"/>
            <a:ext cx="80676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4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Ә суреті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Номер слайда 1"/>
          <p:cNvSpPr/>
          <p:nvPr/>
        </p:nvSpPr>
        <p:spPr>
          <a:xfrm>
            <a:off x="8345520" y="210960"/>
            <a:ext cx="622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1C865D-DCE9-4A72-B128-F178FE5CC2EB}" type="slidenum">
              <a:rPr b="1" lang="en-US" sz="900" strike="noStrike" u="none">
                <a:solidFill>
                  <a:srgbClr val="ffffff"/>
                </a:solidFill>
                <a:uFillTx/>
                <a:latin typeface="Roboto Condensed"/>
              </a:rPr>
              <a:t>&lt;number&gt;</a:t>
            </a:fld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6" name="Прямоугольник 119"/>
          <p:cNvSpPr/>
          <p:nvPr/>
        </p:nvSpPr>
        <p:spPr>
          <a:xfrm>
            <a:off x="917640" y="1338120"/>
            <a:ext cx="6283440" cy="14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002060"/>
                </a:solidFill>
                <a:uFillTx/>
                <a:latin typeface="Times New Roman"/>
                <a:ea typeface="Tahoma"/>
              </a:rPr>
              <a:t>экожүйелердегі трофикалық деңгейлердің сызбасын құрастыруды үйрендіңіздер</a:t>
            </a:r>
            <a:br>
              <a:rPr sz="1500"/>
            </a:br>
            <a:br>
              <a:rPr sz="1500"/>
            </a:br>
            <a:br>
              <a:rPr sz="1500"/>
            </a:b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7" name="Прямоугольник 12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c19eb8"/>
              </a:gs>
              <a:gs pos="100000">
                <a:srgbClr val="ad7ca2"/>
              </a:gs>
            </a:gsLst>
            <a:lin ang="5400000"/>
          </a:gradFill>
          <a:ln w="6480">
            <a:solidFill>
              <a:srgbClr val="85207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Қорытынды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61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A2A781-E691-4774-BA62-198BA85C55B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16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1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18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9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0" name="Rectangle 9"/>
          <p:cNvSpPr/>
          <p:nvPr/>
        </p:nvSpPr>
        <p:spPr>
          <a:xfrm>
            <a:off x="130320" y="1444680"/>
            <a:ext cx="901368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11.3.1.2 - экожүйелердегі трофикалық деңгейлердің сызбасын құрастыру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2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3" name="TextBox 36"/>
          <p:cNvSpPr/>
          <p:nvPr/>
        </p:nvSpPr>
        <p:spPr>
          <a:xfrm>
            <a:off x="271440" y="317520"/>
            <a:ext cx="84661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Табиғаттағы тірі организмдердің өзара қарым-қатынас типтерінің классификациясы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4" name="AutoShape 2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5" name="AutoShape 4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6" name="AutoShape 6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7" name="AutoShape 8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28" name="Схема 9" descr=""/>
          <p:cNvPicPr/>
          <p:nvPr/>
        </p:nvPicPr>
        <p:blipFill>
          <a:blip r:embed="rId1"/>
          <a:stretch/>
        </p:blipFill>
        <p:spPr>
          <a:xfrm>
            <a:off x="907920" y="646200"/>
            <a:ext cx="7108920" cy="423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0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1" name="TextBox 36"/>
          <p:cNvSpPr/>
          <p:nvPr/>
        </p:nvSpPr>
        <p:spPr>
          <a:xfrm>
            <a:off x="1406520" y="150840"/>
            <a:ext cx="6881760" cy="7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Бәсекелестік – бұл бірдей ресурстарды пайдаланатын, шектеулі мөлшерде болатын бірнеше популяцияың өзара әрекеттесуі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2" name="TextBox 12"/>
          <p:cNvSpPr/>
          <p:nvPr/>
        </p:nvSpPr>
        <p:spPr>
          <a:xfrm>
            <a:off x="603360" y="2382840"/>
            <a:ext cx="1761840" cy="2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33" name="Picture 2" descr="факты о животных / Поиск по тегам / Соцсеть для владельцев животных -  объявления, личные страницы, фото видео животных и многое другое"/>
          <p:cNvPicPr/>
          <p:nvPr/>
        </p:nvPicPr>
        <p:blipFill>
          <a:blip r:embed="rId1"/>
          <a:stretch/>
        </p:blipFill>
        <p:spPr>
          <a:xfrm>
            <a:off x="1401840" y="1200240"/>
            <a:ext cx="1854000" cy="3322440"/>
          </a:xfrm>
          <a:prstGeom prst="rect">
            <a:avLst/>
          </a:prstGeom>
          <a:ln w="0">
            <a:noFill/>
          </a:ln>
        </p:spPr>
      </p:pic>
      <p:pic>
        <p:nvPicPr>
          <p:cNvPr id="1634" name="Picture 4" descr="Драка животных | Реальные драки и скандалы"/>
          <p:cNvPicPr/>
          <p:nvPr/>
        </p:nvPicPr>
        <p:blipFill>
          <a:blip r:embed="rId2"/>
          <a:stretch/>
        </p:blipFill>
        <p:spPr>
          <a:xfrm>
            <a:off x="6029280" y="1133640"/>
            <a:ext cx="1889280" cy="3468600"/>
          </a:xfrm>
          <a:prstGeom prst="rect">
            <a:avLst/>
          </a:prstGeom>
          <a:ln w="0">
            <a:noFill/>
          </a:ln>
        </p:spPr>
      </p:pic>
      <p:sp>
        <p:nvSpPr>
          <p:cNvPr id="1635" name="Прямоугольник 15"/>
          <p:cNvSpPr/>
          <p:nvPr/>
        </p:nvSpPr>
        <p:spPr>
          <a:xfrm>
            <a:off x="6350040" y="3224160"/>
            <a:ext cx="146520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4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Түраралық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6" name="Прямоугольник 16"/>
          <p:cNvSpPr/>
          <p:nvPr/>
        </p:nvSpPr>
        <p:spPr>
          <a:xfrm>
            <a:off x="1876320" y="3325680"/>
            <a:ext cx="146520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4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Түрішілік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8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9" name="AutoShape 4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0" name="AutoShape 6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1" name="AutoShape 8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2" name="AutoShape 12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3" name="AutoShape 14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4" name="AutoShape 16"/>
          <p:cNvSpPr/>
          <p:nvPr/>
        </p:nvSpPr>
        <p:spPr>
          <a:xfrm>
            <a:off x="115920" y="-108000"/>
            <a:ext cx="2286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5" name="Прямоугольник 12"/>
          <p:cNvSpPr/>
          <p:nvPr/>
        </p:nvSpPr>
        <p:spPr>
          <a:xfrm>
            <a:off x="803160" y="507960"/>
            <a:ext cx="7674120" cy="16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 </a:t>
            </a:r>
            <a:r>
              <a:rPr b="0" i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Кооперация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–бұл өзара бірлесіп пайда әкелетін, бірақ факультативтік негізде құралатын, яғни серіктес түрлер тәуелсіз тіршідік ете алатын әртүрлі түрлердің арасындағы қарым-қатынастар.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46" name="Picture 2" descr=""/>
          <p:cNvPicPr/>
          <p:nvPr/>
        </p:nvPicPr>
        <p:blipFill>
          <a:blip r:embed="rId1"/>
          <a:stretch/>
        </p:blipFill>
        <p:spPr>
          <a:xfrm>
            <a:off x="2651040" y="1457280"/>
            <a:ext cx="3444840" cy="5126040"/>
          </a:xfrm>
          <a:prstGeom prst="rect">
            <a:avLst/>
          </a:prstGeom>
          <a:ln w="0">
            <a:noFill/>
          </a:ln>
        </p:spPr>
      </p:pic>
      <p:sp>
        <p:nvSpPr>
          <p:cNvPr id="1647" name="Прямоугольник 11"/>
          <p:cNvSpPr/>
          <p:nvPr/>
        </p:nvSpPr>
        <p:spPr>
          <a:xfrm>
            <a:off x="2605320" y="4195800"/>
            <a:ext cx="4192200" cy="2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Тышқанның бақа арқылы тірі қалуға ұмтылуы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9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0" name="TextBox 13"/>
          <p:cNvSpPr/>
          <p:nvPr/>
        </p:nvSpPr>
        <p:spPr>
          <a:xfrm>
            <a:off x="674640" y="517680"/>
            <a:ext cx="7839000" cy="7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 </a:t>
            </a:r>
            <a:r>
              <a:rPr b="0" i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Комменсализм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–бір түрдің зиянын тигізбей екінші түрдің қорек қалдықтарымен қоректенуі.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1" name="Picture 2" descr="А с кем выгодно?&quot; Уникальные взаимоотношения животных | Желтый | Яндекс Дзен"/>
          <p:cNvPicPr/>
          <p:nvPr/>
        </p:nvPicPr>
        <p:blipFill>
          <a:blip r:embed="rId1"/>
          <a:stretch/>
        </p:blipFill>
        <p:spPr>
          <a:xfrm>
            <a:off x="1206360" y="1566720"/>
            <a:ext cx="1920960" cy="5235840"/>
          </a:xfrm>
          <a:prstGeom prst="rect">
            <a:avLst/>
          </a:prstGeom>
          <a:ln w="0">
            <a:noFill/>
          </a:ln>
        </p:spPr>
      </p:pic>
      <p:sp>
        <p:nvSpPr>
          <p:cNvPr id="1652" name="Скругленный прямоугольник 14"/>
          <p:cNvSpPr/>
          <p:nvPr/>
        </p:nvSpPr>
        <p:spPr>
          <a:xfrm>
            <a:off x="4221000" y="1643040"/>
            <a:ext cx="3559320" cy="2200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85207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 </a:t>
            </a:r>
            <a:r>
              <a:rPr b="0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Комменсализмнің жиі кездесетін жағдайы “пәтерлестік” болып табылады.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Серіктестер арасында метобализмдік те, антагонистік қатынастар да болмайды.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4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5" name="TextBox 4"/>
          <p:cNvSpPr/>
          <p:nvPr/>
        </p:nvSpPr>
        <p:spPr>
          <a:xfrm>
            <a:off x="674640" y="517680"/>
            <a:ext cx="78390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Мутуализм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6" name="Picture 2" descr="Мутуализм: определение, типы и примеры симбиотических отношений"/>
          <p:cNvPicPr/>
          <p:nvPr/>
        </p:nvPicPr>
        <p:blipFill>
          <a:blip r:embed="rId1"/>
          <a:stretch/>
        </p:blipFill>
        <p:spPr>
          <a:xfrm>
            <a:off x="639720" y="1384200"/>
            <a:ext cx="3365640" cy="5004000"/>
          </a:xfrm>
          <a:prstGeom prst="rect">
            <a:avLst/>
          </a:prstGeom>
          <a:ln w="0">
            <a:noFill/>
          </a:ln>
        </p:spPr>
      </p:pic>
      <p:sp>
        <p:nvSpPr>
          <p:cNvPr id="1657" name="Скругленный прямоугольник 6"/>
          <p:cNvSpPr/>
          <p:nvPr/>
        </p:nvSpPr>
        <p:spPr>
          <a:xfrm>
            <a:off x="5084640" y="1477800"/>
            <a:ext cx="3049560" cy="2352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85207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just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i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 </a:t>
            </a:r>
            <a:r>
              <a:rPr b="0" i="1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Мутуализм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 – әр түрге жататын организмдердің бір-бірінен бөлек тіршілік ете алмай, өзара қолайлы жағдай туғыза отырып селбесіп тіршілік етуі.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9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0" name="Прямоугольник 11"/>
          <p:cNvSpPr/>
          <p:nvPr/>
        </p:nvSpPr>
        <p:spPr>
          <a:xfrm>
            <a:off x="2198520" y="2495520"/>
            <a:ext cx="403560" cy="165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1" name="TextBox 28"/>
          <p:cNvSpPr/>
          <p:nvPr/>
        </p:nvSpPr>
        <p:spPr>
          <a:xfrm>
            <a:off x="425520" y="304920"/>
            <a:ext cx="809928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i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   </a:t>
            </a:r>
            <a:r>
              <a:rPr b="0" i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Паразитизм</a:t>
            </a:r>
            <a:r>
              <a:rPr b="0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 – бұл бір организм екіншісінің есебінен тіршілік етіп, оған зиян келтіретін, бірақ, әдетте, өлтірмейтін түраралық қарым-қатынастың формасы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62" name="Picture 2" descr="Тема: Тайная жизнь растений"/>
          <p:cNvPicPr/>
          <p:nvPr/>
        </p:nvPicPr>
        <p:blipFill>
          <a:blip r:embed="rId1"/>
          <a:stretch/>
        </p:blipFill>
        <p:spPr>
          <a:xfrm>
            <a:off x="628560" y="2341440"/>
            <a:ext cx="2936880" cy="3284640"/>
          </a:xfrm>
          <a:prstGeom prst="rect">
            <a:avLst/>
          </a:prstGeom>
          <a:ln w="0">
            <a:noFill/>
          </a:ln>
        </p:spPr>
      </p:pic>
      <p:pic>
        <p:nvPicPr>
          <p:cNvPr id="1663" name="Picture 4" descr="Паразиты в рыбе, опасные для человека | Государственная служба ветеринарной  медицины Луганской Народной Республики"/>
          <p:cNvPicPr/>
          <p:nvPr/>
        </p:nvPicPr>
        <p:blipFill>
          <a:blip r:embed="rId2"/>
          <a:stretch/>
        </p:blipFill>
        <p:spPr>
          <a:xfrm>
            <a:off x="6072120" y="2414520"/>
            <a:ext cx="2681280" cy="3297240"/>
          </a:xfrm>
          <a:prstGeom prst="rect">
            <a:avLst/>
          </a:prstGeom>
          <a:ln w="0">
            <a:noFill/>
          </a:ln>
        </p:spPr>
      </p:pic>
      <p:sp>
        <p:nvSpPr>
          <p:cNvPr id="1664" name="TextBox 39"/>
          <p:cNvSpPr/>
          <p:nvPr/>
        </p:nvSpPr>
        <p:spPr>
          <a:xfrm>
            <a:off x="1017720" y="4060800"/>
            <a:ext cx="2127240" cy="2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Эктопаразитизм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5" name="TextBox 40"/>
          <p:cNvSpPr/>
          <p:nvPr/>
        </p:nvSpPr>
        <p:spPr>
          <a:xfrm>
            <a:off x="6456240" y="4060800"/>
            <a:ext cx="2163960" cy="2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Эндопаразитизм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6" name="TextBox 41"/>
          <p:cNvSpPr/>
          <p:nvPr/>
        </p:nvSpPr>
        <p:spPr>
          <a:xfrm>
            <a:off x="1892160" y="1073160"/>
            <a:ext cx="5378760" cy="2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Паразитизм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67" name="Прямая со стрелкой 43"/>
          <p:cNvCxnSpPr/>
          <p:nvPr/>
        </p:nvCxnSpPr>
        <p:spPr>
          <a:xfrm flipH="1">
            <a:off x="3723840" y="1536480"/>
            <a:ext cx="875520" cy="1727640"/>
          </a:xfrm>
          <a:prstGeom prst="straightConnector1">
            <a:avLst/>
          </a:prstGeom>
          <a:ln w="6480">
            <a:solidFill>
              <a:srgbClr val="593593"/>
            </a:solidFill>
            <a:miter/>
            <a:tailEnd len="med" type="arrow" w="med"/>
          </a:ln>
        </p:spPr>
      </p:cxnSp>
      <p:cxnSp>
        <p:nvCxnSpPr>
          <p:cNvPr id="1668" name="Прямая со стрелкой 44"/>
          <p:cNvCxnSpPr/>
          <p:nvPr/>
        </p:nvCxnSpPr>
        <p:spPr>
          <a:xfrm>
            <a:off x="4740840" y="1560600"/>
            <a:ext cx="1112040" cy="1728000"/>
          </a:xfrm>
          <a:prstGeom prst="straightConnector1">
            <a:avLst/>
          </a:prstGeom>
          <a:ln w="6480">
            <a:solidFill>
              <a:srgbClr val="593593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Прямоугольник 3"/>
          <p:cNvSpPr/>
          <p:nvPr/>
        </p:nvSpPr>
        <p:spPr>
          <a:xfrm>
            <a:off x="214200" y="168120"/>
            <a:ext cx="1008000" cy="3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0" name="Прямоугольник 32"/>
          <p:cNvSpPr/>
          <p:nvPr/>
        </p:nvSpPr>
        <p:spPr>
          <a:xfrm>
            <a:off x="8379000" y="181080"/>
            <a:ext cx="51732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1" name="Заголовок 6"/>
          <p:cNvSpPr/>
          <p:nvPr/>
        </p:nvSpPr>
        <p:spPr>
          <a:xfrm>
            <a:off x="0" y="3868560"/>
            <a:ext cx="8742240" cy="9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“</a:t>
            </a:r>
            <a:r>
              <a:rPr b="0" lang="kk-KZ" sz="1500" strike="noStrike" u="none">
                <a:solidFill>
                  <a:srgbClr val="2c1a4a"/>
                </a:solidFill>
                <a:uFillTx/>
                <a:latin typeface="Tahoma"/>
                <a:ea typeface="Tahoma"/>
              </a:rPr>
              <a:t>Жыртқыш-жемтік” қарым-қатынасы, әдетте, екі түрдің эволюциялық прогресіне ықпал етеді.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448920" y="390600"/>
            <a:ext cx="8466120" cy="5205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684360"/>
                <a:tab algn="l" pos="1368360"/>
                <a:tab algn="l" pos="2052720"/>
                <a:tab algn="l" pos="2736720"/>
                <a:tab algn="l" pos="3421080"/>
                <a:tab algn="l" pos="4105440"/>
                <a:tab algn="l" pos="4789440"/>
                <a:tab algn="l" pos="5473800"/>
                <a:tab algn="l" pos="6157800"/>
                <a:tab algn="l" pos="6842160"/>
                <a:tab algn="l" pos="7526160"/>
                <a:tab algn="l" pos="8210520"/>
                <a:tab algn="l" pos="8894880"/>
                <a:tab algn="l" pos="9578880"/>
                <a:tab algn="l" pos="10263240"/>
                <a:tab algn="l" pos="10947240"/>
              </a:tabLst>
            </a:pPr>
            <a:r>
              <a:rPr b="0" i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  </a:t>
            </a:r>
            <a:r>
              <a:rPr b="0" i="1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Жыртқыштық</a:t>
            </a:r>
            <a:r>
              <a:rPr b="0" lang="kk-KZ" sz="1500" strike="noStrike" u="none">
                <a:solidFill>
                  <a:srgbClr val="3f3f3f"/>
                </a:solidFill>
                <a:uFillTx/>
                <a:latin typeface="Tahoma"/>
                <a:ea typeface="Tahoma"/>
              </a:rPr>
              <a:t> –бір түрдің даралары басқа түрдің дараларын азық ретінде пайдаланатын өзара әрекеттесу түрі</a:t>
            </a:r>
            <a:endParaRPr b="0" lang="ru-RU" sz="1500" strike="noStrike" u="none">
              <a:solidFill>
                <a:srgbClr val="3f3f3f"/>
              </a:solidFill>
              <a:uFillTx/>
              <a:latin typeface="Roboto Condensed"/>
            </a:endParaRPr>
          </a:p>
        </p:txBody>
      </p:sp>
      <p:pic>
        <p:nvPicPr>
          <p:cNvPr id="1673" name="Picture 2" descr="Как выжить во время нападения льва | В челюстях животных"/>
          <p:cNvPicPr/>
          <p:nvPr/>
        </p:nvPicPr>
        <p:blipFill>
          <a:blip r:embed="rId1"/>
          <a:stretch/>
        </p:blipFill>
        <p:spPr>
          <a:xfrm>
            <a:off x="2724120" y="1047600"/>
            <a:ext cx="3573360" cy="548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Данагул</cp:lastModifiedBy>
  <cp:lastPrinted>2020-01-23T08:03:28Z</cp:lastPrinted>
  <dcterms:modified xsi:type="dcterms:W3CDTF">2024-11-05T20:07:02Z</dcterms:modified>
  <cp:revision>276</cp:revision>
  <dc:subject/>
  <dc:title>Презентация PowerPoint</dc:title>
</cp:coreProperties>
</file>