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8.xml" ContentType="application/vnd.openxmlformats-officedocument.theme+xml"/>
  <Override PartName="/ppt/theme/theme2.xml" ContentType="application/vnd.openxmlformats-officedocument.theme+xml"/>
  <Override PartName="/ppt/theme/theme29.xml" ContentType="application/vnd.openxmlformats-officedocument.theme+xml"/>
  <Override PartName="/ppt/theme/theme17.xml" ContentType="application/vnd.openxmlformats-officedocument.theme+xml"/>
  <Override PartName="/ppt/theme/theme6.xml" ContentType="application/vnd.openxmlformats-officedocument.theme+xml"/>
  <Override PartName="/ppt/theme/theme13.xml" ContentType="application/vnd.openxmlformats-officedocument.theme+xml"/>
  <Override PartName="/ppt/theme/theme18.xml" ContentType="application/vnd.openxmlformats-officedocument.theme+xml"/>
  <Override PartName="/ppt/theme/theme14.xml" ContentType="application/vnd.openxmlformats-officedocument.theme+xml"/>
  <Override PartName="/ppt/theme/theme7.xml" ContentType="application/vnd.openxmlformats-officedocument.theme+xml"/>
  <Override PartName="/ppt/theme/theme19.xml" ContentType="application/vnd.openxmlformats-officedocument.theme+xml"/>
  <Override PartName="/ppt/theme/theme3.xml" ContentType="application/vnd.openxmlformats-officedocument.theme+xml"/>
  <Override PartName="/ppt/theme/theme10.xml" ContentType="application/vnd.openxmlformats-officedocument.theme+xml"/>
  <Override PartName="/ppt/theme/theme15.xml" ContentType="application/vnd.openxmlformats-officedocument.theme+xml"/>
  <Override PartName="/ppt/theme/theme8.xml" ContentType="application/vnd.openxmlformats-officedocument.theme+xml"/>
  <Override PartName="/ppt/theme/theme4.xml" ContentType="application/vnd.openxmlformats-officedocument.theme+xml"/>
  <Override PartName="/ppt/theme/theme11.xml" ContentType="application/vnd.openxmlformats-officedocument.theme+xml"/>
  <Override PartName="/ppt/theme/theme16.xml" ContentType="application/vnd.openxmlformats-officedocument.theme+xml"/>
  <Override PartName="/ppt/theme/theme9.xml" ContentType="application/vnd.openxmlformats-officedocument.theme+xml"/>
  <Override PartName="/ppt/theme/theme5.xml" ContentType="application/vnd.openxmlformats-officedocument.theme+xml"/>
  <Override PartName="/ppt/theme/theme12.xml" ContentType="application/vnd.openxmlformats-officedocument.theme+xml"/>
  <Override PartName="/ppt/theme/theme20.xml" ContentType="application/vnd.openxmlformats-officedocument.theme+xml"/>
  <Override PartName="/ppt/theme/theme21.xml" ContentType="application/vnd.openxmlformats-officedocument.theme+xml"/>
  <Override PartName="/ppt/theme/theme22.xml" ContentType="application/vnd.openxmlformats-officedocument.theme+xml"/>
  <Override PartName="/ppt/theme/theme23.xml" ContentType="application/vnd.openxmlformats-officedocument.theme+xml"/>
  <Override PartName="/ppt/theme/theme31.xml" ContentType="application/vnd.openxmlformats-officedocument.theme+xml"/>
  <Override PartName="/ppt/theme/theme25.xml" ContentType="application/vnd.openxmlformats-officedocument.theme+xml"/>
  <Override PartName="/ppt/theme/theme26.xml" ContentType="application/vnd.openxmlformats-officedocument.theme+xml"/>
  <Override PartName="/ppt/theme/theme27.xml" ContentType="application/vnd.openxmlformats-officedocument.theme+xml"/>
  <Override PartName="/ppt/theme/theme24.xml" ContentType="application/vnd.openxmlformats-officedocument.theme+xml"/>
  <Override PartName="/ppt/theme/theme30.xml" ContentType="application/vnd.openxmlformats-officedocument.theme+xml"/>
  <Override PartName="/ppt/slideMasters/_rels/slideMaster5.xml.rels" ContentType="application/vnd.openxmlformats-package.relationships+xml"/>
  <Override PartName="/ppt/slideMasters/_rels/slideMaster25.xml.rels" ContentType="application/vnd.openxmlformats-package.relationships+xml"/>
  <Override PartName="/ppt/slideMasters/_rels/slideMaster19.xml.rels" ContentType="application/vnd.openxmlformats-package.relationships+xml"/>
  <Override PartName="/ppt/slideMasters/_rels/slideMaster28.xml.rels" ContentType="application/vnd.openxmlformats-package.relationships+xml"/>
  <Override PartName="/ppt/slideMasters/_rels/slideMaster30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18.xml.rels" ContentType="application/vnd.openxmlformats-package.relationships+xml"/>
  <Override PartName="/ppt/slideMasters/_rels/slideMaster27.xml.rels" ContentType="application/vnd.openxmlformats-package.relationships+xml"/>
  <Override PartName="/ppt/slideMasters/_rels/slideMaster2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26.xml.rels" ContentType="application/vnd.openxmlformats-package.relationships+xml"/>
  <Override PartName="/ppt/slideMasters/_rels/slideMaster23.xml.rels" ContentType="application/vnd.openxmlformats-package.relationships+xml"/>
  <Override PartName="/ppt/slideMasters/_rels/slideMaster22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17.xml.rels" ContentType="application/vnd.openxmlformats-package.relationships+xml"/>
  <Override PartName="/ppt/slideMasters/_rels/slideMaster21.xml.rels" ContentType="application/vnd.openxmlformats-package.relationships+xml"/>
  <Override PartName="/ppt/slideMasters/_rels/slideMaster20.xml.rels" ContentType="application/vnd.openxmlformats-package.relationships+xml"/>
  <Override PartName="/ppt/slideMasters/_rels/slideMaster24.xml.rels" ContentType="application/vnd.openxmlformats-package.relationships+xml"/>
  <Override PartName="/ppt/slideMasters/_rels/slideMaster31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6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15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14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12.xml.rels" ContentType="application/vnd.openxmlformats-package.relationships+xml"/>
  <Override PartName="/ppt/slideMasters/_rels/slideMaster13.xml.rels" ContentType="application/vnd.openxmlformats-package.relationships+xml"/>
  <Override PartName="/ppt/slideMasters/_rels/slideMaster2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6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29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27.xml" ContentType="application/vnd.openxmlformats-officedocument.presentationml.slideMaster+xml"/>
  <Override PartName="/ppt/slideMasters/slideMaster30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28.xml" ContentType="application/vnd.openxmlformats-officedocument.presentationml.slideMaster+xml"/>
  <Override PartName="/ppt/slideMasters/slideMaster25.xml" ContentType="application/vnd.openxmlformats-officedocument.presentationml.slideMaster+xml"/>
  <Override PartName="/ppt/slideMasters/slideMaster31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media/image1.png" ContentType="image/png"/>
  <Override PartName="/ppt/media/image2.wmf" ContentType="image/x-wmf"/>
  <Override PartName="/ppt/media/image3.wmf" ContentType="image/x-wmf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11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49" r:id="rId3"/>
    <p:sldMasterId id="2147483651" r:id="rId4"/>
    <p:sldMasterId id="2147483653" r:id="rId5"/>
    <p:sldMasterId id="2147483654" r:id="rId6"/>
    <p:sldMasterId id="2147483655" r:id="rId7"/>
    <p:sldMasterId id="2147483656" r:id="rId8"/>
    <p:sldMasterId id="2147483657" r:id="rId9"/>
    <p:sldMasterId id="2147483658" r:id="rId10"/>
    <p:sldMasterId id="2147483659" r:id="rId11"/>
    <p:sldMasterId id="2147483660" r:id="rId12"/>
    <p:sldMasterId id="2147483661" r:id="rId13"/>
    <p:sldMasterId id="2147483662" r:id="rId14"/>
    <p:sldMasterId id="2147483663" r:id="rId15"/>
    <p:sldMasterId id="2147483664" r:id="rId16"/>
    <p:sldMasterId id="2147483665" r:id="rId17"/>
    <p:sldMasterId id="2147483666" r:id="rId18"/>
    <p:sldMasterId id="2147483667" r:id="rId19"/>
    <p:sldMasterId id="2147483668" r:id="rId20"/>
    <p:sldMasterId id="2147483669" r:id="rId21"/>
    <p:sldMasterId id="2147483670" r:id="rId22"/>
    <p:sldMasterId id="2147483671" r:id="rId23"/>
    <p:sldMasterId id="2147483672" r:id="rId24"/>
    <p:sldMasterId id="2147483673" r:id="rId25"/>
    <p:sldMasterId id="2147483674" r:id="rId26"/>
    <p:sldMasterId id="2147483675" r:id="rId27"/>
    <p:sldMasterId id="2147483676" r:id="rId28"/>
    <p:sldMasterId id="2147483677" r:id="rId29"/>
    <p:sldMasterId id="2147483678" r:id="rId30"/>
    <p:sldMasterId id="2147483679" r:id="rId31"/>
    <p:sldMasterId id="2147483680" r:id="rId32"/>
  </p:sldMasterIdLst>
  <p:sldIdLst>
    <p:sldId id="256" r:id="rId33"/>
    <p:sldId id="257" r:id="rId34"/>
    <p:sldId id="258" r:id="rId35"/>
    <p:sldId id="259" r:id="rId36"/>
    <p:sldId id="260" r:id="rId37"/>
    <p:sldId id="261" r:id="rId38"/>
    <p:sldId id="262" r:id="rId39"/>
    <p:sldId id="263" r:id="rId40"/>
    <p:sldId id="264" r:id="rId41"/>
    <p:sldId id="265" r:id="rId42"/>
    <p:sldId id="266" r:id="rId43"/>
  </p:sldIdLst>
  <p:sldSz cx="9144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Master" Target="slideMasters/slideMaster13.xml"/><Relationship Id="rId15" Type="http://schemas.openxmlformats.org/officeDocument/2006/relationships/slideMaster" Target="slideMasters/slideMaster14.xml"/><Relationship Id="rId16" Type="http://schemas.openxmlformats.org/officeDocument/2006/relationships/slideMaster" Target="slideMasters/slideMaster15.xml"/><Relationship Id="rId17" Type="http://schemas.openxmlformats.org/officeDocument/2006/relationships/slideMaster" Target="slideMasters/slideMaster16.xml"/><Relationship Id="rId18" Type="http://schemas.openxmlformats.org/officeDocument/2006/relationships/slideMaster" Target="slideMasters/slideMaster17.xml"/><Relationship Id="rId19" Type="http://schemas.openxmlformats.org/officeDocument/2006/relationships/slideMaster" Target="slideMasters/slideMaster18.xml"/><Relationship Id="rId20" Type="http://schemas.openxmlformats.org/officeDocument/2006/relationships/slideMaster" Target="slideMasters/slideMaster19.xml"/><Relationship Id="rId21" Type="http://schemas.openxmlformats.org/officeDocument/2006/relationships/slideMaster" Target="slideMasters/slideMaster20.xml"/><Relationship Id="rId22" Type="http://schemas.openxmlformats.org/officeDocument/2006/relationships/slideMaster" Target="slideMasters/slideMaster21.xml"/><Relationship Id="rId23" Type="http://schemas.openxmlformats.org/officeDocument/2006/relationships/slideMaster" Target="slideMasters/slideMaster22.xml"/><Relationship Id="rId24" Type="http://schemas.openxmlformats.org/officeDocument/2006/relationships/slideMaster" Target="slideMasters/slideMaster23.xml"/><Relationship Id="rId25" Type="http://schemas.openxmlformats.org/officeDocument/2006/relationships/slideMaster" Target="slideMasters/slideMaster24.xml"/><Relationship Id="rId26" Type="http://schemas.openxmlformats.org/officeDocument/2006/relationships/slideMaster" Target="slideMasters/slideMaster25.xml"/><Relationship Id="rId27" Type="http://schemas.openxmlformats.org/officeDocument/2006/relationships/slideMaster" Target="slideMasters/slideMaster26.xml"/><Relationship Id="rId28" Type="http://schemas.openxmlformats.org/officeDocument/2006/relationships/slideMaster" Target="slideMasters/slideMaster27.xml"/><Relationship Id="rId29" Type="http://schemas.openxmlformats.org/officeDocument/2006/relationships/slideMaster" Target="slideMasters/slideMaster28.xml"/><Relationship Id="rId30" Type="http://schemas.openxmlformats.org/officeDocument/2006/relationships/slideMaster" Target="slideMasters/slideMaster29.xml"/><Relationship Id="rId31" Type="http://schemas.openxmlformats.org/officeDocument/2006/relationships/slideMaster" Target="slideMasters/slideMaster30.xml"/><Relationship Id="rId32" Type="http://schemas.openxmlformats.org/officeDocument/2006/relationships/slideMaster" Target="slideMasters/slideMaster31.xml"/><Relationship Id="rId33" Type="http://schemas.openxmlformats.org/officeDocument/2006/relationships/slide" Target="slides/slide1.xml"/><Relationship Id="rId34" Type="http://schemas.openxmlformats.org/officeDocument/2006/relationships/slide" Target="slides/slide2.xml"/><Relationship Id="rId35" Type="http://schemas.openxmlformats.org/officeDocument/2006/relationships/slide" Target="slides/slide3.xml"/><Relationship Id="rId36" Type="http://schemas.openxmlformats.org/officeDocument/2006/relationships/slide" Target="slides/slide4.xml"/><Relationship Id="rId37" Type="http://schemas.openxmlformats.org/officeDocument/2006/relationships/slide" Target="slides/slide5.xml"/><Relationship Id="rId38" Type="http://schemas.openxmlformats.org/officeDocument/2006/relationships/slide" Target="slides/slide6.xml"/><Relationship Id="rId39" Type="http://schemas.openxmlformats.org/officeDocument/2006/relationships/slide" Target="slides/slide7.xml"/><Relationship Id="rId40" Type="http://schemas.openxmlformats.org/officeDocument/2006/relationships/slide" Target="slides/slide8.xml"/><Relationship Id="rId41" Type="http://schemas.openxmlformats.org/officeDocument/2006/relationships/slide" Target="slides/slide9.xml"/><Relationship Id="rId42" Type="http://schemas.openxmlformats.org/officeDocument/2006/relationships/slide" Target="slides/slide10.xml"/><Relationship Id="rId43" Type="http://schemas.openxmlformats.org/officeDocument/2006/relationships/slide" Target="slides/slide11.xml"/><Relationship Id="rId4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D7990C90-19A5-4552-935C-52FD3061A8C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image" Target="../media/image1.png"/>
</Relationships>
</file>

<file path=ppt/slideMasters/_rels/slideMaster13.xml.rels><?xml version="1.0" encoding="UTF-8"?>
<Relationships xmlns="http://schemas.openxmlformats.org/package/2006/relationships"><Relationship Id="rId1" Type="http://schemas.openxmlformats.org/officeDocument/2006/relationships/theme" Target="../theme/theme13.xml"/><Relationship Id="rId2" Type="http://schemas.openxmlformats.org/officeDocument/2006/relationships/image" Target="../media/image1.png"/>
</Relationships>
</file>

<file path=ppt/slideMasters/_rels/slideMaster14.xml.rels><?xml version="1.0" encoding="UTF-8"?>
<Relationships xmlns="http://schemas.openxmlformats.org/package/2006/relationships"><Relationship Id="rId1" Type="http://schemas.openxmlformats.org/officeDocument/2006/relationships/theme" Target="../theme/theme14.xml"/><Relationship Id="rId2" Type="http://schemas.openxmlformats.org/officeDocument/2006/relationships/image" Target="../media/image1.png"/>
</Relationships>
</file>

<file path=ppt/slideMasters/_rels/slideMaster15.xml.rels><?xml version="1.0" encoding="UTF-8"?>
<Relationships xmlns="http://schemas.openxmlformats.org/package/2006/relationships"><Relationship Id="rId1" Type="http://schemas.openxmlformats.org/officeDocument/2006/relationships/theme" Target="../theme/theme15.xml"/><Relationship Id="rId2" Type="http://schemas.openxmlformats.org/officeDocument/2006/relationships/image" Target="../media/image1.png"/>
</Relationships>
</file>

<file path=ppt/slideMasters/_rels/slideMaster16.xml.rels><?xml version="1.0" encoding="UTF-8"?>
<Relationships xmlns="http://schemas.openxmlformats.org/package/2006/relationships"><Relationship Id="rId1" Type="http://schemas.openxmlformats.org/officeDocument/2006/relationships/theme" Target="../theme/theme16.xml"/>
</Relationships>
</file>

<file path=ppt/slideMasters/_rels/slideMaster17.xml.rels><?xml version="1.0" encoding="UTF-8"?>
<Relationships xmlns="http://schemas.openxmlformats.org/package/2006/relationships"><Relationship Id="rId1" Type="http://schemas.openxmlformats.org/officeDocument/2006/relationships/theme" Target="../theme/theme17.xml"/><Relationship Id="rId2" Type="http://schemas.openxmlformats.org/officeDocument/2006/relationships/image" Target="../media/image1.png"/>
</Relationships>
</file>

<file path=ppt/slideMasters/_rels/slideMaster18.xml.rels><?xml version="1.0" encoding="UTF-8"?>
<Relationships xmlns="http://schemas.openxmlformats.org/package/2006/relationships"><Relationship Id="rId1" Type="http://schemas.openxmlformats.org/officeDocument/2006/relationships/theme" Target="../theme/theme18.xml"/><Relationship Id="rId2" Type="http://schemas.openxmlformats.org/officeDocument/2006/relationships/image" Target="../media/image1.png"/>
</Relationships>
</file>

<file path=ppt/slideMasters/_rels/slideMaster19.xml.rels><?xml version="1.0" encoding="UTF-8"?>
<Relationships xmlns="http://schemas.openxmlformats.org/package/2006/relationships"><Relationship Id="rId1" Type="http://schemas.openxmlformats.org/officeDocument/2006/relationships/theme" Target="../theme/theme19.xml"/><Relationship Id="rId2" Type="http://schemas.openxmlformats.org/officeDocument/2006/relationships/image" Target="../media/image1.png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.xml"/>
</Relationships>
</file>

<file path=ppt/slideMasters/_rels/slideMaster20.xml.rels><?xml version="1.0" encoding="UTF-8"?>
<Relationships xmlns="http://schemas.openxmlformats.org/package/2006/relationships"><Relationship Id="rId1" Type="http://schemas.openxmlformats.org/officeDocument/2006/relationships/theme" Target="../theme/theme20.xml"/><Relationship Id="rId2" Type="http://schemas.openxmlformats.org/officeDocument/2006/relationships/image" Target="../media/image1.png"/>
</Relationships>
</file>

<file path=ppt/slideMasters/_rels/slideMaster21.xml.rels><?xml version="1.0" encoding="UTF-8"?>
<Relationships xmlns="http://schemas.openxmlformats.org/package/2006/relationships"><Relationship Id="rId1" Type="http://schemas.openxmlformats.org/officeDocument/2006/relationships/theme" Target="../theme/theme21.xml"/><Relationship Id="rId2" Type="http://schemas.openxmlformats.org/officeDocument/2006/relationships/image" Target="../media/image1.png"/>
</Relationships>
</file>

<file path=ppt/slideMasters/_rels/slideMaster22.xml.rels><?xml version="1.0" encoding="UTF-8"?>
<Relationships xmlns="http://schemas.openxmlformats.org/package/2006/relationships"><Relationship Id="rId1" Type="http://schemas.openxmlformats.org/officeDocument/2006/relationships/theme" Target="../theme/theme22.xml"/><Relationship Id="rId2" Type="http://schemas.openxmlformats.org/officeDocument/2006/relationships/image" Target="../media/image1.png"/>
</Relationships>
</file>

<file path=ppt/slideMasters/_rels/slideMaster23.xml.rels><?xml version="1.0" encoding="UTF-8"?>
<Relationships xmlns="http://schemas.openxmlformats.org/package/2006/relationships"><Relationship Id="rId1" Type="http://schemas.openxmlformats.org/officeDocument/2006/relationships/theme" Target="../theme/theme23.xml"/><Relationship Id="rId2" Type="http://schemas.openxmlformats.org/officeDocument/2006/relationships/image" Target="../media/image1.png"/>
</Relationships>
</file>

<file path=ppt/slideMasters/_rels/slideMaster24.xml.rels><?xml version="1.0" encoding="UTF-8"?>
<Relationships xmlns="http://schemas.openxmlformats.org/package/2006/relationships"><Relationship Id="rId1" Type="http://schemas.openxmlformats.org/officeDocument/2006/relationships/theme" Target="../theme/theme24.xml"/><Relationship Id="rId2" Type="http://schemas.openxmlformats.org/officeDocument/2006/relationships/image" Target="../media/image1.png"/>
</Relationships>
</file>

<file path=ppt/slideMasters/_rels/slideMaster25.xml.rels><?xml version="1.0" encoding="UTF-8"?>
<Relationships xmlns="http://schemas.openxmlformats.org/package/2006/relationships"><Relationship Id="rId1" Type="http://schemas.openxmlformats.org/officeDocument/2006/relationships/theme" Target="../theme/theme25.xml"/><Relationship Id="rId2" Type="http://schemas.openxmlformats.org/officeDocument/2006/relationships/image" Target="../media/image1.png"/>
</Relationships>
</file>

<file path=ppt/slideMasters/_rels/slideMaster26.xml.rels><?xml version="1.0" encoding="UTF-8"?>
<Relationships xmlns="http://schemas.openxmlformats.org/package/2006/relationships"><Relationship Id="rId1" Type="http://schemas.openxmlformats.org/officeDocument/2006/relationships/theme" Target="../theme/theme26.xml"/><Relationship Id="rId2" Type="http://schemas.openxmlformats.org/officeDocument/2006/relationships/image" Target="../media/image1.png"/>
</Relationships>
</file>

<file path=ppt/slideMasters/_rels/slideMaster27.xml.rels><?xml version="1.0" encoding="UTF-8"?>
<Relationships xmlns="http://schemas.openxmlformats.org/package/2006/relationships"><Relationship Id="rId1" Type="http://schemas.openxmlformats.org/officeDocument/2006/relationships/theme" Target="../theme/theme27.xml"/><Relationship Id="rId2" Type="http://schemas.openxmlformats.org/officeDocument/2006/relationships/image" Target="../media/image1.png"/>
</Relationships>
</file>

<file path=ppt/slideMasters/_rels/slideMaster28.xml.rels><?xml version="1.0" encoding="UTF-8"?>
<Relationships xmlns="http://schemas.openxmlformats.org/package/2006/relationships"><Relationship Id="rId1" Type="http://schemas.openxmlformats.org/officeDocument/2006/relationships/theme" Target="../theme/theme28.xml"/>
</Relationships>
</file>

<file path=ppt/slideMasters/_rels/slideMaster29.xml.rels><?xml version="1.0" encoding="UTF-8"?>
<Relationships xmlns="http://schemas.openxmlformats.org/package/2006/relationships"><Relationship Id="rId1" Type="http://schemas.openxmlformats.org/officeDocument/2006/relationships/theme" Target="../theme/theme29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.xml"/>
</Relationships>
</file>

<file path=ppt/slideMasters/_rels/slideMaster30.xml.rels><?xml version="1.0" encoding="UTF-8"?>
<Relationships xmlns="http://schemas.openxmlformats.org/package/2006/relationships"><Relationship Id="rId1" Type="http://schemas.openxmlformats.org/officeDocument/2006/relationships/theme" Target="../theme/theme30.xml"/>
</Relationships>
</file>

<file path=ppt/slideMasters/_rels/slideMaster31.xml.rels><?xml version="1.0" encoding="UTF-8"?>
<Relationships xmlns="http://schemas.openxmlformats.org/package/2006/relationships"><Relationship Id="rId1" Type="http://schemas.openxmlformats.org/officeDocument/2006/relationships/theme" Target="../theme/theme31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1.png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image" Target="../media/image1.png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image" Target="../media/image1.png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image" Target="../media/image1.png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image" Target="../media/image1.png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88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3f3f3f"/>
                </a:solidFill>
                <a:uFillTx/>
                <a:latin typeface="Roboto Condensed"/>
              </a:rPr>
              <a:t>Click to edit the title text format</a:t>
            </a:r>
            <a:endParaRPr b="0" lang="ru-RU" sz="4400" strike="noStrike" u="none">
              <a:solidFill>
                <a:srgbClr val="3f3f3f"/>
              </a:solidFill>
              <a:uFillTx/>
              <a:latin typeface="Roboto Condensed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28560" y="1825200"/>
            <a:ext cx="788688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Click to edit the outline text format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Second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Third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Fourth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Fifth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Sixth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Seventh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628200" y="6356520"/>
            <a:ext cx="20574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029040" y="6356520"/>
            <a:ext cx="308592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6457680" y="6356520"/>
            <a:ext cx="20574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en-US" sz="1200" strike="noStrike" u="none">
                <a:solidFill>
                  <a:srgbClr val="929292"/>
                </a:solidFill>
                <a:uFillTx/>
                <a:latin typeface="Source Sans Pro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ED028D71-6B98-4460-83F5-DBB0EAE712DA}" type="slidenum">
              <a:rPr b="0" lang="en-US" sz="1200" strike="noStrike" u="none">
                <a:solidFill>
                  <a:srgbClr val="929292"/>
                </a:solidFill>
                <a:uFillTx/>
                <a:latin typeface="Source Sans Pro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: Rounded Corners 7"/>
          <p:cNvSpPr/>
          <p:nvPr/>
        </p:nvSpPr>
        <p:spPr>
          <a:xfrm>
            <a:off x="8431200" y="301680"/>
            <a:ext cx="447840" cy="326880"/>
          </a:xfrm>
          <a:prstGeom prst="roundRect">
            <a:avLst>
              <a:gd name="adj" fmla="val 50000"/>
            </a:avLst>
          </a:prstGeom>
          <a:solidFill>
            <a:srgbClr val="59359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88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3f3f3f"/>
                </a:solidFill>
                <a:uFillTx/>
                <a:latin typeface="Roboto Condensed"/>
              </a:rPr>
              <a:t>Click to edit the title text format</a:t>
            </a:r>
            <a:endParaRPr b="0" lang="ru-RU" sz="4400" strike="noStrike" u="none">
              <a:solidFill>
                <a:srgbClr val="3f3f3f"/>
              </a:solidFill>
              <a:uFillTx/>
              <a:latin typeface="Roboto Condensed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28560" y="1825200"/>
            <a:ext cx="788688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Click to edit the outline text format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Second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Third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Fourth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Fifth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Sixth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Seventh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sldNum" idx="13"/>
          </p:nvPr>
        </p:nvSpPr>
        <p:spPr>
          <a:xfrm>
            <a:off x="8485200" y="282600"/>
            <a:ext cx="34128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  <a:defRPr b="1" lang="en-US" sz="1200" strike="noStrike" u="none">
                <a:solidFill>
                  <a:srgbClr val="ffffff"/>
                </a:solidFill>
                <a:uFillTx/>
                <a:latin typeface="Roboto Condensed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fld id="{71E1AAEC-B75D-49A7-82DC-FA5C17830B93}" type="slidenum">
              <a:rPr b="1" lang="en-US" sz="1200" strike="noStrike" u="none">
                <a:solidFill>
                  <a:srgbClr val="ffffff"/>
                </a:solidFill>
                <a:uFillTx/>
                <a:latin typeface="Roboto Condensed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: Rounded Corners 7"/>
          <p:cNvSpPr/>
          <p:nvPr/>
        </p:nvSpPr>
        <p:spPr>
          <a:xfrm>
            <a:off x="8431200" y="301680"/>
            <a:ext cx="447840" cy="326880"/>
          </a:xfrm>
          <a:prstGeom prst="roundRect">
            <a:avLst>
              <a:gd name="adj" fmla="val 50000"/>
            </a:avLst>
          </a:prstGeom>
          <a:solidFill>
            <a:srgbClr val="59359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88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3f3f3f"/>
                </a:solidFill>
                <a:uFillTx/>
                <a:latin typeface="Roboto Condensed"/>
              </a:rPr>
              <a:t>Click to edit the title text format</a:t>
            </a:r>
            <a:endParaRPr b="0" lang="ru-RU" sz="4400" strike="noStrike" u="none">
              <a:solidFill>
                <a:srgbClr val="3f3f3f"/>
              </a:solidFill>
              <a:uFillTx/>
              <a:latin typeface="Roboto Condensed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628560" y="1825200"/>
            <a:ext cx="788688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Click to edit the outline text format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Second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Third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Fourth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Fifth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Sixth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Seventh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sldNum" idx="14"/>
          </p:nvPr>
        </p:nvSpPr>
        <p:spPr>
          <a:xfrm>
            <a:off x="8485200" y="282600"/>
            <a:ext cx="34128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  <a:defRPr b="1" lang="en-US" sz="1200" strike="noStrike" u="none">
                <a:solidFill>
                  <a:srgbClr val="ffffff"/>
                </a:solidFill>
                <a:uFillTx/>
                <a:latin typeface="Roboto Condensed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fld id="{ECAEB394-0CD8-4465-B691-35F2EE07F220}" type="slidenum">
              <a:rPr b="1" lang="en-US" sz="1200" strike="noStrike" u="none">
                <a:solidFill>
                  <a:srgbClr val="ffffff"/>
                </a:solidFill>
                <a:uFillTx/>
                <a:latin typeface="Roboto Condensed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: Rounded Corners 7"/>
          <p:cNvSpPr/>
          <p:nvPr/>
        </p:nvSpPr>
        <p:spPr>
          <a:xfrm>
            <a:off x="8431200" y="301680"/>
            <a:ext cx="447840" cy="326880"/>
          </a:xfrm>
          <a:prstGeom prst="roundRect">
            <a:avLst>
              <a:gd name="adj" fmla="val 50000"/>
            </a:avLst>
          </a:prstGeom>
          <a:solidFill>
            <a:srgbClr val="59359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sp>
        <p:nvSpPr>
          <p:cNvPr id="56" name="Rectangle: Rounded Corners 9"/>
          <p:cNvSpPr/>
          <p:nvPr/>
        </p:nvSpPr>
        <p:spPr>
          <a:xfrm>
            <a:off x="264960" y="301680"/>
            <a:ext cx="884520" cy="326880"/>
          </a:xfrm>
          <a:prstGeom prst="roundRect">
            <a:avLst>
              <a:gd name="adj" fmla="val 50000"/>
            </a:avLst>
          </a:prstGeom>
          <a:solidFill>
            <a:srgbClr val="59359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pic>
        <p:nvPicPr>
          <p:cNvPr id="57" name="Picture 2" descr="D:\KHABAR\ОНЛАЙН школа\LOGOMON\tvKAZ.png"/>
          <p:cNvPicPr/>
          <p:nvPr/>
        </p:nvPicPr>
        <p:blipFill>
          <a:blip r:embed="rId2"/>
          <a:stretch/>
        </p:blipFill>
        <p:spPr>
          <a:xfrm>
            <a:off x="341280" y="376200"/>
            <a:ext cx="730440" cy="177840"/>
          </a:xfrm>
          <a:prstGeom prst="rect">
            <a:avLst/>
          </a:prstGeom>
          <a:ln w="0">
            <a:noFill/>
          </a:ln>
        </p:spPr>
      </p:pic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88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3f3f3f"/>
                </a:solidFill>
                <a:uFillTx/>
                <a:latin typeface="Roboto Condensed"/>
              </a:rPr>
              <a:t>Click to edit the title text format</a:t>
            </a:r>
            <a:endParaRPr b="0" lang="ru-RU" sz="4400" strike="noStrike" u="none">
              <a:solidFill>
                <a:srgbClr val="3f3f3f"/>
              </a:solidFill>
              <a:uFillTx/>
              <a:latin typeface="Roboto Condensed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628560" y="1825200"/>
            <a:ext cx="788688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Click to edit the outline text format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Second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Third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Fourth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Fifth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Sixth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Seventh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sldNum" idx="15"/>
          </p:nvPr>
        </p:nvSpPr>
        <p:spPr>
          <a:xfrm>
            <a:off x="8485200" y="282600"/>
            <a:ext cx="34128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  <a:defRPr b="1" lang="en-US" sz="1200" strike="noStrike" u="none">
                <a:solidFill>
                  <a:srgbClr val="ffffff"/>
                </a:solidFill>
                <a:uFillTx/>
                <a:latin typeface="Roboto Condensed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fld id="{20FD46B7-C91D-49CB-ABFC-F235039E5E48}" type="slidenum">
              <a:rPr b="1" lang="en-US" sz="1200" strike="noStrike" u="none">
                <a:solidFill>
                  <a:srgbClr val="ffffff"/>
                </a:solidFill>
                <a:uFillTx/>
                <a:latin typeface="Roboto Condensed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1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: Rounded Corners 14"/>
          <p:cNvSpPr/>
          <p:nvPr/>
        </p:nvSpPr>
        <p:spPr>
          <a:xfrm>
            <a:off x="8431200" y="301680"/>
            <a:ext cx="447840" cy="326880"/>
          </a:xfrm>
          <a:prstGeom prst="roundRect">
            <a:avLst>
              <a:gd name="adj" fmla="val 50000"/>
            </a:avLst>
          </a:prstGeom>
          <a:solidFill>
            <a:srgbClr val="59359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sp>
        <p:nvSpPr>
          <p:cNvPr id="62" name="Rectangle: Rounded Corners 10"/>
          <p:cNvSpPr/>
          <p:nvPr/>
        </p:nvSpPr>
        <p:spPr>
          <a:xfrm>
            <a:off x="264960" y="301680"/>
            <a:ext cx="884520" cy="326880"/>
          </a:xfrm>
          <a:prstGeom prst="roundRect">
            <a:avLst>
              <a:gd name="adj" fmla="val 50000"/>
            </a:avLst>
          </a:prstGeom>
          <a:solidFill>
            <a:srgbClr val="59359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pic>
        <p:nvPicPr>
          <p:cNvPr id="63" name="Picture 2" descr="D:\KHABAR\ОНЛАЙН школа\LOGOMON\tvKAZ.png"/>
          <p:cNvPicPr/>
          <p:nvPr/>
        </p:nvPicPr>
        <p:blipFill>
          <a:blip r:embed="rId2"/>
          <a:stretch/>
        </p:blipFill>
        <p:spPr>
          <a:xfrm>
            <a:off x="341280" y="376200"/>
            <a:ext cx="730440" cy="177840"/>
          </a:xfrm>
          <a:prstGeom prst="rect">
            <a:avLst/>
          </a:prstGeom>
          <a:ln w="0">
            <a:noFill/>
          </a:ln>
        </p:spPr>
      </p:pic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88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3f3f3f"/>
                </a:solidFill>
                <a:uFillTx/>
                <a:latin typeface="Roboto Condensed"/>
              </a:rPr>
              <a:t>Click to edit the title text format</a:t>
            </a:r>
            <a:endParaRPr b="0" lang="ru-RU" sz="4400" strike="noStrike" u="none">
              <a:solidFill>
                <a:srgbClr val="3f3f3f"/>
              </a:solidFill>
              <a:uFillTx/>
              <a:latin typeface="Roboto Condensed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28560" y="1825200"/>
            <a:ext cx="788688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Click to edit the outline text format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Second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Third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Fourth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Fifth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Sixth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Seventh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sldNum" idx="16"/>
          </p:nvPr>
        </p:nvSpPr>
        <p:spPr>
          <a:xfrm>
            <a:off x="8485200" y="282600"/>
            <a:ext cx="34128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  <a:defRPr b="1" lang="en-US" sz="1200" strike="noStrike" u="none">
                <a:solidFill>
                  <a:srgbClr val="ffffff"/>
                </a:solidFill>
                <a:uFillTx/>
                <a:latin typeface="Roboto Condensed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fld id="{2B59B6A9-ABBC-4368-8AF2-B34F2AE98403}" type="slidenum">
              <a:rPr b="1" lang="en-US" sz="1200" strike="noStrike" u="none">
                <a:solidFill>
                  <a:srgbClr val="ffffff"/>
                </a:solidFill>
                <a:uFillTx/>
                <a:latin typeface="Roboto Condensed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1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: Rounded Corners 5"/>
          <p:cNvSpPr/>
          <p:nvPr/>
        </p:nvSpPr>
        <p:spPr>
          <a:xfrm>
            <a:off x="8431200" y="301680"/>
            <a:ext cx="447840" cy="326880"/>
          </a:xfrm>
          <a:prstGeom prst="roundRect">
            <a:avLst>
              <a:gd name="adj" fmla="val 50000"/>
            </a:avLst>
          </a:prstGeom>
          <a:solidFill>
            <a:srgbClr val="59359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sp>
        <p:nvSpPr>
          <p:cNvPr id="68" name="Rectangle: Rounded Corners 7"/>
          <p:cNvSpPr/>
          <p:nvPr/>
        </p:nvSpPr>
        <p:spPr>
          <a:xfrm>
            <a:off x="264960" y="301680"/>
            <a:ext cx="884520" cy="326880"/>
          </a:xfrm>
          <a:prstGeom prst="roundRect">
            <a:avLst>
              <a:gd name="adj" fmla="val 50000"/>
            </a:avLst>
          </a:prstGeom>
          <a:solidFill>
            <a:srgbClr val="59359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pic>
        <p:nvPicPr>
          <p:cNvPr id="69" name="Picture 2" descr="D:\KHABAR\ОНЛАЙН школа\LOGOMON\tvKAZ.png"/>
          <p:cNvPicPr/>
          <p:nvPr/>
        </p:nvPicPr>
        <p:blipFill>
          <a:blip r:embed="rId2"/>
          <a:stretch/>
        </p:blipFill>
        <p:spPr>
          <a:xfrm>
            <a:off x="341280" y="376200"/>
            <a:ext cx="730440" cy="177840"/>
          </a:xfrm>
          <a:prstGeom prst="rect">
            <a:avLst/>
          </a:prstGeom>
          <a:ln w="0">
            <a:noFill/>
          </a:ln>
        </p:spPr>
      </p:pic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88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3f3f3f"/>
                </a:solidFill>
                <a:uFillTx/>
                <a:latin typeface="Roboto Condensed"/>
              </a:rPr>
              <a:t>Click to edit the title text format</a:t>
            </a:r>
            <a:endParaRPr b="0" lang="ru-RU" sz="4400" strike="noStrike" u="none">
              <a:solidFill>
                <a:srgbClr val="3f3f3f"/>
              </a:solidFill>
              <a:uFillTx/>
              <a:latin typeface="Roboto Condensed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28560" y="1825200"/>
            <a:ext cx="788688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Click to edit the outline text format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Second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Third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Fourth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Fifth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Sixth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Seventh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sldNum" idx="17"/>
          </p:nvPr>
        </p:nvSpPr>
        <p:spPr>
          <a:xfrm>
            <a:off x="8485200" y="282600"/>
            <a:ext cx="34128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  <a:defRPr b="1" lang="en-US" sz="1200" strike="noStrike" u="none">
                <a:solidFill>
                  <a:srgbClr val="ffffff"/>
                </a:solidFill>
                <a:uFillTx/>
                <a:latin typeface="Roboto Condensed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fld id="{F1C493F8-4541-40F4-80B8-CDC34EA75FCC}" type="slidenum">
              <a:rPr b="1" lang="en-US" sz="1200" strike="noStrike" u="none">
                <a:solidFill>
                  <a:srgbClr val="ffffff"/>
                </a:solidFill>
                <a:uFillTx/>
                <a:latin typeface="Roboto Condensed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1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: Rounded Corners 5"/>
          <p:cNvSpPr/>
          <p:nvPr/>
        </p:nvSpPr>
        <p:spPr>
          <a:xfrm>
            <a:off x="8431200" y="301680"/>
            <a:ext cx="447840" cy="326880"/>
          </a:xfrm>
          <a:prstGeom prst="roundRect">
            <a:avLst>
              <a:gd name="adj" fmla="val 50000"/>
            </a:avLst>
          </a:prstGeom>
          <a:solidFill>
            <a:srgbClr val="59359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sp>
        <p:nvSpPr>
          <p:cNvPr id="74" name="Rectangle: Rounded Corners 7"/>
          <p:cNvSpPr/>
          <p:nvPr/>
        </p:nvSpPr>
        <p:spPr>
          <a:xfrm>
            <a:off x="264960" y="301680"/>
            <a:ext cx="884520" cy="326880"/>
          </a:xfrm>
          <a:prstGeom prst="roundRect">
            <a:avLst>
              <a:gd name="adj" fmla="val 50000"/>
            </a:avLst>
          </a:prstGeom>
          <a:solidFill>
            <a:srgbClr val="59359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pic>
        <p:nvPicPr>
          <p:cNvPr id="75" name="Picture 2" descr="D:\KHABAR\ОНЛАЙН школа\LOGOMON\tvKAZ.png"/>
          <p:cNvPicPr/>
          <p:nvPr/>
        </p:nvPicPr>
        <p:blipFill>
          <a:blip r:embed="rId2"/>
          <a:stretch/>
        </p:blipFill>
        <p:spPr>
          <a:xfrm>
            <a:off x="341280" y="376200"/>
            <a:ext cx="730440" cy="177840"/>
          </a:xfrm>
          <a:prstGeom prst="rect">
            <a:avLst/>
          </a:prstGeom>
          <a:ln w="0">
            <a:noFill/>
          </a:ln>
        </p:spPr>
      </p:pic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88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3f3f3f"/>
                </a:solidFill>
                <a:uFillTx/>
                <a:latin typeface="Roboto Condensed"/>
              </a:rPr>
              <a:t>Click to edit the title text format</a:t>
            </a:r>
            <a:endParaRPr b="0" lang="ru-RU" sz="4400" strike="noStrike" u="none">
              <a:solidFill>
                <a:srgbClr val="3f3f3f"/>
              </a:solidFill>
              <a:uFillTx/>
              <a:latin typeface="Roboto Condensed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628560" y="1825200"/>
            <a:ext cx="788688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Click to edit the outline text format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Second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Third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Fourth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Fifth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Sixth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Seventh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sldNum" idx="18"/>
          </p:nvPr>
        </p:nvSpPr>
        <p:spPr>
          <a:xfrm>
            <a:off x="8485200" y="282600"/>
            <a:ext cx="34128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  <a:defRPr b="1" lang="en-US" sz="1200" strike="noStrike" u="none">
                <a:solidFill>
                  <a:srgbClr val="ffffff"/>
                </a:solidFill>
                <a:uFillTx/>
                <a:latin typeface="Roboto Condensed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fld id="{56A6986C-0ADB-4F3A-A245-518E65D96D14}" type="slidenum">
              <a:rPr b="1" lang="en-US" sz="1200" strike="noStrike" u="none">
                <a:solidFill>
                  <a:srgbClr val="ffffff"/>
                </a:solidFill>
                <a:uFillTx/>
                <a:latin typeface="Roboto Condensed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1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: Rounded Corners 11"/>
          <p:cNvSpPr/>
          <p:nvPr/>
        </p:nvSpPr>
        <p:spPr>
          <a:xfrm>
            <a:off x="8431200" y="301680"/>
            <a:ext cx="447840" cy="326880"/>
          </a:xfrm>
          <a:prstGeom prst="roundRect">
            <a:avLst>
              <a:gd name="adj" fmla="val 50000"/>
            </a:avLst>
          </a:prstGeom>
          <a:solidFill>
            <a:srgbClr val="59359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88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3f3f3f"/>
                </a:solidFill>
                <a:uFillTx/>
                <a:latin typeface="Roboto Condensed"/>
              </a:rPr>
              <a:t>Click to edit the title text format</a:t>
            </a:r>
            <a:endParaRPr b="0" lang="ru-RU" sz="4400" strike="noStrike" u="none">
              <a:solidFill>
                <a:srgbClr val="3f3f3f"/>
              </a:solidFill>
              <a:uFillTx/>
              <a:latin typeface="Roboto Condensed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628560" y="1825200"/>
            <a:ext cx="788688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Click to edit the outline text format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Second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Third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Fourth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Fifth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Sixth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Seventh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sldNum" idx="19"/>
          </p:nvPr>
        </p:nvSpPr>
        <p:spPr>
          <a:xfrm>
            <a:off x="8485200" y="282600"/>
            <a:ext cx="34128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  <a:defRPr b="1" lang="en-US" sz="1200" strike="noStrike" u="none">
                <a:solidFill>
                  <a:srgbClr val="ffffff"/>
                </a:solidFill>
                <a:uFillTx/>
                <a:latin typeface="Roboto Condensed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fld id="{C8029FB6-9E1A-4206-B121-25B25E6470EB}" type="slidenum">
              <a:rPr b="1" lang="en-US" sz="1200" strike="noStrike" u="none">
                <a:solidFill>
                  <a:srgbClr val="ffffff"/>
                </a:solidFill>
                <a:uFillTx/>
                <a:latin typeface="Roboto Condensed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1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angle: Rounded Corners 6"/>
          <p:cNvSpPr/>
          <p:nvPr/>
        </p:nvSpPr>
        <p:spPr>
          <a:xfrm>
            <a:off x="8431200" y="301680"/>
            <a:ext cx="447840" cy="326880"/>
          </a:xfrm>
          <a:prstGeom prst="roundRect">
            <a:avLst>
              <a:gd name="adj" fmla="val 50000"/>
            </a:avLst>
          </a:prstGeom>
          <a:solidFill>
            <a:srgbClr val="59359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sp>
        <p:nvSpPr>
          <p:cNvPr id="84" name="Rectangle: Rounded Corners 8"/>
          <p:cNvSpPr/>
          <p:nvPr/>
        </p:nvSpPr>
        <p:spPr>
          <a:xfrm>
            <a:off x="264960" y="301680"/>
            <a:ext cx="884520" cy="326880"/>
          </a:xfrm>
          <a:prstGeom prst="roundRect">
            <a:avLst>
              <a:gd name="adj" fmla="val 50000"/>
            </a:avLst>
          </a:prstGeom>
          <a:solidFill>
            <a:srgbClr val="59359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pic>
        <p:nvPicPr>
          <p:cNvPr id="85" name="Picture 2" descr="D:\KHABAR\ОНЛАЙН школа\LOGOMON\tvKAZ.png"/>
          <p:cNvPicPr/>
          <p:nvPr/>
        </p:nvPicPr>
        <p:blipFill>
          <a:blip r:embed="rId2"/>
          <a:stretch/>
        </p:blipFill>
        <p:spPr>
          <a:xfrm>
            <a:off x="341280" y="376200"/>
            <a:ext cx="730440" cy="177840"/>
          </a:xfrm>
          <a:prstGeom prst="rect">
            <a:avLst/>
          </a:prstGeom>
          <a:ln w="0">
            <a:noFill/>
          </a:ln>
        </p:spPr>
      </p:pic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88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3f3f3f"/>
                </a:solidFill>
                <a:uFillTx/>
                <a:latin typeface="Roboto Condensed"/>
              </a:rPr>
              <a:t>Click to edit the title text format</a:t>
            </a:r>
            <a:endParaRPr b="0" lang="ru-RU" sz="4400" strike="noStrike" u="none">
              <a:solidFill>
                <a:srgbClr val="3f3f3f"/>
              </a:solidFill>
              <a:uFillTx/>
              <a:latin typeface="Roboto Condensed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628560" y="1825200"/>
            <a:ext cx="788688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Click to edit the outline text format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Second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Third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Fourth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Fifth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Sixth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Seventh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sldNum" idx="20"/>
          </p:nvPr>
        </p:nvSpPr>
        <p:spPr>
          <a:xfrm>
            <a:off x="8485200" y="282600"/>
            <a:ext cx="34128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  <a:defRPr b="1" lang="en-US" sz="1200" strike="noStrike" u="none">
                <a:solidFill>
                  <a:srgbClr val="ffffff"/>
                </a:solidFill>
                <a:uFillTx/>
                <a:latin typeface="Roboto Condensed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fld id="{5EE8AAC3-88EE-410A-9E5B-4EFD30E10C38}" type="slidenum">
              <a:rPr b="1" lang="en-US" sz="1200" strike="noStrike" u="none">
                <a:solidFill>
                  <a:srgbClr val="ffffff"/>
                </a:solidFill>
                <a:uFillTx/>
                <a:latin typeface="Roboto Condensed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1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: Rounded Corners 5"/>
          <p:cNvSpPr/>
          <p:nvPr/>
        </p:nvSpPr>
        <p:spPr>
          <a:xfrm>
            <a:off x="8431200" y="301680"/>
            <a:ext cx="447840" cy="326880"/>
          </a:xfrm>
          <a:prstGeom prst="roundRect">
            <a:avLst>
              <a:gd name="adj" fmla="val 50000"/>
            </a:avLst>
          </a:prstGeom>
          <a:solidFill>
            <a:srgbClr val="59359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sp>
        <p:nvSpPr>
          <p:cNvPr id="90" name="Rectangle: Rounded Corners 7"/>
          <p:cNvSpPr/>
          <p:nvPr/>
        </p:nvSpPr>
        <p:spPr>
          <a:xfrm>
            <a:off x="264960" y="301680"/>
            <a:ext cx="884520" cy="326880"/>
          </a:xfrm>
          <a:prstGeom prst="roundRect">
            <a:avLst>
              <a:gd name="adj" fmla="val 50000"/>
            </a:avLst>
          </a:prstGeom>
          <a:solidFill>
            <a:srgbClr val="59359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pic>
        <p:nvPicPr>
          <p:cNvPr id="91" name="Picture 2" descr="D:\KHABAR\ОНЛАЙН школа\LOGOMON\tvKAZ.png"/>
          <p:cNvPicPr/>
          <p:nvPr/>
        </p:nvPicPr>
        <p:blipFill>
          <a:blip r:embed="rId2"/>
          <a:stretch/>
        </p:blipFill>
        <p:spPr>
          <a:xfrm>
            <a:off x="341280" y="376200"/>
            <a:ext cx="730440" cy="177840"/>
          </a:xfrm>
          <a:prstGeom prst="rect">
            <a:avLst/>
          </a:prstGeom>
          <a:ln w="0">
            <a:noFill/>
          </a:ln>
        </p:spPr>
      </p:pic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88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3f3f3f"/>
                </a:solidFill>
                <a:uFillTx/>
                <a:latin typeface="Roboto Condensed"/>
              </a:rPr>
              <a:t>Click to edit the title text format</a:t>
            </a:r>
            <a:endParaRPr b="0" lang="ru-RU" sz="4400" strike="noStrike" u="none">
              <a:solidFill>
                <a:srgbClr val="3f3f3f"/>
              </a:solidFill>
              <a:uFillTx/>
              <a:latin typeface="Roboto Condensed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628560" y="1825200"/>
            <a:ext cx="788688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Click to edit the outline text format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Second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Third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Fourth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Fifth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Sixth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Seventh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sldNum" idx="21"/>
          </p:nvPr>
        </p:nvSpPr>
        <p:spPr>
          <a:xfrm>
            <a:off x="8485200" y="282600"/>
            <a:ext cx="34128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  <a:defRPr b="1" lang="en-US" sz="1200" strike="noStrike" u="none">
                <a:solidFill>
                  <a:srgbClr val="ffffff"/>
                </a:solidFill>
                <a:uFillTx/>
                <a:latin typeface="Roboto Condensed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fld id="{D1CDBF78-7193-4FCA-9FB3-8A01D6AA1C80}" type="slidenum">
              <a:rPr b="1" lang="en-US" sz="1200" strike="noStrike" u="none">
                <a:solidFill>
                  <a:srgbClr val="ffffff"/>
                </a:solidFill>
                <a:uFillTx/>
                <a:latin typeface="Roboto Condensed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1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: Rounded Corners 5"/>
          <p:cNvSpPr/>
          <p:nvPr/>
        </p:nvSpPr>
        <p:spPr>
          <a:xfrm>
            <a:off x="8431200" y="301680"/>
            <a:ext cx="447840" cy="326880"/>
          </a:xfrm>
          <a:prstGeom prst="roundRect">
            <a:avLst>
              <a:gd name="adj" fmla="val 50000"/>
            </a:avLst>
          </a:prstGeom>
          <a:solidFill>
            <a:srgbClr val="59359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sp>
        <p:nvSpPr>
          <p:cNvPr id="96" name="Rectangle: Rounded Corners 7"/>
          <p:cNvSpPr/>
          <p:nvPr/>
        </p:nvSpPr>
        <p:spPr>
          <a:xfrm>
            <a:off x="264960" y="301680"/>
            <a:ext cx="884520" cy="326880"/>
          </a:xfrm>
          <a:prstGeom prst="roundRect">
            <a:avLst>
              <a:gd name="adj" fmla="val 50000"/>
            </a:avLst>
          </a:prstGeom>
          <a:solidFill>
            <a:srgbClr val="59359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pic>
        <p:nvPicPr>
          <p:cNvPr id="97" name="Picture 2" descr="D:\KHABAR\ОНЛАЙН школа\LOGOMON\tvKAZ.png"/>
          <p:cNvPicPr/>
          <p:nvPr/>
        </p:nvPicPr>
        <p:blipFill>
          <a:blip r:embed="rId2"/>
          <a:stretch/>
        </p:blipFill>
        <p:spPr>
          <a:xfrm>
            <a:off x="341280" y="376200"/>
            <a:ext cx="730440" cy="177840"/>
          </a:xfrm>
          <a:prstGeom prst="rect">
            <a:avLst/>
          </a:prstGeom>
          <a:ln w="0">
            <a:noFill/>
          </a:ln>
        </p:spPr>
      </p:pic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88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3f3f3f"/>
                </a:solidFill>
                <a:uFillTx/>
                <a:latin typeface="Roboto Condensed"/>
              </a:rPr>
              <a:t>Click to edit the title text format</a:t>
            </a:r>
            <a:endParaRPr b="0" lang="ru-RU" sz="4400" strike="noStrike" u="none">
              <a:solidFill>
                <a:srgbClr val="3f3f3f"/>
              </a:solidFill>
              <a:uFillTx/>
              <a:latin typeface="Roboto Condensed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628560" y="1825200"/>
            <a:ext cx="788688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Click to edit the outline text format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Second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Third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Fourth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Fifth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Sixth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Seventh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sldNum" idx="22"/>
          </p:nvPr>
        </p:nvSpPr>
        <p:spPr>
          <a:xfrm>
            <a:off x="8485200" y="282600"/>
            <a:ext cx="34128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  <a:defRPr b="1" lang="en-US" sz="1200" strike="noStrike" u="none">
                <a:solidFill>
                  <a:srgbClr val="ffffff"/>
                </a:solidFill>
                <a:uFillTx/>
                <a:latin typeface="Roboto Condensed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fld id="{E0948FBC-EBF3-4647-8B0B-5505963718C4}" type="slidenum">
              <a:rPr b="1" lang="en-US" sz="1200" strike="noStrike" u="none">
                <a:solidFill>
                  <a:srgbClr val="ffffff"/>
                </a:solidFill>
                <a:uFillTx/>
                <a:latin typeface="Roboto Condensed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6840" y="152280"/>
            <a:ext cx="5791320" cy="1371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b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600" strike="noStrike" u="none">
                <a:solidFill>
                  <a:srgbClr val="d1282e"/>
                </a:solidFill>
                <a:uFillTx/>
                <a:latin typeface="Arial Black"/>
              </a:rPr>
              <a:t>Click to edit the title text format</a:t>
            </a:r>
            <a:endParaRPr b="0" lang="ru-RU" sz="3600" strike="noStrike" u="none">
              <a:solidFill>
                <a:srgbClr val="d1282e"/>
              </a:solidFill>
              <a:uFillTx/>
              <a:latin typeface="Arial Black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6840" y="1752120"/>
            <a:ext cx="7620120" cy="4373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343080" indent="-343080">
              <a:spcBef>
                <a:spcPts val="499"/>
              </a:spcBef>
              <a:spcAft>
                <a:spcPts val="6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0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343080" indent="-343080">
              <a:spcBef>
                <a:spcPts val="499"/>
              </a:spcBef>
              <a:spcAft>
                <a:spcPts val="601"/>
              </a:spcAft>
              <a:buClr>
                <a:srgbClr val="d1282e"/>
              </a:buClr>
              <a:buFont typeface="Arial"/>
              <a:buChar char="•"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0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343080" indent="-343080">
              <a:spcBef>
                <a:spcPts val="499"/>
              </a:spcBef>
              <a:spcAft>
                <a:spcPts val="601"/>
              </a:spcAft>
              <a:buClr>
                <a:srgbClr val="d1282e"/>
              </a:buClr>
              <a:buFont typeface="Arial"/>
              <a:buChar char="•"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0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343080" indent="-343080">
              <a:spcBef>
                <a:spcPts val="499"/>
              </a:spcBef>
              <a:spcAft>
                <a:spcPts val="601"/>
              </a:spcAft>
              <a:buClr>
                <a:srgbClr val="d1282e"/>
              </a:buClr>
              <a:buFont typeface="Arial"/>
              <a:buChar char="•"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0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343080" indent="-343080">
              <a:spcBef>
                <a:spcPts val="499"/>
              </a:spcBef>
              <a:spcAft>
                <a:spcPts val="601"/>
              </a:spcAft>
              <a:buClr>
                <a:srgbClr val="d1282e"/>
              </a:buClr>
              <a:buFont typeface="Arial"/>
              <a:buChar char="•"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0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343080" indent="-343080">
              <a:spcBef>
                <a:spcPts val="4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0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43080" indent="-343080">
              <a:spcBef>
                <a:spcPts val="4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0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 type="dt" idx="4"/>
          </p:nvPr>
        </p:nvSpPr>
        <p:spPr>
          <a:xfrm>
            <a:off x="456840" y="6171840"/>
            <a:ext cx="3429000" cy="304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0" anchor="b">
            <a:noAutofit/>
          </a:bodyPr>
          <a:lstStyle>
            <a:lvl1pPr marL="216000" indent="0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  <a:defRPr b="0" lang="ru-RU" sz="10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marL="216000" indent="0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1000" strike="noStrike" u="none">
                <a:solidFill>
                  <a:srgbClr val="000000"/>
                </a:solidFill>
                <a:uFillTx/>
                <a:latin typeface="Times New Roman"/>
              </a:rPr>
              <a:t>&lt;date/time&gt;</a:t>
            </a:r>
            <a:endParaRPr b="0" lang="ru-RU" sz="10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8" name="PlaceHolder 4"/>
          <p:cNvSpPr>
            <a:spLocks noGrp="1"/>
          </p:cNvSpPr>
          <p:nvPr>
            <p:ph type="ftr" idx="5"/>
          </p:nvPr>
        </p:nvSpPr>
        <p:spPr>
          <a:xfrm>
            <a:off x="456840" y="6492600"/>
            <a:ext cx="3429000" cy="284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sp>
        <p:nvSpPr>
          <p:cNvPr id="9" name="PlaceHolder 5"/>
          <p:cNvSpPr>
            <a:spLocks noGrp="1"/>
          </p:cNvSpPr>
          <p:nvPr>
            <p:ph type="sldNum" idx="6"/>
          </p:nvPr>
        </p:nvSpPr>
        <p:spPr>
          <a:xfrm rot="16200000">
            <a:off x="8227080" y="5885640"/>
            <a:ext cx="131616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  <a:defRPr b="1" lang="ru-RU" sz="2400" strike="noStrike" u="none">
                <a:solidFill>
                  <a:srgbClr val="d1282e"/>
                </a:solidFill>
                <a:uFillTx/>
                <a:latin typeface="Times New Roman"/>
              </a:defRPr>
            </a:lvl1pPr>
          </a:lstStyle>
          <a:p>
            <a:pPr indent="0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fld id="{06E5BAB4-674C-4E56-9CA0-B7C9BDF8C65C}" type="slidenum">
              <a:rPr b="1" lang="ru-RU" sz="2400" strike="noStrike" u="none">
                <a:solidFill>
                  <a:srgbClr val="d1282e"/>
                </a:solidFill>
                <a:uFillTx/>
                <a:latin typeface="Times New Roman"/>
              </a:rPr>
              <a:t>&lt;number&gt;</a:t>
            </a:fld>
            <a:endParaRPr b="0" lang="ru-RU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0" name="Rectangle 6"/>
          <p:cNvSpPr/>
          <p:nvPr/>
        </p:nvSpPr>
        <p:spPr>
          <a:xfrm>
            <a:off x="9001080" y="0"/>
            <a:ext cx="142920" cy="1371600"/>
          </a:xfrm>
          <a:prstGeom prst="rect">
            <a:avLst/>
          </a:prstGeom>
          <a:solidFill>
            <a:srgbClr val="d1282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sp>
        <p:nvSpPr>
          <p:cNvPr id="11" name="Rectangle 7"/>
          <p:cNvSpPr/>
          <p:nvPr/>
        </p:nvSpPr>
        <p:spPr>
          <a:xfrm>
            <a:off x="9001080" y="1371600"/>
            <a:ext cx="142920" cy="5486400"/>
          </a:xfrm>
          <a:prstGeom prst="rect">
            <a:avLst/>
          </a:prstGeom>
          <a:solidFill>
            <a:srgbClr val="00000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2"/>
  </p:sldLayoutIdLst>
</p:sldMaster>
</file>

<file path=ppt/slideMasters/slideMaster2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Rectangle: Rounded Corners 5"/>
          <p:cNvSpPr/>
          <p:nvPr/>
        </p:nvSpPr>
        <p:spPr>
          <a:xfrm>
            <a:off x="8431200" y="301680"/>
            <a:ext cx="447840" cy="326880"/>
          </a:xfrm>
          <a:prstGeom prst="roundRect">
            <a:avLst>
              <a:gd name="adj" fmla="val 50000"/>
            </a:avLst>
          </a:prstGeom>
          <a:solidFill>
            <a:srgbClr val="59359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sp>
        <p:nvSpPr>
          <p:cNvPr id="102" name="Rectangle: Rounded Corners 7"/>
          <p:cNvSpPr/>
          <p:nvPr/>
        </p:nvSpPr>
        <p:spPr>
          <a:xfrm>
            <a:off x="264960" y="301680"/>
            <a:ext cx="884520" cy="326880"/>
          </a:xfrm>
          <a:prstGeom prst="roundRect">
            <a:avLst>
              <a:gd name="adj" fmla="val 50000"/>
            </a:avLst>
          </a:prstGeom>
          <a:solidFill>
            <a:srgbClr val="59359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pic>
        <p:nvPicPr>
          <p:cNvPr id="103" name="Picture 2" descr="D:\KHABAR\ОНЛАЙН школа\LOGOMON\tvKAZ.png"/>
          <p:cNvPicPr/>
          <p:nvPr/>
        </p:nvPicPr>
        <p:blipFill>
          <a:blip r:embed="rId2"/>
          <a:stretch/>
        </p:blipFill>
        <p:spPr>
          <a:xfrm>
            <a:off x="341280" y="376200"/>
            <a:ext cx="730440" cy="177840"/>
          </a:xfrm>
          <a:prstGeom prst="rect">
            <a:avLst/>
          </a:prstGeom>
          <a:ln w="0">
            <a:noFill/>
          </a:ln>
        </p:spPr>
      </p:pic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88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3f3f3f"/>
                </a:solidFill>
                <a:uFillTx/>
                <a:latin typeface="Roboto Condensed"/>
              </a:rPr>
              <a:t>Click to edit the title text format</a:t>
            </a:r>
            <a:endParaRPr b="0" lang="ru-RU" sz="4400" strike="noStrike" u="none">
              <a:solidFill>
                <a:srgbClr val="3f3f3f"/>
              </a:solidFill>
              <a:uFillTx/>
              <a:latin typeface="Roboto Condensed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628560" y="1825200"/>
            <a:ext cx="788688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Click to edit the outline text format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Second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Third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Fourth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Fifth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Sixth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Seventh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sldNum" idx="23"/>
          </p:nvPr>
        </p:nvSpPr>
        <p:spPr>
          <a:xfrm>
            <a:off x="8485200" y="282600"/>
            <a:ext cx="34128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  <a:defRPr b="1" lang="en-US" sz="1200" strike="noStrike" u="none">
                <a:solidFill>
                  <a:srgbClr val="ffffff"/>
                </a:solidFill>
                <a:uFillTx/>
                <a:latin typeface="Roboto Condensed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fld id="{C10AB19E-45F2-4BD8-9653-B276D0B6AA46}" type="slidenum">
              <a:rPr b="1" lang="en-US" sz="1200" strike="noStrike" u="none">
                <a:solidFill>
                  <a:srgbClr val="ffffff"/>
                </a:solidFill>
                <a:uFillTx/>
                <a:latin typeface="Roboto Condensed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2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Rectangle: Rounded Corners 6"/>
          <p:cNvSpPr/>
          <p:nvPr/>
        </p:nvSpPr>
        <p:spPr>
          <a:xfrm>
            <a:off x="8431200" y="301680"/>
            <a:ext cx="447840" cy="326880"/>
          </a:xfrm>
          <a:prstGeom prst="roundRect">
            <a:avLst>
              <a:gd name="adj" fmla="val 50000"/>
            </a:avLst>
          </a:prstGeom>
          <a:solidFill>
            <a:srgbClr val="59359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sp>
        <p:nvSpPr>
          <p:cNvPr id="108" name="Rectangle: Rounded Corners 8"/>
          <p:cNvSpPr/>
          <p:nvPr/>
        </p:nvSpPr>
        <p:spPr>
          <a:xfrm>
            <a:off x="264960" y="301680"/>
            <a:ext cx="884520" cy="326880"/>
          </a:xfrm>
          <a:prstGeom prst="roundRect">
            <a:avLst>
              <a:gd name="adj" fmla="val 50000"/>
            </a:avLst>
          </a:prstGeom>
          <a:solidFill>
            <a:srgbClr val="59359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pic>
        <p:nvPicPr>
          <p:cNvPr id="109" name="Picture 2" descr="D:\KHABAR\ОНЛАЙН школа\LOGOMON\tvKAZ.png"/>
          <p:cNvPicPr/>
          <p:nvPr/>
        </p:nvPicPr>
        <p:blipFill>
          <a:blip r:embed="rId2"/>
          <a:stretch/>
        </p:blipFill>
        <p:spPr>
          <a:xfrm>
            <a:off x="341280" y="376200"/>
            <a:ext cx="730440" cy="177840"/>
          </a:xfrm>
          <a:prstGeom prst="rect">
            <a:avLst/>
          </a:prstGeom>
          <a:ln w="0">
            <a:noFill/>
          </a:ln>
        </p:spPr>
      </p:pic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88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3f3f3f"/>
                </a:solidFill>
                <a:uFillTx/>
                <a:latin typeface="Roboto Condensed"/>
              </a:rPr>
              <a:t>Click to edit the title text format</a:t>
            </a:r>
            <a:endParaRPr b="0" lang="ru-RU" sz="4400" strike="noStrike" u="none">
              <a:solidFill>
                <a:srgbClr val="3f3f3f"/>
              </a:solidFill>
              <a:uFillTx/>
              <a:latin typeface="Roboto Condensed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628560" y="1825200"/>
            <a:ext cx="788688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Click to edit the outline text format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Second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Third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Fourth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Fifth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Sixth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Seventh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sldNum" idx="24"/>
          </p:nvPr>
        </p:nvSpPr>
        <p:spPr>
          <a:xfrm>
            <a:off x="8485200" y="282600"/>
            <a:ext cx="34128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  <a:defRPr b="1" lang="en-US" sz="1200" strike="noStrike" u="none">
                <a:solidFill>
                  <a:srgbClr val="ffffff"/>
                </a:solidFill>
                <a:uFillTx/>
                <a:latin typeface="Roboto Condensed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fld id="{A0E3801E-8B97-4165-9FBB-CDD6F137F2F4}" type="slidenum">
              <a:rPr b="1" lang="en-US" sz="1200" strike="noStrike" u="none">
                <a:solidFill>
                  <a:srgbClr val="ffffff"/>
                </a:solidFill>
                <a:uFillTx/>
                <a:latin typeface="Roboto Condensed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2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Rectangle: Rounded Corners 5"/>
          <p:cNvSpPr/>
          <p:nvPr/>
        </p:nvSpPr>
        <p:spPr>
          <a:xfrm>
            <a:off x="8431200" y="301680"/>
            <a:ext cx="447840" cy="326880"/>
          </a:xfrm>
          <a:prstGeom prst="roundRect">
            <a:avLst>
              <a:gd name="adj" fmla="val 50000"/>
            </a:avLst>
          </a:prstGeom>
          <a:solidFill>
            <a:srgbClr val="59359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sp>
        <p:nvSpPr>
          <p:cNvPr id="114" name="Slide Number Placeholder 5"/>
          <p:cNvSpPr/>
          <p:nvPr/>
        </p:nvSpPr>
        <p:spPr>
          <a:xfrm>
            <a:off x="8485200" y="282600"/>
            <a:ext cx="341280" cy="36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A70C306A-8110-4430-BCE3-6A8967CBE58E}" type="slidenum">
              <a:rPr b="1" lang="en-US" sz="1200" strike="noStrike" u="none">
                <a:solidFill>
                  <a:srgbClr val="ffffff"/>
                </a:solidFill>
                <a:uFillTx/>
                <a:latin typeface="Roboto Condensed"/>
              </a:rPr>
              <a:t>&lt;number&gt;</a:t>
            </a:fld>
            <a:endParaRPr b="0" lang="ru-RU" sz="12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sp>
        <p:nvSpPr>
          <p:cNvPr id="115" name="Rectangle: Rounded Corners 7"/>
          <p:cNvSpPr/>
          <p:nvPr/>
        </p:nvSpPr>
        <p:spPr>
          <a:xfrm>
            <a:off x="264960" y="301680"/>
            <a:ext cx="884520" cy="326880"/>
          </a:xfrm>
          <a:prstGeom prst="roundRect">
            <a:avLst>
              <a:gd name="adj" fmla="val 50000"/>
            </a:avLst>
          </a:prstGeom>
          <a:solidFill>
            <a:srgbClr val="59359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pic>
        <p:nvPicPr>
          <p:cNvPr id="116" name="Picture 2" descr="D:\KHABAR\ОНЛАЙН школа\LOGOMON\tvKAZ.png"/>
          <p:cNvPicPr/>
          <p:nvPr/>
        </p:nvPicPr>
        <p:blipFill>
          <a:blip r:embed="rId2"/>
          <a:stretch/>
        </p:blipFill>
        <p:spPr>
          <a:xfrm>
            <a:off x="341280" y="376200"/>
            <a:ext cx="730440" cy="177840"/>
          </a:xfrm>
          <a:prstGeom prst="rect">
            <a:avLst/>
          </a:prstGeom>
          <a:ln w="0">
            <a:noFill/>
          </a:ln>
        </p:spPr>
      </p:pic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88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3f3f3f"/>
                </a:solidFill>
                <a:uFillTx/>
                <a:latin typeface="Roboto Condensed"/>
              </a:rPr>
              <a:t>Click to edit the title text format</a:t>
            </a:r>
            <a:endParaRPr b="0" lang="ru-RU" sz="4400" strike="noStrike" u="none">
              <a:solidFill>
                <a:srgbClr val="3f3f3f"/>
              </a:solidFill>
              <a:uFillTx/>
              <a:latin typeface="Roboto Condensed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628560" y="1825200"/>
            <a:ext cx="788688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Click to edit the outline text format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Second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Third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Fourth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Fifth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Sixth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Seventh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2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Rectangle: Rounded Corners 5"/>
          <p:cNvSpPr/>
          <p:nvPr/>
        </p:nvSpPr>
        <p:spPr>
          <a:xfrm>
            <a:off x="8431200" y="301680"/>
            <a:ext cx="447840" cy="326880"/>
          </a:xfrm>
          <a:prstGeom prst="roundRect">
            <a:avLst>
              <a:gd name="adj" fmla="val 50000"/>
            </a:avLst>
          </a:prstGeom>
          <a:solidFill>
            <a:srgbClr val="59359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sp>
        <p:nvSpPr>
          <p:cNvPr id="120" name="Rectangle: Rounded Corners 7"/>
          <p:cNvSpPr/>
          <p:nvPr/>
        </p:nvSpPr>
        <p:spPr>
          <a:xfrm>
            <a:off x="264960" y="301680"/>
            <a:ext cx="884520" cy="326880"/>
          </a:xfrm>
          <a:prstGeom prst="roundRect">
            <a:avLst>
              <a:gd name="adj" fmla="val 50000"/>
            </a:avLst>
          </a:prstGeom>
          <a:solidFill>
            <a:srgbClr val="59359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pic>
        <p:nvPicPr>
          <p:cNvPr id="121" name="Picture 2" descr="D:\KHABAR\ОНЛАЙН школа\LOGOMON\tvKAZ.png"/>
          <p:cNvPicPr/>
          <p:nvPr/>
        </p:nvPicPr>
        <p:blipFill>
          <a:blip r:embed="rId2"/>
          <a:stretch/>
        </p:blipFill>
        <p:spPr>
          <a:xfrm>
            <a:off x="341280" y="376200"/>
            <a:ext cx="730440" cy="177840"/>
          </a:xfrm>
          <a:prstGeom prst="rect">
            <a:avLst/>
          </a:prstGeom>
          <a:ln w="0">
            <a:noFill/>
          </a:ln>
        </p:spPr>
      </p:pic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88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3f3f3f"/>
                </a:solidFill>
                <a:uFillTx/>
                <a:latin typeface="Roboto Condensed"/>
              </a:rPr>
              <a:t>Click to edit the title text format</a:t>
            </a:r>
            <a:endParaRPr b="0" lang="ru-RU" sz="4400" strike="noStrike" u="none">
              <a:solidFill>
                <a:srgbClr val="3f3f3f"/>
              </a:solidFill>
              <a:uFillTx/>
              <a:latin typeface="Roboto Condensed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628560" y="1825200"/>
            <a:ext cx="788688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Click to edit the outline text format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Second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Third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Fourth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Fifth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Sixth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Seventh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 type="sldNum" idx="25"/>
          </p:nvPr>
        </p:nvSpPr>
        <p:spPr>
          <a:xfrm>
            <a:off x="8485200" y="282600"/>
            <a:ext cx="34128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  <a:defRPr b="1" lang="en-US" sz="1200" strike="noStrike" u="none">
                <a:solidFill>
                  <a:srgbClr val="ffffff"/>
                </a:solidFill>
                <a:uFillTx/>
                <a:latin typeface="Roboto Condensed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fld id="{E728EDB1-E5EE-4F8E-AE1E-70CCD0024064}" type="slidenum">
              <a:rPr b="1" lang="en-US" sz="1200" strike="noStrike" u="none">
                <a:solidFill>
                  <a:srgbClr val="ffffff"/>
                </a:solidFill>
                <a:uFillTx/>
                <a:latin typeface="Roboto Condensed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2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ectangle: Rounded Corners 5"/>
          <p:cNvSpPr/>
          <p:nvPr/>
        </p:nvSpPr>
        <p:spPr>
          <a:xfrm>
            <a:off x="8431200" y="301680"/>
            <a:ext cx="447840" cy="326880"/>
          </a:xfrm>
          <a:prstGeom prst="roundRect">
            <a:avLst>
              <a:gd name="adj" fmla="val 50000"/>
            </a:avLst>
          </a:prstGeom>
          <a:solidFill>
            <a:srgbClr val="59359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sp>
        <p:nvSpPr>
          <p:cNvPr id="126" name="Slide Number Placeholder 5"/>
          <p:cNvSpPr/>
          <p:nvPr/>
        </p:nvSpPr>
        <p:spPr>
          <a:xfrm>
            <a:off x="8485200" y="282600"/>
            <a:ext cx="341280" cy="36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DE71B286-B4DA-4838-9E22-1EFC8F62CF5E}" type="slidenum">
              <a:rPr b="1" lang="en-US" sz="1200" strike="noStrike" u="none">
                <a:solidFill>
                  <a:srgbClr val="ffffff"/>
                </a:solidFill>
                <a:uFillTx/>
                <a:latin typeface="Roboto Condensed"/>
              </a:rPr>
              <a:t>&lt;number&gt;</a:t>
            </a:fld>
            <a:endParaRPr b="0" lang="ru-RU" sz="12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sp>
        <p:nvSpPr>
          <p:cNvPr id="127" name="Rectangle: Rounded Corners 7"/>
          <p:cNvSpPr/>
          <p:nvPr/>
        </p:nvSpPr>
        <p:spPr>
          <a:xfrm>
            <a:off x="264960" y="301680"/>
            <a:ext cx="884520" cy="326880"/>
          </a:xfrm>
          <a:prstGeom prst="roundRect">
            <a:avLst>
              <a:gd name="adj" fmla="val 50000"/>
            </a:avLst>
          </a:prstGeom>
          <a:solidFill>
            <a:srgbClr val="59359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pic>
        <p:nvPicPr>
          <p:cNvPr id="128" name="Picture 2" descr="D:\KHABAR\ОНЛАЙН школа\LOGOMON\tvKAZ.png"/>
          <p:cNvPicPr/>
          <p:nvPr/>
        </p:nvPicPr>
        <p:blipFill>
          <a:blip r:embed="rId2"/>
          <a:stretch/>
        </p:blipFill>
        <p:spPr>
          <a:xfrm>
            <a:off x="341280" y="376200"/>
            <a:ext cx="730440" cy="177840"/>
          </a:xfrm>
          <a:prstGeom prst="rect">
            <a:avLst/>
          </a:prstGeom>
          <a:ln w="0">
            <a:noFill/>
          </a:ln>
        </p:spPr>
      </p:pic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88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3f3f3f"/>
                </a:solidFill>
                <a:uFillTx/>
                <a:latin typeface="Roboto Condensed"/>
              </a:rPr>
              <a:t>Click to edit the title text format</a:t>
            </a:r>
            <a:endParaRPr b="0" lang="ru-RU" sz="4400" strike="noStrike" u="none">
              <a:solidFill>
                <a:srgbClr val="3f3f3f"/>
              </a:solidFill>
              <a:uFillTx/>
              <a:latin typeface="Roboto Condensed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628560" y="1825200"/>
            <a:ext cx="788688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Click to edit the outline text format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Second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Third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Fourth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Fifth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Sixth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Seventh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2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Rectangle: Rounded Corners 5"/>
          <p:cNvSpPr/>
          <p:nvPr/>
        </p:nvSpPr>
        <p:spPr>
          <a:xfrm>
            <a:off x="8431200" y="301680"/>
            <a:ext cx="447840" cy="326880"/>
          </a:xfrm>
          <a:prstGeom prst="roundRect">
            <a:avLst>
              <a:gd name="adj" fmla="val 50000"/>
            </a:avLst>
          </a:prstGeom>
          <a:solidFill>
            <a:srgbClr val="59359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sp>
        <p:nvSpPr>
          <p:cNvPr id="132" name="Rectangle: Rounded Corners 7"/>
          <p:cNvSpPr/>
          <p:nvPr/>
        </p:nvSpPr>
        <p:spPr>
          <a:xfrm>
            <a:off x="264960" y="301680"/>
            <a:ext cx="884520" cy="326880"/>
          </a:xfrm>
          <a:prstGeom prst="roundRect">
            <a:avLst>
              <a:gd name="adj" fmla="val 50000"/>
            </a:avLst>
          </a:prstGeom>
          <a:solidFill>
            <a:srgbClr val="59359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pic>
        <p:nvPicPr>
          <p:cNvPr id="133" name="Picture 2" descr="D:\KHABAR\ОНЛАЙН школа\LOGOMON\tvKAZ.png"/>
          <p:cNvPicPr/>
          <p:nvPr/>
        </p:nvPicPr>
        <p:blipFill>
          <a:blip r:embed="rId2"/>
          <a:stretch/>
        </p:blipFill>
        <p:spPr>
          <a:xfrm>
            <a:off x="341280" y="376200"/>
            <a:ext cx="730440" cy="177840"/>
          </a:xfrm>
          <a:prstGeom prst="rect">
            <a:avLst/>
          </a:prstGeom>
          <a:ln w="0">
            <a:noFill/>
          </a:ln>
        </p:spPr>
      </p:pic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88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3f3f3f"/>
                </a:solidFill>
                <a:uFillTx/>
                <a:latin typeface="Roboto Condensed"/>
              </a:rPr>
              <a:t>Click to edit the title text format</a:t>
            </a:r>
            <a:endParaRPr b="0" lang="ru-RU" sz="4400" strike="noStrike" u="none">
              <a:solidFill>
                <a:srgbClr val="3f3f3f"/>
              </a:solidFill>
              <a:uFillTx/>
              <a:latin typeface="Roboto Condensed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628560" y="1825200"/>
            <a:ext cx="788688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Click to edit the outline text format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Second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Third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Fourth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Fifth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Sixth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Seventh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sldNum" idx="26"/>
          </p:nvPr>
        </p:nvSpPr>
        <p:spPr>
          <a:xfrm>
            <a:off x="8485200" y="282600"/>
            <a:ext cx="34128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  <a:defRPr b="1" lang="en-US" sz="1200" strike="noStrike" u="none">
                <a:solidFill>
                  <a:srgbClr val="ffffff"/>
                </a:solidFill>
                <a:uFillTx/>
                <a:latin typeface="Roboto Condensed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fld id="{D5A37490-1FF0-4810-B8E3-CC324A7BC79C}" type="slidenum">
              <a:rPr b="1" lang="en-US" sz="1200" strike="noStrike" u="none">
                <a:solidFill>
                  <a:srgbClr val="ffffff"/>
                </a:solidFill>
                <a:uFillTx/>
                <a:latin typeface="Roboto Condensed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2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ectangle: Rounded Corners 5"/>
          <p:cNvSpPr/>
          <p:nvPr/>
        </p:nvSpPr>
        <p:spPr>
          <a:xfrm>
            <a:off x="8431200" y="301680"/>
            <a:ext cx="447840" cy="326880"/>
          </a:xfrm>
          <a:prstGeom prst="roundRect">
            <a:avLst>
              <a:gd name="adj" fmla="val 50000"/>
            </a:avLst>
          </a:prstGeom>
          <a:solidFill>
            <a:srgbClr val="59359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sp>
        <p:nvSpPr>
          <p:cNvPr id="138" name="Slide Number Placeholder 5"/>
          <p:cNvSpPr/>
          <p:nvPr/>
        </p:nvSpPr>
        <p:spPr>
          <a:xfrm>
            <a:off x="8485200" y="282600"/>
            <a:ext cx="341280" cy="36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7C2039D0-99D3-4616-96F4-9613743A2A06}" type="slidenum">
              <a:rPr b="1" lang="en-US" sz="1200" strike="noStrike" u="none">
                <a:solidFill>
                  <a:srgbClr val="ffffff"/>
                </a:solidFill>
                <a:uFillTx/>
                <a:latin typeface="Roboto Condensed"/>
              </a:rPr>
              <a:t>&lt;number&gt;</a:t>
            </a:fld>
            <a:endParaRPr b="0" lang="ru-RU" sz="12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sp>
        <p:nvSpPr>
          <p:cNvPr id="139" name="Rectangle: Rounded Corners 7"/>
          <p:cNvSpPr/>
          <p:nvPr/>
        </p:nvSpPr>
        <p:spPr>
          <a:xfrm>
            <a:off x="264960" y="301680"/>
            <a:ext cx="884520" cy="326880"/>
          </a:xfrm>
          <a:prstGeom prst="roundRect">
            <a:avLst>
              <a:gd name="adj" fmla="val 50000"/>
            </a:avLst>
          </a:prstGeom>
          <a:solidFill>
            <a:srgbClr val="59359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pic>
        <p:nvPicPr>
          <p:cNvPr id="140" name="Picture 2" descr="D:\KHABAR\ОНЛАЙН школа\LOGOMON\tvKAZ.png"/>
          <p:cNvPicPr/>
          <p:nvPr/>
        </p:nvPicPr>
        <p:blipFill>
          <a:blip r:embed="rId2"/>
          <a:stretch/>
        </p:blipFill>
        <p:spPr>
          <a:xfrm>
            <a:off x="341280" y="376200"/>
            <a:ext cx="730440" cy="177840"/>
          </a:xfrm>
          <a:prstGeom prst="rect">
            <a:avLst/>
          </a:prstGeom>
          <a:ln w="0">
            <a:noFill/>
          </a:ln>
        </p:spPr>
      </p:pic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88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3f3f3f"/>
                </a:solidFill>
                <a:uFillTx/>
                <a:latin typeface="Roboto Condensed"/>
              </a:rPr>
              <a:t>Click to edit the title text format</a:t>
            </a:r>
            <a:endParaRPr b="0" lang="ru-RU" sz="4400" strike="noStrike" u="none">
              <a:solidFill>
                <a:srgbClr val="3f3f3f"/>
              </a:solidFill>
              <a:uFillTx/>
              <a:latin typeface="Roboto Condensed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628560" y="1825200"/>
            <a:ext cx="788688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Click to edit the outline text format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Second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Third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Fourth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Fifth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Sixth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Seventh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2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Rectangle: Rounded Corners 5"/>
          <p:cNvSpPr/>
          <p:nvPr/>
        </p:nvSpPr>
        <p:spPr>
          <a:xfrm>
            <a:off x="8431200" y="301680"/>
            <a:ext cx="447840" cy="326880"/>
          </a:xfrm>
          <a:prstGeom prst="roundRect">
            <a:avLst>
              <a:gd name="adj" fmla="val 50000"/>
            </a:avLst>
          </a:prstGeom>
          <a:solidFill>
            <a:srgbClr val="59359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sp>
        <p:nvSpPr>
          <p:cNvPr id="144" name="Rectangle: Rounded Corners 7"/>
          <p:cNvSpPr/>
          <p:nvPr/>
        </p:nvSpPr>
        <p:spPr>
          <a:xfrm>
            <a:off x="264960" y="301680"/>
            <a:ext cx="884520" cy="326880"/>
          </a:xfrm>
          <a:prstGeom prst="roundRect">
            <a:avLst>
              <a:gd name="adj" fmla="val 50000"/>
            </a:avLst>
          </a:prstGeom>
          <a:solidFill>
            <a:srgbClr val="59359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pic>
        <p:nvPicPr>
          <p:cNvPr id="145" name="Picture 2" descr="D:\KHABAR\ОНЛАЙН школа\LOGOMON\tvKAZ.png"/>
          <p:cNvPicPr/>
          <p:nvPr/>
        </p:nvPicPr>
        <p:blipFill>
          <a:blip r:embed="rId2"/>
          <a:stretch/>
        </p:blipFill>
        <p:spPr>
          <a:xfrm>
            <a:off x="341280" y="376200"/>
            <a:ext cx="730440" cy="177840"/>
          </a:xfrm>
          <a:prstGeom prst="rect">
            <a:avLst/>
          </a:prstGeom>
          <a:ln w="0">
            <a:noFill/>
          </a:ln>
        </p:spPr>
      </p:pic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88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3f3f3f"/>
                </a:solidFill>
                <a:uFillTx/>
                <a:latin typeface="Roboto Condensed"/>
              </a:rPr>
              <a:t>Click to edit the title text format</a:t>
            </a:r>
            <a:endParaRPr b="0" lang="ru-RU" sz="4400" strike="noStrike" u="none">
              <a:solidFill>
                <a:srgbClr val="3f3f3f"/>
              </a:solidFill>
              <a:uFillTx/>
              <a:latin typeface="Roboto Condensed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628560" y="1825200"/>
            <a:ext cx="788688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Click to edit the outline text format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Second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Third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Fourth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Fifth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Sixth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Seventh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 type="sldNum" idx="27"/>
          </p:nvPr>
        </p:nvSpPr>
        <p:spPr>
          <a:xfrm>
            <a:off x="8485200" y="282600"/>
            <a:ext cx="34128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  <a:defRPr b="1" lang="en-US" sz="1200" strike="noStrike" u="none">
                <a:solidFill>
                  <a:srgbClr val="ffffff"/>
                </a:solidFill>
                <a:uFillTx/>
                <a:latin typeface="Roboto Condensed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fld id="{D15662BA-C7E3-41DC-BA06-26D5BDA98BCD}" type="slidenum">
              <a:rPr b="1" lang="en-US" sz="1200" strike="noStrike" u="none">
                <a:solidFill>
                  <a:srgbClr val="ffffff"/>
                </a:solidFill>
                <a:uFillTx/>
                <a:latin typeface="Roboto Condensed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2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Rectangle: Rounded Corners 6"/>
          <p:cNvSpPr/>
          <p:nvPr/>
        </p:nvSpPr>
        <p:spPr>
          <a:xfrm>
            <a:off x="8431200" y="301680"/>
            <a:ext cx="447840" cy="326880"/>
          </a:xfrm>
          <a:prstGeom prst="roundRect">
            <a:avLst>
              <a:gd name="adj" fmla="val 50000"/>
            </a:avLst>
          </a:prstGeom>
          <a:solidFill>
            <a:srgbClr val="59359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88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3f3f3f"/>
                </a:solidFill>
                <a:uFillTx/>
                <a:latin typeface="Roboto Condensed"/>
              </a:rPr>
              <a:t>Click to edit the title text format</a:t>
            </a:r>
            <a:endParaRPr b="0" lang="ru-RU" sz="4400" strike="noStrike" u="none">
              <a:solidFill>
                <a:srgbClr val="3f3f3f"/>
              </a:solidFill>
              <a:uFillTx/>
              <a:latin typeface="Roboto Condensed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 type="body"/>
          </p:nvPr>
        </p:nvSpPr>
        <p:spPr>
          <a:xfrm>
            <a:off x="628560" y="1825200"/>
            <a:ext cx="788688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Click to edit the outline text format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Second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Third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Fourth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Fifth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Sixth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Seventh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</p:txBody>
      </p:sp>
      <p:sp>
        <p:nvSpPr>
          <p:cNvPr id="152" name="PlaceHolder 3"/>
          <p:cNvSpPr>
            <a:spLocks noGrp="1"/>
          </p:cNvSpPr>
          <p:nvPr>
            <p:ph type="sldNum" idx="28"/>
          </p:nvPr>
        </p:nvSpPr>
        <p:spPr>
          <a:xfrm>
            <a:off x="8485200" y="282600"/>
            <a:ext cx="34128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  <a:defRPr b="1" lang="en-US" sz="1200" strike="noStrike" u="none">
                <a:solidFill>
                  <a:srgbClr val="ffffff"/>
                </a:solidFill>
                <a:uFillTx/>
                <a:latin typeface="Roboto Condensed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fld id="{03A0E01F-4AAA-4DB2-BDF2-B84CD4AFD2FE}" type="slidenum">
              <a:rPr b="1" lang="en-US" sz="1200" strike="noStrike" u="none">
                <a:solidFill>
                  <a:srgbClr val="ffffff"/>
                </a:solidFill>
                <a:uFillTx/>
                <a:latin typeface="Roboto Condensed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2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88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3f3f3f"/>
                </a:solidFill>
                <a:uFillTx/>
                <a:latin typeface="Roboto Condensed"/>
              </a:rPr>
              <a:t>Click to edit the title text format</a:t>
            </a:r>
            <a:endParaRPr b="0" lang="ru-RU" sz="4400" strike="noStrike" u="none">
              <a:solidFill>
                <a:srgbClr val="3f3f3f"/>
              </a:solidFill>
              <a:uFillTx/>
              <a:latin typeface="Roboto Condensed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628560" y="1825200"/>
            <a:ext cx="788688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Click to edit the outline text format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Second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Third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Fourth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Fifth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Sixth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Seventh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 type="dt" idx="29"/>
          </p:nvPr>
        </p:nvSpPr>
        <p:spPr>
          <a:xfrm>
            <a:off x="628200" y="6356520"/>
            <a:ext cx="20574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  <a:defRPr b="0" lang="ru-RU" sz="1200" strike="noStrike" u="none">
                <a:solidFill>
                  <a:srgbClr val="929292"/>
                </a:solidFill>
                <a:uFillTx/>
                <a:latin typeface="Times New Roman"/>
              </a:defRPr>
            </a:lvl1pPr>
          </a:lstStyle>
          <a:p>
            <a:pPr indent="0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1200" strike="noStrike" u="none">
                <a:solidFill>
                  <a:srgbClr val="929292"/>
                </a:solidFill>
                <a:uFillTx/>
                <a:latin typeface="Times New Roman"/>
              </a:rPr>
              <a:t>&lt;date/time&gt;</a:t>
            </a:r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56" name="PlaceHolder 4"/>
          <p:cNvSpPr>
            <a:spLocks noGrp="1"/>
          </p:cNvSpPr>
          <p:nvPr>
            <p:ph type="ftr" idx="30"/>
          </p:nvPr>
        </p:nvSpPr>
        <p:spPr>
          <a:xfrm>
            <a:off x="3029040" y="6356520"/>
            <a:ext cx="308592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sp>
        <p:nvSpPr>
          <p:cNvPr id="157" name="PlaceHolder 5"/>
          <p:cNvSpPr>
            <a:spLocks noGrp="1"/>
          </p:cNvSpPr>
          <p:nvPr>
            <p:ph type="sldNum" idx="31"/>
          </p:nvPr>
        </p:nvSpPr>
        <p:spPr>
          <a:xfrm>
            <a:off x="6457680" y="6356520"/>
            <a:ext cx="20574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  <a:defRPr b="0" lang="ru-RU" sz="1200" strike="noStrike" u="none">
                <a:solidFill>
                  <a:srgbClr val="929292"/>
                </a:solidFill>
                <a:uFillTx/>
                <a:latin typeface="Times New Roman"/>
              </a:defRPr>
            </a:lvl1pPr>
          </a:lstStyle>
          <a:p>
            <a:pPr indent="0" algn="r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fld id="{1B05A45D-CD31-4E3A-BD37-BBEB547EDCAE}" type="slidenum">
              <a:rPr b="0" lang="ru-RU" sz="1200" strike="noStrike" u="none">
                <a:solidFill>
                  <a:srgbClr val="929292"/>
                </a:solidFill>
                <a:uFillTx/>
                <a:latin typeface="Times New Roman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88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3f3f3f"/>
                </a:solidFill>
                <a:uFillTx/>
                <a:latin typeface="Roboto Condensed"/>
              </a:rPr>
              <a:t>Click to edit the title text format</a:t>
            </a:r>
            <a:endParaRPr b="0" lang="ru-RU" sz="4400" strike="noStrike" u="none">
              <a:solidFill>
                <a:srgbClr val="3f3f3f"/>
              </a:solidFill>
              <a:uFillTx/>
              <a:latin typeface="Roboto Condensed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628560" y="1825200"/>
            <a:ext cx="788688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Click to edit the outline text format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Second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Third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Fourth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Fifth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Sixth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Seventh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2"/>
  </p:sldLayoutIdLst>
</p:sldMaster>
</file>

<file path=ppt/slideMasters/slideMaster3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Rectangle 8"/>
          <p:cNvSpPr/>
          <p:nvPr/>
        </p:nvSpPr>
        <p:spPr>
          <a:xfrm>
            <a:off x="9001080" y="4846680"/>
            <a:ext cx="142920" cy="2011320"/>
          </a:xfrm>
          <a:prstGeom prst="rect">
            <a:avLst/>
          </a:prstGeom>
          <a:solidFill>
            <a:srgbClr val="d1282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sp>
        <p:nvSpPr>
          <p:cNvPr id="159" name="Rectangle 9"/>
          <p:cNvSpPr/>
          <p:nvPr/>
        </p:nvSpPr>
        <p:spPr>
          <a:xfrm>
            <a:off x="9001080" y="0"/>
            <a:ext cx="142920" cy="4846680"/>
          </a:xfrm>
          <a:prstGeom prst="rect">
            <a:avLst/>
          </a:prstGeom>
          <a:solidFill>
            <a:srgbClr val="00000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456840" y="152280"/>
            <a:ext cx="5791320" cy="1371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b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600" strike="noStrike" u="none">
                <a:solidFill>
                  <a:srgbClr val="d1282e"/>
                </a:solidFill>
                <a:uFillTx/>
                <a:latin typeface="Arial Black"/>
              </a:rPr>
              <a:t>Click to edit the title text format</a:t>
            </a:r>
            <a:endParaRPr b="0" lang="ru-RU" sz="3600" strike="noStrike" u="none">
              <a:solidFill>
                <a:srgbClr val="d1282e"/>
              </a:solidFill>
              <a:uFillTx/>
              <a:latin typeface="Arial Black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 type="body"/>
          </p:nvPr>
        </p:nvSpPr>
        <p:spPr>
          <a:xfrm>
            <a:off x="456840" y="1752120"/>
            <a:ext cx="7620120" cy="4373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343080" indent="-343080">
              <a:spcBef>
                <a:spcPts val="499"/>
              </a:spcBef>
              <a:spcAft>
                <a:spcPts val="6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0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343080" indent="-343080">
              <a:spcBef>
                <a:spcPts val="499"/>
              </a:spcBef>
              <a:spcAft>
                <a:spcPts val="601"/>
              </a:spcAft>
              <a:buClr>
                <a:srgbClr val="d1282e"/>
              </a:buClr>
              <a:buFont typeface="Arial"/>
              <a:buChar char="•"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0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343080" indent="-343080">
              <a:spcBef>
                <a:spcPts val="499"/>
              </a:spcBef>
              <a:spcAft>
                <a:spcPts val="601"/>
              </a:spcAft>
              <a:buClr>
                <a:srgbClr val="d1282e"/>
              </a:buClr>
              <a:buFont typeface="Arial"/>
              <a:buChar char="•"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0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343080" indent="-343080">
              <a:spcBef>
                <a:spcPts val="499"/>
              </a:spcBef>
              <a:spcAft>
                <a:spcPts val="601"/>
              </a:spcAft>
              <a:buClr>
                <a:srgbClr val="d1282e"/>
              </a:buClr>
              <a:buFont typeface="Arial"/>
              <a:buChar char="•"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0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343080" indent="-343080">
              <a:spcBef>
                <a:spcPts val="499"/>
              </a:spcBef>
              <a:spcAft>
                <a:spcPts val="601"/>
              </a:spcAft>
              <a:buClr>
                <a:srgbClr val="d1282e"/>
              </a:buClr>
              <a:buFont typeface="Arial"/>
              <a:buChar char="•"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0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343080" indent="-343080">
              <a:spcBef>
                <a:spcPts val="4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0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43080" indent="-343080">
              <a:spcBef>
                <a:spcPts val="4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0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2" name="PlaceHolder 3"/>
          <p:cNvSpPr>
            <a:spLocks noGrp="1"/>
          </p:cNvSpPr>
          <p:nvPr>
            <p:ph type="dt" idx="32"/>
          </p:nvPr>
        </p:nvSpPr>
        <p:spPr>
          <a:xfrm>
            <a:off x="456840" y="6171840"/>
            <a:ext cx="3429000" cy="304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0" anchor="b">
            <a:noAutofit/>
          </a:bodyPr>
          <a:lstStyle>
            <a:lvl1pPr marL="216000" indent="0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  <a:defRPr b="0" lang="ru-RU" sz="10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marL="216000" indent="0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1000" strike="noStrike" u="none">
                <a:solidFill>
                  <a:srgbClr val="000000"/>
                </a:solidFill>
                <a:uFillTx/>
                <a:latin typeface="Times New Roman"/>
              </a:rPr>
              <a:t>&lt;date/time&gt;</a:t>
            </a:r>
            <a:endParaRPr b="0" lang="ru-RU" sz="10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63" name="PlaceHolder 4"/>
          <p:cNvSpPr>
            <a:spLocks noGrp="1"/>
          </p:cNvSpPr>
          <p:nvPr>
            <p:ph type="ftr" idx="33"/>
          </p:nvPr>
        </p:nvSpPr>
        <p:spPr>
          <a:xfrm>
            <a:off x="456840" y="6492600"/>
            <a:ext cx="3429000" cy="284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sp>
        <p:nvSpPr>
          <p:cNvPr id="164" name="PlaceHolder 5"/>
          <p:cNvSpPr>
            <a:spLocks noGrp="1"/>
          </p:cNvSpPr>
          <p:nvPr>
            <p:ph type="sldNum" idx="34"/>
          </p:nvPr>
        </p:nvSpPr>
        <p:spPr>
          <a:xfrm rot="16200000">
            <a:off x="8227080" y="5885640"/>
            <a:ext cx="131616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marL="216000" indent="0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  <a:defRPr b="1" lang="ru-RU" sz="2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marL="216000" indent="0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fld id="{014BEA22-124D-42D2-87D0-F3D2E233E0CE}" type="slidenum">
              <a:rPr b="1" lang="ru-RU" sz="2400" strike="noStrike" u="none">
                <a:solidFill>
                  <a:srgbClr val="000000"/>
                </a:solidFill>
                <a:uFillTx/>
                <a:latin typeface="Times New Roman"/>
              </a:rPr>
              <a:t>&lt;number&gt;</a:t>
            </a:fld>
            <a:endParaRPr b="0" lang="ru-RU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3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Rectangle 8"/>
          <p:cNvSpPr/>
          <p:nvPr/>
        </p:nvSpPr>
        <p:spPr>
          <a:xfrm>
            <a:off x="9001080" y="4846680"/>
            <a:ext cx="142920" cy="2011320"/>
          </a:xfrm>
          <a:prstGeom prst="rect">
            <a:avLst/>
          </a:prstGeom>
          <a:solidFill>
            <a:srgbClr val="d1282e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sp>
        <p:nvSpPr>
          <p:cNvPr id="166" name="Rectangle 9"/>
          <p:cNvSpPr/>
          <p:nvPr/>
        </p:nvSpPr>
        <p:spPr>
          <a:xfrm>
            <a:off x="9001080" y="0"/>
            <a:ext cx="142920" cy="4846680"/>
          </a:xfrm>
          <a:prstGeom prst="rect">
            <a:avLst/>
          </a:prstGeom>
          <a:solidFill>
            <a:srgbClr val="00000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456840" y="152280"/>
            <a:ext cx="5791320" cy="1371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b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600" strike="noStrike" u="none">
                <a:solidFill>
                  <a:srgbClr val="d1282e"/>
                </a:solidFill>
                <a:uFillTx/>
                <a:latin typeface="Arial Black"/>
              </a:rPr>
              <a:t>Click to edit the title text format</a:t>
            </a:r>
            <a:endParaRPr b="0" lang="ru-RU" sz="3600" strike="noStrike" u="none">
              <a:solidFill>
                <a:srgbClr val="d1282e"/>
              </a:solidFill>
              <a:uFillTx/>
              <a:latin typeface="Arial Black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 type="body"/>
          </p:nvPr>
        </p:nvSpPr>
        <p:spPr>
          <a:xfrm>
            <a:off x="456840" y="1752120"/>
            <a:ext cx="7620120" cy="4373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343080" indent="-343080">
              <a:spcBef>
                <a:spcPts val="499"/>
              </a:spcBef>
              <a:spcAft>
                <a:spcPts val="6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000" strike="noStrike" u="non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343080" indent="-343080">
              <a:spcBef>
                <a:spcPts val="499"/>
              </a:spcBef>
              <a:spcAft>
                <a:spcPts val="601"/>
              </a:spcAft>
              <a:buClr>
                <a:srgbClr val="d1282e"/>
              </a:buClr>
              <a:buFont typeface="Arial"/>
              <a:buChar char="•"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000" strike="noStrike" u="non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343080" indent="-343080">
              <a:spcBef>
                <a:spcPts val="499"/>
              </a:spcBef>
              <a:spcAft>
                <a:spcPts val="601"/>
              </a:spcAft>
              <a:buClr>
                <a:srgbClr val="d1282e"/>
              </a:buClr>
              <a:buFont typeface="Arial"/>
              <a:buChar char="•"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000" strike="noStrike" u="none">
                <a:solidFill>
                  <a:srgbClr val="000000"/>
                </a:solidFill>
                <a:uFillTx/>
                <a:latin typeface="Arial"/>
              </a:rPr>
              <a:t>Third Outline Level</a:t>
            </a: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343080" indent="-343080">
              <a:spcBef>
                <a:spcPts val="499"/>
              </a:spcBef>
              <a:spcAft>
                <a:spcPts val="601"/>
              </a:spcAft>
              <a:buClr>
                <a:srgbClr val="d1282e"/>
              </a:buClr>
              <a:buFont typeface="Arial"/>
              <a:buChar char="•"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000" strike="noStrike" u="non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343080" indent="-343080">
              <a:spcBef>
                <a:spcPts val="499"/>
              </a:spcBef>
              <a:spcAft>
                <a:spcPts val="601"/>
              </a:spcAft>
              <a:buClr>
                <a:srgbClr val="d1282e"/>
              </a:buClr>
              <a:buFont typeface="Arial"/>
              <a:buChar char="•"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000" strike="noStrike" u="none">
                <a:solidFill>
                  <a:srgbClr val="000000"/>
                </a:solidFill>
                <a:uFillTx/>
                <a:latin typeface="Arial"/>
              </a:rPr>
              <a:t>Fifth Outline Level</a:t>
            </a: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343080" indent="-343080">
              <a:spcBef>
                <a:spcPts val="4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000" strike="noStrike" u="none">
                <a:solidFill>
                  <a:srgbClr val="000000"/>
                </a:solidFill>
                <a:uFillTx/>
                <a:latin typeface="Arial"/>
              </a:rPr>
              <a:t>Sixth Outline Level</a:t>
            </a: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43080" indent="-343080">
              <a:spcBef>
                <a:spcPts val="4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000" strike="noStrike" u="non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9" name="PlaceHolder 3"/>
          <p:cNvSpPr>
            <a:spLocks noGrp="1"/>
          </p:cNvSpPr>
          <p:nvPr>
            <p:ph type="dt" idx="35"/>
          </p:nvPr>
        </p:nvSpPr>
        <p:spPr>
          <a:xfrm>
            <a:off x="456840" y="6171840"/>
            <a:ext cx="3429000" cy="304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0" anchor="b">
            <a:noAutofit/>
          </a:bodyPr>
          <a:lstStyle>
            <a:lvl1pPr marL="216000" indent="0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  <a:defRPr b="0" lang="ru-RU" sz="10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marL="216000" indent="0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0" lang="ru-RU" sz="1000" strike="noStrike" u="none">
                <a:solidFill>
                  <a:srgbClr val="000000"/>
                </a:solidFill>
                <a:uFillTx/>
                <a:latin typeface="Times New Roman"/>
              </a:rPr>
              <a:t>&lt;date/time&gt;</a:t>
            </a:r>
            <a:endParaRPr b="0" lang="ru-RU" sz="10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70" name="PlaceHolder 4"/>
          <p:cNvSpPr>
            <a:spLocks noGrp="1"/>
          </p:cNvSpPr>
          <p:nvPr>
            <p:ph type="ftr" idx="36"/>
          </p:nvPr>
        </p:nvSpPr>
        <p:spPr>
          <a:xfrm>
            <a:off x="456840" y="6492600"/>
            <a:ext cx="3429000" cy="284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sp>
        <p:nvSpPr>
          <p:cNvPr id="171" name="PlaceHolder 5"/>
          <p:cNvSpPr>
            <a:spLocks noGrp="1"/>
          </p:cNvSpPr>
          <p:nvPr>
            <p:ph type="sldNum" idx="37"/>
          </p:nvPr>
        </p:nvSpPr>
        <p:spPr>
          <a:xfrm rot="16200000">
            <a:off x="8227080" y="5885640"/>
            <a:ext cx="131616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marL="216000" indent="0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  <a:defRPr b="1" lang="ru-RU" sz="2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marL="216000" indent="0"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fld id="{24935A11-2875-4CC1-BA7A-145E5D6179C5}" type="slidenum">
              <a:rPr b="1" lang="ru-RU" sz="2400" strike="noStrike" u="none">
                <a:solidFill>
                  <a:srgbClr val="000000"/>
                </a:solidFill>
                <a:uFillTx/>
                <a:latin typeface="Times New Roman"/>
              </a:rPr>
              <a:t>&lt;number&gt;</a:t>
            </a:fld>
            <a:endParaRPr b="0" lang="ru-RU" sz="2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88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3f3f3f"/>
                </a:solidFill>
                <a:uFillTx/>
                <a:latin typeface="Roboto Condensed"/>
              </a:rPr>
              <a:t>Click to edit the title text format</a:t>
            </a:r>
            <a:endParaRPr b="0" lang="ru-RU" sz="4400" strike="noStrike" u="none">
              <a:solidFill>
                <a:srgbClr val="3f3f3f"/>
              </a:solidFill>
              <a:uFillTx/>
              <a:latin typeface="Roboto Condensed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28560" y="1825200"/>
            <a:ext cx="788688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Click to edit the outline text format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Second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Third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Fourth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Fifth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Sixth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Seventh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sldNum" idx="7"/>
          </p:nvPr>
        </p:nvSpPr>
        <p:spPr>
          <a:xfrm>
            <a:off x="8485200" y="282600"/>
            <a:ext cx="34128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  <a:defRPr b="1" lang="en-US" sz="1200" strike="noStrike" u="none">
                <a:solidFill>
                  <a:srgbClr val="ffffff"/>
                </a:solidFill>
                <a:uFillTx/>
                <a:latin typeface="Roboto Condensed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fld id="{508B1A9F-FD74-4762-BEA9-BCD0B5EC0FF6}" type="slidenum">
              <a:rPr b="1" lang="en-US" sz="1200" strike="noStrike" u="none">
                <a:solidFill>
                  <a:srgbClr val="ffffff"/>
                </a:solidFill>
                <a:uFillTx/>
                <a:latin typeface="Roboto Condensed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: Rounded Corners 14"/>
          <p:cNvSpPr/>
          <p:nvPr/>
        </p:nvSpPr>
        <p:spPr>
          <a:xfrm>
            <a:off x="8431200" y="301680"/>
            <a:ext cx="447840" cy="326880"/>
          </a:xfrm>
          <a:prstGeom prst="roundRect">
            <a:avLst>
              <a:gd name="adj" fmla="val 50000"/>
            </a:avLst>
          </a:prstGeom>
          <a:solidFill>
            <a:srgbClr val="59359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sp>
        <p:nvSpPr>
          <p:cNvPr id="18" name="Rectangle: Rounded Corners 10"/>
          <p:cNvSpPr/>
          <p:nvPr/>
        </p:nvSpPr>
        <p:spPr>
          <a:xfrm>
            <a:off x="264960" y="301680"/>
            <a:ext cx="884520" cy="326880"/>
          </a:xfrm>
          <a:prstGeom prst="roundRect">
            <a:avLst>
              <a:gd name="adj" fmla="val 50000"/>
            </a:avLst>
          </a:prstGeom>
          <a:solidFill>
            <a:srgbClr val="59359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pic>
        <p:nvPicPr>
          <p:cNvPr id="19" name="Picture 2" descr="D:\KHABAR\ОНЛАЙН школа\LOGOMON\tvKAZ.png"/>
          <p:cNvPicPr/>
          <p:nvPr/>
        </p:nvPicPr>
        <p:blipFill>
          <a:blip r:embed="rId2"/>
          <a:stretch/>
        </p:blipFill>
        <p:spPr>
          <a:xfrm>
            <a:off x="341280" y="376200"/>
            <a:ext cx="730440" cy="177840"/>
          </a:xfrm>
          <a:prstGeom prst="rect">
            <a:avLst/>
          </a:prstGeom>
          <a:ln w="0">
            <a:noFill/>
          </a:ln>
        </p:spPr>
      </p:pic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88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3f3f3f"/>
                </a:solidFill>
                <a:uFillTx/>
                <a:latin typeface="Roboto Condensed"/>
              </a:rPr>
              <a:t>Click to edit the title text format</a:t>
            </a:r>
            <a:endParaRPr b="0" lang="ru-RU" sz="4400" strike="noStrike" u="none">
              <a:solidFill>
                <a:srgbClr val="3f3f3f"/>
              </a:solidFill>
              <a:uFillTx/>
              <a:latin typeface="Roboto Condensed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628560" y="1825200"/>
            <a:ext cx="788688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Click to edit the outline text format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Second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Third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Fourth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Fifth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Sixth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Seventh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sldNum" idx="8"/>
          </p:nvPr>
        </p:nvSpPr>
        <p:spPr>
          <a:xfrm>
            <a:off x="8485200" y="282600"/>
            <a:ext cx="34128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  <a:defRPr b="1" lang="en-US" sz="1200" strike="noStrike" u="none">
                <a:solidFill>
                  <a:srgbClr val="ffffff"/>
                </a:solidFill>
                <a:uFillTx/>
                <a:latin typeface="Roboto Condensed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fld id="{58232F45-58DC-4DD2-970A-BFC509944D0F}" type="slidenum">
              <a:rPr b="1" lang="en-US" sz="1200" strike="noStrike" u="none">
                <a:solidFill>
                  <a:srgbClr val="ffffff"/>
                </a:solidFill>
                <a:uFillTx/>
                <a:latin typeface="Roboto Condensed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: Rounded Corners 6"/>
          <p:cNvSpPr/>
          <p:nvPr/>
        </p:nvSpPr>
        <p:spPr>
          <a:xfrm>
            <a:off x="8431200" y="301680"/>
            <a:ext cx="447840" cy="326880"/>
          </a:xfrm>
          <a:prstGeom prst="roundRect">
            <a:avLst>
              <a:gd name="adj" fmla="val 50000"/>
            </a:avLst>
          </a:prstGeom>
          <a:solidFill>
            <a:srgbClr val="59359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sp>
        <p:nvSpPr>
          <p:cNvPr id="24" name="Rectangle: Rounded Corners 11"/>
          <p:cNvSpPr/>
          <p:nvPr/>
        </p:nvSpPr>
        <p:spPr>
          <a:xfrm>
            <a:off x="264960" y="301680"/>
            <a:ext cx="884520" cy="326880"/>
          </a:xfrm>
          <a:prstGeom prst="roundRect">
            <a:avLst>
              <a:gd name="adj" fmla="val 50000"/>
            </a:avLst>
          </a:prstGeom>
          <a:solidFill>
            <a:srgbClr val="59359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pic>
        <p:nvPicPr>
          <p:cNvPr id="25" name="Picture 2" descr="D:\KHABAR\ОНЛАЙН школа\LOGOMON\tvKAZ.png"/>
          <p:cNvPicPr/>
          <p:nvPr/>
        </p:nvPicPr>
        <p:blipFill>
          <a:blip r:embed="rId2"/>
          <a:stretch/>
        </p:blipFill>
        <p:spPr>
          <a:xfrm>
            <a:off x="341280" y="376200"/>
            <a:ext cx="730440" cy="177840"/>
          </a:xfrm>
          <a:prstGeom prst="rect">
            <a:avLst/>
          </a:prstGeom>
          <a:ln w="0">
            <a:noFill/>
          </a:ln>
        </p:spPr>
      </p:pic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88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3f3f3f"/>
                </a:solidFill>
                <a:uFillTx/>
                <a:latin typeface="Roboto Condensed"/>
              </a:rPr>
              <a:t>Click to edit the title text format</a:t>
            </a:r>
            <a:endParaRPr b="0" lang="ru-RU" sz="4400" strike="noStrike" u="none">
              <a:solidFill>
                <a:srgbClr val="3f3f3f"/>
              </a:solidFill>
              <a:uFillTx/>
              <a:latin typeface="Roboto Condensed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28560" y="1825200"/>
            <a:ext cx="788688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Click to edit the outline text format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Second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Third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Fourth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Fifth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Sixth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Seventh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sldNum" idx="9"/>
          </p:nvPr>
        </p:nvSpPr>
        <p:spPr>
          <a:xfrm>
            <a:off x="8485200" y="282600"/>
            <a:ext cx="34128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  <a:defRPr b="1" lang="en-US" sz="1200" strike="noStrike" u="none">
                <a:solidFill>
                  <a:srgbClr val="ffffff"/>
                </a:solidFill>
                <a:uFillTx/>
                <a:latin typeface="Roboto Condensed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fld id="{B26589EE-2585-4FB1-8BC2-86DC832130B5}" type="slidenum">
              <a:rPr b="1" lang="en-US" sz="1200" strike="noStrike" u="none">
                <a:solidFill>
                  <a:srgbClr val="ffffff"/>
                </a:solidFill>
                <a:uFillTx/>
                <a:latin typeface="Roboto Condensed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: Rounded Corners 14"/>
          <p:cNvSpPr/>
          <p:nvPr/>
        </p:nvSpPr>
        <p:spPr>
          <a:xfrm>
            <a:off x="8431200" y="301680"/>
            <a:ext cx="447840" cy="326880"/>
          </a:xfrm>
          <a:prstGeom prst="roundRect">
            <a:avLst>
              <a:gd name="adj" fmla="val 50000"/>
            </a:avLst>
          </a:prstGeom>
          <a:solidFill>
            <a:srgbClr val="59359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sp>
        <p:nvSpPr>
          <p:cNvPr id="30" name="Rectangle: Rounded Corners 10"/>
          <p:cNvSpPr/>
          <p:nvPr/>
        </p:nvSpPr>
        <p:spPr>
          <a:xfrm>
            <a:off x="264960" y="301680"/>
            <a:ext cx="884520" cy="326880"/>
          </a:xfrm>
          <a:prstGeom prst="roundRect">
            <a:avLst>
              <a:gd name="adj" fmla="val 50000"/>
            </a:avLst>
          </a:prstGeom>
          <a:solidFill>
            <a:srgbClr val="59359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pic>
        <p:nvPicPr>
          <p:cNvPr id="31" name="Picture 2" descr="D:\KHABAR\ОНЛАЙН школа\LOGOMON\tvKAZ.png"/>
          <p:cNvPicPr/>
          <p:nvPr/>
        </p:nvPicPr>
        <p:blipFill>
          <a:blip r:embed="rId2"/>
          <a:stretch/>
        </p:blipFill>
        <p:spPr>
          <a:xfrm>
            <a:off x="341280" y="376200"/>
            <a:ext cx="730440" cy="177840"/>
          </a:xfrm>
          <a:prstGeom prst="rect">
            <a:avLst/>
          </a:prstGeom>
          <a:ln w="0">
            <a:noFill/>
          </a:ln>
        </p:spPr>
      </p:pic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88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3f3f3f"/>
                </a:solidFill>
                <a:uFillTx/>
                <a:latin typeface="Roboto Condensed"/>
              </a:rPr>
              <a:t>Click to edit the title text format</a:t>
            </a:r>
            <a:endParaRPr b="0" lang="ru-RU" sz="4400" strike="noStrike" u="none">
              <a:solidFill>
                <a:srgbClr val="3f3f3f"/>
              </a:solidFill>
              <a:uFillTx/>
              <a:latin typeface="Roboto Condensed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628560" y="1825200"/>
            <a:ext cx="788688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Click to edit the outline text format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Second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Third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Fourth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Fifth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Sixth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Seventh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sldNum" idx="10"/>
          </p:nvPr>
        </p:nvSpPr>
        <p:spPr>
          <a:xfrm>
            <a:off x="8485200" y="282600"/>
            <a:ext cx="34128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  <a:defRPr b="1" lang="en-US" sz="1200" strike="noStrike" u="none">
                <a:solidFill>
                  <a:srgbClr val="ffffff"/>
                </a:solidFill>
                <a:uFillTx/>
                <a:latin typeface="Roboto Condensed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fld id="{13FB95AA-3EC2-4845-98C5-325F55E322FC}" type="slidenum">
              <a:rPr b="1" lang="en-US" sz="1200" strike="noStrike" u="none">
                <a:solidFill>
                  <a:srgbClr val="ffffff"/>
                </a:solidFill>
                <a:uFillTx/>
                <a:latin typeface="Roboto Condensed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: Rounded Corners 7"/>
          <p:cNvSpPr/>
          <p:nvPr/>
        </p:nvSpPr>
        <p:spPr>
          <a:xfrm>
            <a:off x="8431200" y="301680"/>
            <a:ext cx="447840" cy="326880"/>
          </a:xfrm>
          <a:prstGeom prst="roundRect">
            <a:avLst>
              <a:gd name="adj" fmla="val 50000"/>
            </a:avLst>
          </a:prstGeom>
          <a:solidFill>
            <a:srgbClr val="59359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sp>
        <p:nvSpPr>
          <p:cNvPr id="36" name="Rectangle: Rounded Corners 9"/>
          <p:cNvSpPr/>
          <p:nvPr/>
        </p:nvSpPr>
        <p:spPr>
          <a:xfrm>
            <a:off x="264960" y="301680"/>
            <a:ext cx="884520" cy="326880"/>
          </a:xfrm>
          <a:prstGeom prst="roundRect">
            <a:avLst>
              <a:gd name="adj" fmla="val 50000"/>
            </a:avLst>
          </a:prstGeom>
          <a:solidFill>
            <a:srgbClr val="59359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pic>
        <p:nvPicPr>
          <p:cNvPr id="37" name="Picture 2" descr="D:\KHABAR\ОНЛАЙН школа\LOGOMON\tvKAZ.png"/>
          <p:cNvPicPr/>
          <p:nvPr/>
        </p:nvPicPr>
        <p:blipFill>
          <a:blip r:embed="rId2"/>
          <a:stretch/>
        </p:blipFill>
        <p:spPr>
          <a:xfrm>
            <a:off x="341280" y="376200"/>
            <a:ext cx="730440" cy="177840"/>
          </a:xfrm>
          <a:prstGeom prst="rect">
            <a:avLst/>
          </a:prstGeom>
          <a:ln w="0">
            <a:noFill/>
          </a:ln>
        </p:spPr>
      </p:pic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88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3f3f3f"/>
                </a:solidFill>
                <a:uFillTx/>
                <a:latin typeface="Roboto Condensed"/>
              </a:rPr>
              <a:t>Click to edit the title text format</a:t>
            </a:r>
            <a:endParaRPr b="0" lang="ru-RU" sz="4400" strike="noStrike" u="none">
              <a:solidFill>
                <a:srgbClr val="3f3f3f"/>
              </a:solidFill>
              <a:uFillTx/>
              <a:latin typeface="Roboto Condensed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28560" y="1825200"/>
            <a:ext cx="788688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Click to edit the outline text format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Second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Third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Fourth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Fifth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Sixth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Seventh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sldNum" idx="11"/>
          </p:nvPr>
        </p:nvSpPr>
        <p:spPr>
          <a:xfrm>
            <a:off x="8485200" y="282600"/>
            <a:ext cx="34128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  <a:defRPr b="1" lang="en-US" sz="1200" strike="noStrike" u="none">
                <a:solidFill>
                  <a:srgbClr val="ffffff"/>
                </a:solidFill>
                <a:uFillTx/>
                <a:latin typeface="Roboto Condensed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fld id="{E9AC0E6F-DAA9-492C-AD43-50998FC06ECE}" type="slidenum">
              <a:rPr b="1" lang="en-US" sz="1200" strike="noStrike" u="none">
                <a:solidFill>
                  <a:srgbClr val="ffffff"/>
                </a:solidFill>
                <a:uFillTx/>
                <a:latin typeface="Roboto Condensed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: Rounded Corners 14"/>
          <p:cNvSpPr/>
          <p:nvPr/>
        </p:nvSpPr>
        <p:spPr>
          <a:xfrm>
            <a:off x="8431200" y="301680"/>
            <a:ext cx="447840" cy="326880"/>
          </a:xfrm>
          <a:prstGeom prst="roundRect">
            <a:avLst>
              <a:gd name="adj" fmla="val 50000"/>
            </a:avLst>
          </a:prstGeom>
          <a:solidFill>
            <a:srgbClr val="59359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sp>
        <p:nvSpPr>
          <p:cNvPr id="42" name="Rectangle: Rounded Corners 10"/>
          <p:cNvSpPr/>
          <p:nvPr/>
        </p:nvSpPr>
        <p:spPr>
          <a:xfrm>
            <a:off x="264960" y="301680"/>
            <a:ext cx="884520" cy="326880"/>
          </a:xfrm>
          <a:prstGeom prst="roundRect">
            <a:avLst>
              <a:gd name="adj" fmla="val 50000"/>
            </a:avLst>
          </a:prstGeom>
          <a:solidFill>
            <a:srgbClr val="593593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pic>
        <p:nvPicPr>
          <p:cNvPr id="43" name="Picture 2" descr="D:\KHABAR\ОНЛАЙН школа\LOGOMON\tvKAZ.png"/>
          <p:cNvPicPr/>
          <p:nvPr/>
        </p:nvPicPr>
        <p:blipFill>
          <a:blip r:embed="rId2"/>
          <a:stretch/>
        </p:blipFill>
        <p:spPr>
          <a:xfrm>
            <a:off x="341280" y="376200"/>
            <a:ext cx="730440" cy="177840"/>
          </a:xfrm>
          <a:prstGeom prst="rect">
            <a:avLst/>
          </a:prstGeom>
          <a:ln w="0">
            <a:noFill/>
          </a:ln>
        </p:spPr>
      </p:pic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88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3f3f3f"/>
                </a:solidFill>
                <a:uFillTx/>
                <a:latin typeface="Roboto Condensed"/>
              </a:rPr>
              <a:t>Click to edit the title text format</a:t>
            </a:r>
            <a:endParaRPr b="0" lang="ru-RU" sz="4400" strike="noStrike" u="none">
              <a:solidFill>
                <a:srgbClr val="3f3f3f"/>
              </a:solidFill>
              <a:uFillTx/>
              <a:latin typeface="Roboto Condensed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628560" y="1825200"/>
            <a:ext cx="788688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Click to edit the outline text format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Second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Third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Fourth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Fifth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Sixth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3f3f3f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3f3f3f"/>
                </a:solidFill>
                <a:uFillTx/>
                <a:latin typeface="Source Sans Pro"/>
              </a:rPr>
              <a:t>Seventh Outline Level</a:t>
            </a:r>
            <a:endParaRPr b="0" lang="ru-RU" sz="2800" strike="noStrike" u="none">
              <a:solidFill>
                <a:srgbClr val="3f3f3f"/>
              </a:solidFill>
              <a:uFillTx/>
              <a:latin typeface="Source Sans Pro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sldNum" idx="12"/>
          </p:nvPr>
        </p:nvSpPr>
        <p:spPr>
          <a:xfrm>
            <a:off x="8485200" y="282600"/>
            <a:ext cx="34128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  <a:defRPr b="1" lang="en-US" sz="1200" strike="noStrike" u="none">
                <a:solidFill>
                  <a:srgbClr val="ffffff"/>
                </a:solidFill>
                <a:uFillTx/>
                <a:latin typeface="Roboto Condensed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fld id="{947C4BB7-64FE-4735-A5D0-1B2B0B333102}" type="slidenum">
              <a:rPr b="1" lang="en-US" sz="1200" strike="noStrike" u="none">
                <a:solidFill>
                  <a:srgbClr val="ffffff"/>
                </a:solidFill>
                <a:uFillTx/>
                <a:latin typeface="Roboto Condensed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/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3.wmf"/><Relationship Id="rId2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hyperlink" Target="https://www.youtube.com/watch?v=oS-0XA6AfhE" TargetMode="External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Rectangle 256"/>
          <p:cNvSpPr/>
          <p:nvPr/>
        </p:nvSpPr>
        <p:spPr>
          <a:xfrm>
            <a:off x="946080" y="2757600"/>
            <a:ext cx="7400880" cy="583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  <p:sp>
        <p:nvSpPr>
          <p:cNvPr id="173" name="Прямоугольник 1"/>
          <p:cNvSpPr/>
          <p:nvPr/>
        </p:nvSpPr>
        <p:spPr>
          <a:xfrm>
            <a:off x="322200" y="2860560"/>
            <a:ext cx="8570880" cy="1463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700"/>
              </a:spcBef>
              <a:tabLst>
                <a:tab algn="l" pos="0"/>
                <a:tab algn="l" pos="514440"/>
                <a:tab algn="l" pos="1028880"/>
                <a:tab algn="l" pos="1542960"/>
                <a:tab algn="l" pos="2057400"/>
                <a:tab algn="l" pos="2571840"/>
                <a:tab algn="l" pos="3086280"/>
                <a:tab algn="l" pos="3600360"/>
                <a:tab algn="l" pos="4114800"/>
                <a:tab algn="l" pos="4629240"/>
                <a:tab algn="l" pos="5143680"/>
                <a:tab algn="l" pos="5657760"/>
                <a:tab algn="l" pos="6172200"/>
                <a:tab algn="l" pos="6686640"/>
                <a:tab algn="l" pos="7201080"/>
                <a:tab algn="l" pos="7715160"/>
                <a:tab algn="l" pos="8229600"/>
                <a:tab algn="l" pos="8744040"/>
                <a:tab algn="l" pos="9258480"/>
                <a:tab algn="l" pos="9772560"/>
                <a:tab algn="l" pos="10287000"/>
              </a:tabLst>
            </a:pPr>
            <a:r>
              <a:rPr b="1" lang="kk-KZ" sz="2800" strike="noStrike" u="none">
                <a:solidFill>
                  <a:srgbClr val="3f3f3f"/>
                </a:solidFill>
                <a:uFillTx/>
                <a:latin typeface="Times New Roman"/>
                <a:ea typeface="Times New Roman"/>
              </a:rPr>
              <a:t>Зертханалық жұмыс </a:t>
            </a:r>
            <a:endParaRPr b="0" lang="ru-RU" sz="2800" strike="noStrike" u="none">
              <a:solidFill>
                <a:srgbClr val="3f3f3f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spcBef>
                <a:spcPts val="700"/>
              </a:spcBef>
              <a:tabLst>
                <a:tab algn="l" pos="0"/>
                <a:tab algn="l" pos="514440"/>
                <a:tab algn="l" pos="1028880"/>
                <a:tab algn="l" pos="1542960"/>
                <a:tab algn="l" pos="2057400"/>
                <a:tab algn="l" pos="2571840"/>
                <a:tab algn="l" pos="3086280"/>
                <a:tab algn="l" pos="3600360"/>
                <a:tab algn="l" pos="4114800"/>
                <a:tab algn="l" pos="4629240"/>
                <a:tab algn="l" pos="5143680"/>
                <a:tab algn="l" pos="5657760"/>
                <a:tab algn="l" pos="6172200"/>
                <a:tab algn="l" pos="6686640"/>
                <a:tab algn="l" pos="7201080"/>
                <a:tab algn="l" pos="7715160"/>
                <a:tab algn="l" pos="8229600"/>
                <a:tab algn="l" pos="8744040"/>
                <a:tab algn="l" pos="9258480"/>
                <a:tab algn="l" pos="9772560"/>
                <a:tab algn="l" pos="10287000"/>
              </a:tabLst>
            </a:pPr>
            <a:r>
              <a:rPr b="0" lang="kk-KZ" sz="2800" strike="noStrike" u="none">
                <a:solidFill>
                  <a:srgbClr val="3f3f3f"/>
                </a:solidFill>
                <a:uFillTx/>
                <a:latin typeface="Times New Roman"/>
                <a:ea typeface="Times New Roman"/>
              </a:rPr>
              <a:t>«Талдаудың статистикалық әдістерін қолдану арқылы өз аймағынның экожүйесінің жағдайын анықтау»</a:t>
            </a:r>
            <a:endParaRPr b="0" lang="ru-RU" sz="2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</p:spTree>
  </p:cSld>
  <p:transition spd="med">
    <p:fade/>
  </p:transition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PlaceHolder 1"/>
          <p:cNvSpPr>
            <a:spLocks noGrp="1"/>
          </p:cNvSpPr>
          <p:nvPr>
            <p:ph type="title"/>
          </p:nvPr>
        </p:nvSpPr>
        <p:spPr>
          <a:xfrm>
            <a:off x="304560" y="152280"/>
            <a:ext cx="7583400" cy="1371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d1282e"/>
                </a:solidFill>
                <a:uFillTx/>
                <a:latin typeface="Times New Roman"/>
                <a:ea typeface="Calibri"/>
              </a:rPr>
              <a:t>ҚАЛАЛЫҚ САЯБАҚТАРДАҒЫ АҒАШ БҰТАЛЫ ӨСІМДІКТЕР</a:t>
            </a:r>
            <a:br>
              <a:rPr sz="2400"/>
            </a:br>
            <a:endParaRPr b="0" lang="ru-RU" sz="2000" strike="noStrike" u="none">
              <a:solidFill>
                <a:srgbClr val="d1282e"/>
              </a:solidFill>
              <a:uFillTx/>
              <a:latin typeface="Arial Black"/>
            </a:endParaRPr>
          </a:p>
        </p:txBody>
      </p:sp>
      <p:pic>
        <p:nvPicPr>
          <p:cNvPr id="189" name="Picture 2" descr=""/>
          <p:cNvPicPr/>
          <p:nvPr/>
        </p:nvPicPr>
        <p:blipFill>
          <a:blip r:embed="rId1"/>
          <a:stretch/>
        </p:blipFill>
        <p:spPr>
          <a:xfrm>
            <a:off x="466560" y="1201680"/>
            <a:ext cx="8761680" cy="5300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456840" y="152280"/>
            <a:ext cx="5791320" cy="1371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43286e"/>
                </a:solidFill>
                <a:uFillTx/>
                <a:latin typeface="Times New Roman"/>
                <a:ea typeface="SimSun"/>
              </a:rPr>
              <a:t>ҚОРЫТЫНДЫ</a:t>
            </a:r>
            <a:endParaRPr b="0" lang="ru-RU" sz="2400" strike="noStrike" u="none">
              <a:solidFill>
                <a:srgbClr val="d1282e"/>
              </a:solidFill>
              <a:uFillTx/>
              <a:latin typeface="Arial Black"/>
            </a:endParaRPr>
          </a:p>
        </p:txBody>
      </p:sp>
      <p:sp>
        <p:nvSpPr>
          <p:cNvPr id="191" name=""/>
          <p:cNvSpPr txBox="1"/>
          <p:nvPr/>
        </p:nvSpPr>
        <p:spPr>
          <a:xfrm>
            <a:off x="573120" y="2025720"/>
            <a:ext cx="7942320" cy="42228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  <a:ea typeface="SimSun"/>
              </a:rPr>
              <a:t> </a:t>
            </a:r>
            <a:r>
              <a:rPr b="1" lang="ru-RU" sz="2000" strike="noStrike" u="none">
                <a:solidFill>
                  <a:srgbClr val="000000"/>
                </a:solidFill>
                <a:uFillTx/>
                <a:latin typeface="Times New Roman"/>
                <a:ea typeface="Tahoma"/>
              </a:rPr>
              <a:t>Т</a:t>
            </a: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әжірбие нәтижесін кестеге енгізіп, есеп жүргізіңдер және  экожүйе жағдайына қорытынды жасаңдар, алынған мәліметтердің әдебиет көздерімен сәйкестігін бағалаңдар</a:t>
            </a: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  <a:ea typeface="SimSun"/>
              </a:rPr>
              <a:t>Үй тапсырмасы: </a:t>
            </a: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  <a:ea typeface="SimSun"/>
              </a:rPr>
              <a:t>Келесі зертханалық  жұмысқа дайындық</a:t>
            </a: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Bef>
                <a:spcPts val="499"/>
              </a:spcBef>
              <a:spcAft>
                <a:spcPts val="6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Прямоугольник 5"/>
          <p:cNvSpPr/>
          <p:nvPr/>
        </p:nvSpPr>
        <p:spPr>
          <a:xfrm>
            <a:off x="378000" y="1366920"/>
            <a:ext cx="8523000" cy="274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700"/>
              </a:spcBef>
              <a:tabLst>
                <a:tab algn="l" pos="0"/>
                <a:tab algn="l" pos="514440"/>
                <a:tab algn="l" pos="1028880"/>
                <a:tab algn="l" pos="1542960"/>
                <a:tab algn="l" pos="2057400"/>
                <a:tab algn="l" pos="2571840"/>
                <a:tab algn="l" pos="3086280"/>
                <a:tab algn="l" pos="3600360"/>
                <a:tab algn="l" pos="4114800"/>
                <a:tab algn="l" pos="4629240"/>
                <a:tab algn="l" pos="5143680"/>
                <a:tab algn="l" pos="5657760"/>
                <a:tab algn="l" pos="6172200"/>
                <a:tab algn="l" pos="6686640"/>
                <a:tab algn="l" pos="7201080"/>
                <a:tab algn="l" pos="7715160"/>
                <a:tab algn="l" pos="8229600"/>
                <a:tab algn="l" pos="8744040"/>
                <a:tab algn="l" pos="9258480"/>
                <a:tab algn="l" pos="9772560"/>
                <a:tab algn="l" pos="10287000"/>
              </a:tabLst>
            </a:pPr>
            <a:r>
              <a:rPr b="1" lang="ru-RU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Оқыту мақсаты:</a:t>
            </a:r>
            <a:endParaRPr b="0" lang="ru-RU" sz="2800" strike="noStrike" u="none">
              <a:solidFill>
                <a:srgbClr val="3f3f3f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spcBef>
                <a:spcPts val="700"/>
              </a:spcBef>
              <a:tabLst>
                <a:tab algn="l" pos="0"/>
                <a:tab algn="l" pos="514440"/>
                <a:tab algn="l" pos="1028880"/>
                <a:tab algn="l" pos="1542960"/>
                <a:tab algn="l" pos="2057400"/>
                <a:tab algn="l" pos="2571840"/>
                <a:tab algn="l" pos="3086280"/>
                <a:tab algn="l" pos="3600360"/>
                <a:tab algn="l" pos="4114800"/>
                <a:tab algn="l" pos="4629240"/>
                <a:tab algn="l" pos="5143680"/>
                <a:tab algn="l" pos="5657760"/>
                <a:tab algn="l" pos="6172200"/>
                <a:tab algn="l" pos="6686640"/>
                <a:tab algn="l" pos="7201080"/>
                <a:tab algn="l" pos="7715160"/>
                <a:tab algn="l" pos="8229600"/>
                <a:tab algn="l" pos="8744040"/>
                <a:tab algn="l" pos="9258480"/>
                <a:tab algn="l" pos="9772560"/>
                <a:tab algn="l" pos="10287000"/>
              </a:tabLst>
            </a:pPr>
            <a:r>
              <a:rPr b="0" lang="kk-KZ" sz="2800" strike="noStrike" u="none">
                <a:solidFill>
                  <a:srgbClr val="3f3f3f"/>
                </a:solidFill>
                <a:uFillTx/>
                <a:latin typeface="Times New Roman"/>
                <a:ea typeface="Times New Roman"/>
              </a:rPr>
              <a:t>11.3.1.4 – Статистикалық сараптама әдістерін қолдана отырып өз аймағынын экожүйесінің жағдайын  (Стьюденттің t-критерийі, х²-критерий) қолданып зерттеу</a:t>
            </a:r>
            <a:endParaRPr b="0" lang="ru-RU" sz="2800" strike="noStrike" u="none">
              <a:solidFill>
                <a:srgbClr val="3f3f3f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spcBef>
                <a:spcPts val="700"/>
              </a:spcBef>
              <a:tabLst>
                <a:tab algn="l" pos="0"/>
                <a:tab algn="l" pos="514440"/>
                <a:tab algn="l" pos="1028880"/>
                <a:tab algn="l" pos="1542960"/>
                <a:tab algn="l" pos="2057400"/>
                <a:tab algn="l" pos="2571840"/>
                <a:tab algn="l" pos="3086280"/>
                <a:tab algn="l" pos="3600360"/>
                <a:tab algn="l" pos="4114800"/>
                <a:tab algn="l" pos="4629240"/>
                <a:tab algn="l" pos="5143680"/>
                <a:tab algn="l" pos="5657760"/>
                <a:tab algn="l" pos="6172200"/>
                <a:tab algn="l" pos="6686640"/>
                <a:tab algn="l" pos="7201080"/>
                <a:tab algn="l" pos="7715160"/>
                <a:tab algn="l" pos="8229600"/>
                <a:tab algn="l" pos="8744040"/>
                <a:tab algn="l" pos="9258480"/>
                <a:tab algn="l" pos="9772560"/>
                <a:tab algn="l" pos="10287000"/>
              </a:tabLst>
            </a:pPr>
            <a:endParaRPr b="0" lang="ru-RU" sz="2800" strike="noStrike" u="none">
              <a:solidFill>
                <a:srgbClr val="3f3f3f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456840" y="152280"/>
            <a:ext cx="5791320" cy="1371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БАҒАЛАУ КРИТЕРИЙЛЕРІ:</a:t>
            </a:r>
            <a:endParaRPr b="0" lang="ru-RU" sz="3600" strike="noStrike" u="none">
              <a:solidFill>
                <a:srgbClr val="d1282e"/>
              </a:solidFill>
              <a:uFillTx/>
              <a:latin typeface="Arial Black"/>
            </a:endParaRPr>
          </a:p>
        </p:txBody>
      </p:sp>
      <p:sp>
        <p:nvSpPr>
          <p:cNvPr id="176" name=""/>
          <p:cNvSpPr txBox="1"/>
          <p:nvPr/>
        </p:nvSpPr>
        <p:spPr>
          <a:xfrm>
            <a:off x="520560" y="1469520"/>
            <a:ext cx="7994880" cy="46976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457200" indent="-457200">
              <a:lnSpc>
                <a:spcPct val="100000"/>
              </a:lnSpc>
              <a:spcBef>
                <a:spcPts val="7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Зерттеу үшін қажетті құралдарды біледі</a:t>
            </a:r>
            <a:endParaRPr b="1" lang="ru-R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7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белгілердің тұқым қуалаушылық сенімділігін талдаудың статистикалық әдістерін біледі </a:t>
            </a:r>
            <a:endParaRPr b="1" lang="ru-R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7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Белгілердің тұқым қуалаушылық сенімділігін талдау үшін статистикалық әдістерді қолданады </a:t>
            </a:r>
            <a:endParaRPr b="1" lang="ru-R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7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Графикті сызады</a:t>
            </a:r>
            <a:endParaRPr b="1" lang="ru-R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title"/>
          </p:nvPr>
        </p:nvSpPr>
        <p:spPr>
          <a:xfrm>
            <a:off x="456840" y="152280"/>
            <a:ext cx="5791320" cy="1371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2c1a4a"/>
                </a:solidFill>
                <a:uFillTx/>
                <a:latin typeface="Times New Roman"/>
                <a:ea typeface="Tahoma"/>
              </a:rPr>
              <a:t>НЕГІЗГІ ҰҒЫМДАР:</a:t>
            </a:r>
            <a:br>
              <a:rPr sz="2800"/>
            </a:br>
            <a:endParaRPr b="0" lang="ru-RU" sz="2800" strike="noStrike" u="none">
              <a:solidFill>
                <a:srgbClr val="d1282e"/>
              </a:solidFill>
              <a:uFillTx/>
              <a:latin typeface="Arial Black"/>
            </a:endParaRPr>
          </a:p>
        </p:txBody>
      </p:sp>
      <p:sp>
        <p:nvSpPr>
          <p:cNvPr id="178" name=""/>
          <p:cNvSpPr txBox="1"/>
          <p:nvPr/>
        </p:nvSpPr>
        <p:spPr>
          <a:xfrm>
            <a:off x="709560" y="1896840"/>
            <a:ext cx="7886880" cy="43513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lnSpc>
                <a:spcPct val="100000"/>
              </a:lnSpc>
              <a:spcBef>
                <a:spcPts val="799"/>
              </a:spcBef>
              <a:spcAft>
                <a:spcPts val="6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Статистика</a:t>
            </a:r>
            <a:endParaRPr b="1" lang="ru-R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spcAft>
                <a:spcPts val="6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Стьюденттің t-критерийі</a:t>
            </a:r>
            <a:endParaRPr b="1" lang="ru-R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spcAft>
                <a:spcPts val="6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Критерий хи-квадрат (</a:t>
            </a:r>
            <a:r>
              <a:rPr b="1" lang="el-GR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χ2)</a:t>
            </a:r>
            <a:endParaRPr b="1" lang="ru-R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spcAft>
                <a:spcPts val="6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MS EXSEL </a:t>
            </a:r>
            <a:r>
              <a:rPr b="1" lang="kk-KZ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электронды кестесі</a:t>
            </a:r>
            <a:endParaRPr b="1" lang="ru-R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spcAft>
                <a:spcPts val="6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1" lang="ru-R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717480" y="991800"/>
            <a:ext cx="7888320" cy="5157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r>
              <a:rPr b="1" lang="kk-KZ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СТАТИСТИКА ДЕГЕНІМІЗ НЕ?</a:t>
            </a:r>
            <a:br>
              <a:rPr sz="3200"/>
            </a:br>
            <a:br>
              <a:rPr sz="3200"/>
            </a:br>
            <a:r>
              <a:rPr b="0" lang="kk-KZ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СТАТИСТИКА - БҰЛ САНДЫҚ МӘЛІМЕТТЕРДІ ЖҮЙЕЛЕУ, ЖИНАУ, ҰСЫНУ, ТАЛДАУ ЖӘНЕ ТҮСІНДІРУ ТУРАЛЫ ҒЫЛЫМ.</a:t>
            </a:r>
            <a:br>
              <a:rPr sz="3200"/>
            </a:br>
            <a:br>
              <a:rPr sz="3200"/>
            </a:br>
            <a:br>
              <a:rPr sz="3200"/>
            </a:br>
            <a:endParaRPr b="0" lang="ru-RU" sz="3200" strike="noStrike" u="none">
              <a:solidFill>
                <a:srgbClr val="d1282e"/>
              </a:solidFill>
              <a:uFillTx/>
              <a:latin typeface="Arial Black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title"/>
          </p:nvPr>
        </p:nvSpPr>
        <p:spPr>
          <a:xfrm>
            <a:off x="456840" y="152280"/>
            <a:ext cx="5791320" cy="1371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СТАТИСТИКА НЕ ҮШІН ҚАЖЕТ?</a:t>
            </a:r>
            <a:endParaRPr b="0" lang="ru-RU" sz="3200" strike="noStrike" u="none">
              <a:solidFill>
                <a:srgbClr val="d1282e"/>
              </a:solidFill>
              <a:uFillTx/>
              <a:latin typeface="Arial Black"/>
            </a:endParaRPr>
          </a:p>
        </p:txBody>
      </p:sp>
      <p:sp>
        <p:nvSpPr>
          <p:cNvPr id="181" name=""/>
          <p:cNvSpPr txBox="1"/>
          <p:nvPr/>
        </p:nvSpPr>
        <p:spPr>
          <a:xfrm>
            <a:off x="456840" y="1752120"/>
            <a:ext cx="7620120" cy="43736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lnSpc>
                <a:spcPct val="100000"/>
              </a:lnSpc>
              <a:spcBef>
                <a:spcPts val="901"/>
              </a:spcBef>
              <a:spcAft>
                <a:spcPts val="6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Статистика - бұл әр қоғамдастықтың өмірінің ажырамас бөлігі, ол құбылыстардың даму, құлдырау, өсу динамикасын анықтайды.</a:t>
            </a:r>
            <a:endParaRPr b="1" lang="ru-RU" sz="3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title"/>
          </p:nvPr>
        </p:nvSpPr>
        <p:spPr>
          <a:xfrm>
            <a:off x="456840" y="152280"/>
            <a:ext cx="5791320" cy="1371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d1282e"/>
                </a:solidFill>
                <a:uFillTx/>
                <a:latin typeface="Arial"/>
              </a:rPr>
              <a:t>КРИТЕРИЙ ХИ-КВАДРАТ (</a:t>
            </a:r>
            <a:r>
              <a:rPr b="0" lang="el-GR" sz="3200" strike="noStrike" u="none">
                <a:solidFill>
                  <a:srgbClr val="d1282e"/>
                </a:solidFill>
                <a:uFillTx/>
                <a:latin typeface="Arial"/>
              </a:rPr>
              <a:t>Χ2)</a:t>
            </a:r>
            <a:endParaRPr b="0" lang="ru-RU" sz="3200" strike="noStrike" u="none">
              <a:solidFill>
                <a:srgbClr val="d1282e"/>
              </a:solidFill>
              <a:uFillTx/>
              <a:latin typeface="Arial Black"/>
            </a:endParaRPr>
          </a:p>
        </p:txBody>
      </p:sp>
      <p:sp>
        <p:nvSpPr>
          <p:cNvPr id="183" name=""/>
          <p:cNvSpPr txBox="1"/>
          <p:nvPr/>
        </p:nvSpPr>
        <p:spPr>
          <a:xfrm>
            <a:off x="456840" y="1752120"/>
            <a:ext cx="7620120" cy="43736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lnSpc>
                <a:spcPct val="100000"/>
              </a:lnSpc>
              <a:spcBef>
                <a:spcPts val="499"/>
              </a:spcBef>
              <a:spcAft>
                <a:spcPts val="6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Бұл тест белгілі бір санаттағы адамдардың жиілігіне байланысты өлшемдерді салыстырады, мысалы, бұршақ өсімдіктер популяциясындағы ақ және күлгін гүлдердің мөлшері.</a:t>
            </a: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Bef>
                <a:spcPts val="499"/>
              </a:spcBef>
              <a:spcAft>
                <a:spcPts val="6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Хи-квадрат бақыланатын жиіліктің болжамды немесе болжамды жиілік екенін тексеру үшін қолданылады</a:t>
            </a: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880" cy="836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d1282e"/>
                </a:solidFill>
                <a:uFillTx/>
                <a:latin typeface="Times New Roman"/>
                <a:ea typeface="Times New Roman"/>
              </a:rPr>
              <a:t>ТАПСЫРМА</a:t>
            </a:r>
            <a:endParaRPr b="0" lang="ru-RU" sz="3600" strike="noStrike" u="none">
              <a:solidFill>
                <a:srgbClr val="d1282e"/>
              </a:solidFill>
              <a:uFillTx/>
              <a:latin typeface="Arial Black"/>
            </a:endParaRPr>
          </a:p>
        </p:txBody>
      </p:sp>
      <p:sp>
        <p:nvSpPr>
          <p:cNvPr id="185" name=""/>
          <p:cNvSpPr txBox="1"/>
          <p:nvPr/>
        </p:nvSpPr>
        <p:spPr>
          <a:xfrm>
            <a:off x="196920" y="1164960"/>
            <a:ext cx="8642160" cy="50115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>
              <a:spcBef>
                <a:spcPts val="499"/>
              </a:spcBef>
              <a:spcAft>
                <a:spcPts val="6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Төмендегі кестеде қаладағы екі саябақтың ағаш бұталы өсімдіктерінің сипаттамасы келтірілген   х² критерийінің  немесе Стьюденттің </a:t>
            </a:r>
            <a:r>
              <a:rPr b="1" lang="en-US" sz="2000" strike="noStrike" u="none">
                <a:solidFill>
                  <a:srgbClr val="000000"/>
                </a:solidFill>
                <a:uFillTx/>
                <a:latin typeface="Arial"/>
              </a:rPr>
              <a:t>t-</a:t>
            </a: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коэффицентін қолдана отырып, осы саябақтардағы басымдық концентрациясы мен жалпы өсімдіктердің алуан түрлілігіне баға беріңдер</a:t>
            </a: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spcBef>
                <a:spcPts val="499"/>
              </a:spcBef>
              <a:spcAft>
                <a:spcPts val="6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Қосымша:  х² критерий  туралы ақпарат </a:t>
            </a: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spcBef>
                <a:spcPts val="499"/>
              </a:spcBef>
              <a:spcAft>
                <a:spcPts val="6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ссілтеме</a:t>
            </a: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spcBef>
                <a:spcPts val="499"/>
              </a:spcBef>
              <a:spcAft>
                <a:spcPts val="601"/>
              </a:spcAft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2000" strike="noStrike" u="sng">
                <a:solidFill>
                  <a:srgbClr val="cc9900"/>
                </a:solidFill>
                <a:uFillTx/>
                <a:latin typeface="Arial"/>
                <a:hlinkClick r:id="rId1"/>
              </a:rPr>
              <a:t>https://www.youtube.com/watch?v=oS-0XA6AfhE</a:t>
            </a:r>
            <a:endParaRPr b="1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215640" y="268200"/>
            <a:ext cx="7600680" cy="1067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algn="ctr">
              <a:lnSpc>
                <a:spcPct val="115000"/>
              </a:lnSpc>
              <a:spcAft>
                <a:spcPts val="1001"/>
              </a:spcAft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d1282e"/>
                </a:solidFill>
                <a:uFillTx/>
                <a:latin typeface="Times New Roman"/>
                <a:ea typeface="Calibri"/>
              </a:rPr>
              <a:t>ҚАЛАЛЫҚ САЯБАҚТАРДАҒЫ АҒАШ БҰТАЛЫ ӨСІМДІКТЕР</a:t>
            </a:r>
            <a:br>
              <a:rPr sz="2000"/>
            </a:br>
            <a:endParaRPr b="0" lang="ru-RU" sz="2000" strike="noStrike" u="none">
              <a:solidFill>
                <a:srgbClr val="d1282e"/>
              </a:solidFill>
              <a:uFillTx/>
              <a:latin typeface="Arial Black"/>
            </a:endParaRPr>
          </a:p>
        </p:txBody>
      </p:sp>
      <p:pic>
        <p:nvPicPr>
          <p:cNvPr id="187" name="Picture 5" descr=""/>
          <p:cNvPicPr/>
          <p:nvPr/>
        </p:nvPicPr>
        <p:blipFill>
          <a:blip r:embed="rId1"/>
          <a:stretch/>
        </p:blipFill>
        <p:spPr>
          <a:xfrm>
            <a:off x="341280" y="1344600"/>
            <a:ext cx="8802720" cy="503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14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15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16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17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18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19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0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2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3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4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5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6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7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8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9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30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3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599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2006-04-23T21:02:15Z</dcterms:created>
  <dc:creator>Kim Foglia</dc:creator>
  <dc:description>All Rights Reserved. Copyright 2003. WD Interactive.</dc:description>
  <cp:keywords>Education Biology Zone Kim Foglia</cp:keywords>
  <dc:language>ru-RU</dc:language>
  <cp:lastModifiedBy>Данагул</cp:lastModifiedBy>
  <cp:lastPrinted>2008-02-07T22:40:26Z</cp:lastPrinted>
  <dcterms:modified xsi:type="dcterms:W3CDTF">2024-11-05T20:05:05Z</dcterms:modified>
  <cp:revision>337</cp:revision>
  <dc:subject>AP &amp; Regents Biology</dc:subject>
  <dc:title>Chapter  43.</dc:title>
</cp:coreProperties>
</file>