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docProps/core.xml" ContentType="application/vnd.openxmlformats-package.core-properties+xml"/>
  <Override PartName="/docProps/app.xml" ContentType="application/vnd.openxmlformats-officedocument.extended-properties+xml"/>
  <Override PartName="/_rels/.rels" ContentType="application/vnd.openxmlformats-package.relationships+xml"/>
  <Override PartName="/ppt/presentation.xml" ContentType="application/vnd.openxmlformats-officedocument.presentationml.presentation.main+xml"/>
  <Override PartName="/ppt/presProps.xml" ContentType="application/vnd.openxmlformats-officedocument.presentationml.presProps+xml"/>
  <Override PartName="/ppt/theme/theme1.xml" ContentType="application/vnd.openxmlformats-officedocument.theme+xml"/>
  <Override PartName="/ppt/theme/theme2.xml" ContentType="application/vnd.openxmlformats-officedocument.theme+xml"/>
  <Override PartName="/ppt/notesMasters/_rels/notesMaster1.xml.rels" ContentType="application/vnd.openxmlformats-package.relationships+xml"/>
  <Override PartName="/ppt/notesMasters/notesMaster1.xml" ContentType="application/vnd.openxmlformats-officedocument.presentationml.notesMaster+xml"/>
  <Override PartName="/ppt/slideMasters/_rels/slideMaster1.xml.rels" ContentType="application/vnd.openxmlformats-package.relationships+xml"/>
  <Override PartName="/ppt/slideMasters/slideMaster1.xml" ContentType="application/vnd.openxmlformats-officedocument.presentationml.slideMaster+xml"/>
  <Override PartName="/ppt/_rels/presentation.xml.rels" ContentType="application/vnd.openxmlformats-package.relationships+xml"/>
  <Override PartName="/ppt/slideLayouts/_rels/slideLayout1.xml.rels" ContentType="application/vnd.openxmlformats-package.relationships+xml"/>
  <Override PartName="/ppt/slideLayouts/slideLayout1.xml" ContentType="application/vnd.openxmlformats-officedocument.presentationml.slideLayout+xml"/>
  <Override PartName="/ppt/media/image1.png" ContentType="image/png"/>
  <Override PartName="/ppt/media/image4.png" ContentType="image/png"/>
  <Override PartName="/ppt/media/image12.png" ContentType="image/png"/>
  <Override PartName="/ppt/media/image5.png" ContentType="image/png"/>
  <Override PartName="/ppt/media/image13.png" ContentType="image/png"/>
  <Override PartName="/ppt/media/image6.png" ContentType="image/png"/>
  <Override PartName="/ppt/media/image14.png" ContentType="image/png"/>
  <Override PartName="/ppt/media/image7.png" ContentType="image/png"/>
  <Override PartName="/ppt/media/image15.png" ContentType="image/png"/>
  <Override PartName="/ppt/media/image8.png" ContentType="image/png"/>
  <Override PartName="/ppt/media/image16.png" ContentType="image/png"/>
  <Override PartName="/ppt/media/image17.png" ContentType="image/png"/>
  <Override PartName="/ppt/media/image9.png" ContentType="image/png"/>
  <Override PartName="/ppt/media/image3.png" ContentType="image/png"/>
  <Override PartName="/ppt/media/image11.png" ContentType="image/png"/>
  <Override PartName="/ppt/media/image18.png" ContentType="image/png"/>
  <Override PartName="/ppt/media/image20.png" ContentType="image/png"/>
  <Override PartName="/ppt/media/image10.png" ContentType="image/png"/>
  <Override PartName="/ppt/media/image2.png" ContentType="image/png"/>
  <Override PartName="/ppt/media/image21.png" ContentType="image/png"/>
  <Override PartName="/ppt/media/image19.png" ContentType="image/png"/>
  <Override PartName="/ppt/media/image22.png" ContentType="image/png"/>
  <Override PartName="/ppt/media/image23.png" ContentType="image/png"/>
  <Override PartName="/ppt/slides/slide1.xml" ContentType="application/vnd.openxmlformats-officedocument.presentationml.slide+xml"/>
  <Override PartName="/ppt/slides/slide16.xml" ContentType="application/vnd.openxmlformats-officedocument.presentationml.slide+xml"/>
  <Override PartName="/ppt/slides/slide2.xml" ContentType="application/vnd.openxmlformats-officedocument.presentationml.slide+xml"/>
  <Override PartName="/ppt/slides/slide17.xml" ContentType="application/vnd.openxmlformats-officedocument.presentationml.slide+xml"/>
  <Override PartName="/ppt/slides/slide10.xml" ContentType="application/vnd.openxmlformats-officedocument.presentationml.slide+xml"/>
  <Override PartName="/ppt/slides/slide3.xml" ContentType="application/vnd.openxmlformats-officedocument.presentationml.slide+xml"/>
  <Override PartName="/ppt/slides/slide18.xml" ContentType="application/vnd.openxmlformats-officedocument.presentationml.slide+xml"/>
  <Override PartName="/ppt/slides/slide11.xml" ContentType="application/vnd.openxmlformats-officedocument.presentationml.slide+xml"/>
  <Override PartName="/ppt/slides/slide4.xml" ContentType="application/vnd.openxmlformats-officedocument.presentationml.slide+xml"/>
  <Override PartName="/ppt/slides/slide19.xml" ContentType="application/vnd.openxmlformats-officedocument.presentationml.slide+xml"/>
  <Override PartName="/ppt/slides/slide8.xml" ContentType="application/vnd.openxmlformats-officedocument.presentationml.slide+xml"/>
  <Override PartName="/ppt/slides/slide12.xml" ContentType="application/vnd.openxmlformats-officedocument.presentationml.slide+xml"/>
  <Override PartName="/ppt/slides/slide9.xml" ContentType="application/vnd.openxmlformats-officedocument.presentationml.slide+xml"/>
  <Override PartName="/ppt/slides/slide5.xml" ContentType="application/vnd.openxmlformats-officedocument.presentationml.slide+xml"/>
  <Override PartName="/ppt/slides/_rels/slide15.xml.rels" ContentType="application/vnd.openxmlformats-package.relationships+xml"/>
  <Override PartName="/ppt/slides/_rels/slide14.xml.rels" ContentType="application/vnd.openxmlformats-package.relationships+xml"/>
  <Override PartName="/ppt/slides/_rels/slide13.xml.rels" ContentType="application/vnd.openxmlformats-package.relationships+xml"/>
  <Override PartName="/ppt/slides/_rels/slide9.xml.rels" ContentType="application/vnd.openxmlformats-package.relationships+xml"/>
  <Override PartName="/ppt/slides/_rels/slide12.xml.rels" ContentType="application/vnd.openxmlformats-package.relationships+xml"/>
  <Override PartName="/ppt/slides/_rels/slide8.xml.rels" ContentType="application/vnd.openxmlformats-package.relationships+xml"/>
  <Override PartName="/ppt/slides/_rels/slide7.xml.rels" ContentType="application/vnd.openxmlformats-package.relationships+xml"/>
  <Override PartName="/ppt/slides/_rels/slide6.xml.rels" ContentType="application/vnd.openxmlformats-package.relationships+xml"/>
  <Override PartName="/ppt/slides/_rels/slide5.xml.rels" ContentType="application/vnd.openxmlformats-package.relationships+xml"/>
  <Override PartName="/ppt/slides/_rels/slide19.xml.rels" ContentType="application/vnd.openxmlformats-package.relationships+xml"/>
  <Override PartName="/ppt/slides/_rels/slide11.xml.rels" ContentType="application/vnd.openxmlformats-package.relationships+xml"/>
  <Override PartName="/ppt/slides/_rels/slide4.xml.rels" ContentType="application/vnd.openxmlformats-package.relationships+xml"/>
  <Override PartName="/ppt/slides/_rels/slide18.xml.rels" ContentType="application/vnd.openxmlformats-package.relationships+xml"/>
  <Override PartName="/ppt/slides/_rels/slide3.xml.rels" ContentType="application/vnd.openxmlformats-package.relationships+xml"/>
  <Override PartName="/ppt/slides/_rels/slide17.xml.rels" ContentType="application/vnd.openxmlformats-package.relationships+xml"/>
  <Override PartName="/ppt/slides/_rels/slide2.xml.rels" ContentType="application/vnd.openxmlformats-package.relationships+xml"/>
  <Override PartName="/ppt/slides/_rels/slide16.xml.rels" ContentType="application/vnd.openxmlformats-package.relationships+xml"/>
  <Override PartName="/ppt/slides/_rels/slide10.xml.rels" ContentType="application/vnd.openxmlformats-package.relationships+xml"/>
  <Override PartName="/ppt/slides/_rels/slide1.xml.rels" ContentType="application/vnd.openxmlformats-package.relationships+xml"/>
  <Override PartName="/ppt/slides/slide13.xml" ContentType="application/vnd.openxmlformats-officedocument.presentationml.slide+xml"/>
  <Override PartName="/ppt/slides/slide6.xml" ContentType="application/vnd.openxmlformats-officedocument.presentationml.slide+xml"/>
  <Override PartName="/ppt/slides/slide14.xml" ContentType="application/vnd.openxmlformats-officedocument.presentationml.slide+xml"/>
  <Override PartName="/ppt/slides/slide7.xml" ContentType="application/vnd.openxmlformats-officedocument.presentationml.slide+xml"/>
  <Override PartName="/ppt/slides/slide15.xml" ContentType="application/vnd.openxmlformats-officedocument.presentationml.slide+xml"/>
  <Override PartName="/ppt/notesSlides/_rels/notesSlide3.xml.rels" ContentType="application/vnd.openxmlformats-package.relationships+xml"/>
  <Override PartName="/ppt/notesSlides/notesSlide3.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Lst>
  <p:notesMasterIdLst>
    <p:notesMasterId r:id="rId3"/>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Lst>
  <p:sldSz cx="9144000" cy="6858000"/>
  <p:notesSz cx="6858000" cy="91440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notesMaster" Target="notesMasters/notesMaster1.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presProps" Target="presProps.xml"/>
</Relationships>
</file>

<file path=ppt/notesMasters/_rels/notesMaster1.xml.rels><?xml version="1.0" encoding="UTF-8"?>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 name=""/>
          <p:cNvSpPr/>
          <p:nvPr/>
        </p:nvSpPr>
        <p:spPr>
          <a:xfrm>
            <a:off x="0" y="0"/>
            <a:ext cx="6858000" cy="9144000"/>
          </a:xfrm>
          <a:prstGeom prst="rect">
            <a:avLst/>
          </a:prstGeom>
          <a:solidFill>
            <a:srgbClr val="ffffff"/>
          </a:solidFill>
          <a:ln w="0">
            <a:noFill/>
          </a:ln>
        </p:spPr>
        <p:txBody>
          <a:bodyPr lIns="90000" rIns="90000" tIns="45000" bIns="45000" anchor="ctr" anchorCtr="1">
            <a:noAutofit/>
          </a:bodyPr>
          <a:p>
            <a:endParaRPr b="0" lang="ru-RU" sz="1800" strike="noStrike" u="none">
              <a:solidFill>
                <a:srgbClr val="000000"/>
              </a:solidFill>
              <a:uFillTx/>
              <a:latin typeface="Calibri"/>
            </a:endParaRPr>
          </a:p>
        </p:txBody>
      </p:sp>
      <p:sp>
        <p:nvSpPr>
          <p:cNvPr id="6" name="PlaceHolder 1"/>
          <p:cNvSpPr>
            <a:spLocks noGrp="1"/>
          </p:cNvSpPr>
          <p:nvPr>
            <p:ph type="hdr"/>
          </p:nvPr>
        </p:nvSpPr>
        <p:spPr>
          <a:xfrm>
            <a:off x="-360" y="0"/>
            <a:ext cx="2971800" cy="458640"/>
          </a:xfrm>
          <a:prstGeom prst="rect">
            <a:avLst/>
          </a:prstGeom>
          <a:noFill/>
          <a:ln w="0">
            <a:noFill/>
          </a:ln>
        </p:spPr>
        <p:txBody>
          <a:bodyPr lIns="90000" rIns="90000" tIns="46800" bIns="46800" anchor="t">
            <a:noAutofit/>
          </a:bodyPr>
          <a:p>
            <a:pPr indent="0">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ru-RU" sz="1800" strike="noStrike" u="none">
              <a:solidFill>
                <a:srgbClr val="000000"/>
              </a:solidFill>
              <a:uFillTx/>
              <a:latin typeface="Calibri"/>
            </a:endParaRPr>
          </a:p>
        </p:txBody>
      </p:sp>
      <p:sp>
        <p:nvSpPr>
          <p:cNvPr id="7" name="PlaceHolder 2"/>
          <p:cNvSpPr>
            <a:spLocks noGrp="1"/>
          </p:cNvSpPr>
          <p:nvPr>
            <p:ph type="dt" idx="4"/>
          </p:nvPr>
        </p:nvSpPr>
        <p:spPr>
          <a:xfrm>
            <a:off x="3884400" y="0"/>
            <a:ext cx="2971800" cy="458640"/>
          </a:xfrm>
          <a:prstGeom prst="rect">
            <a:avLst/>
          </a:prstGeom>
          <a:noFill/>
          <a:ln w="0">
            <a:noFill/>
          </a:ln>
        </p:spPr>
        <p:txBody>
          <a:bodyPr lIns="90000" rIns="90000" tIns="46800" bIns="46800" anchor="t">
            <a:noAutofit/>
          </a:bodyPr>
          <a:lstStyle>
            <a:lvl1pPr indent="0" algn="r">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defRPr b="0" lang="kk-KZ" sz="1200" strike="noStrike" u="none">
                <a:solidFill>
                  <a:srgbClr val="000000"/>
                </a:solidFill>
                <a:uFillTx/>
                <a:latin typeface="Calibri"/>
              </a:defRPr>
            </a:lvl1pPr>
          </a:lstStyle>
          <a:p>
            <a:pPr indent="0" algn="r">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kk-KZ" sz="1200" strike="noStrike" u="none">
                <a:solidFill>
                  <a:srgbClr val="000000"/>
                </a:solidFill>
                <a:uFillTx/>
                <a:latin typeface="Calibri"/>
              </a:rPr>
              <a:t>&lt;date/time&gt;</a:t>
            </a:r>
            <a:endParaRPr b="0" lang="ru-RU" sz="1200" strike="noStrike" u="none">
              <a:solidFill>
                <a:srgbClr val="000000"/>
              </a:solidFill>
              <a:uFillTx/>
              <a:latin typeface="Calibri"/>
            </a:endParaRPr>
          </a:p>
        </p:txBody>
      </p:sp>
      <p:sp>
        <p:nvSpPr>
          <p:cNvPr id="8" name="PlaceHolder 3"/>
          <p:cNvSpPr>
            <a:spLocks noGrp="1"/>
          </p:cNvSpPr>
          <p:nvPr>
            <p:ph type="sldImg"/>
          </p:nvPr>
        </p:nvSpPr>
        <p:spPr>
          <a:xfrm>
            <a:off x="1371600" y="1142640"/>
            <a:ext cx="4114800" cy="3086280"/>
          </a:xfrm>
          <a:prstGeom prst="rect">
            <a:avLst/>
          </a:prstGeom>
          <a:noFill/>
          <a:ln w="12600">
            <a:solidFill>
              <a:srgbClr val="000000"/>
            </a:solidFill>
            <a:miter/>
          </a:ln>
        </p:spPr>
        <p:txBody>
          <a:bodyPr lIns="90000" rIns="90000" tIns="46800" bIns="46800" anchor="ctr">
            <a:noAutofit/>
          </a:bodyPr>
          <a:p>
            <a:pPr indent="0" algn="ctr">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4400" strike="noStrike" u="none">
                <a:solidFill>
                  <a:srgbClr val="000000"/>
                </a:solidFill>
                <a:uFillTx/>
                <a:latin typeface="Calibri"/>
              </a:rPr>
              <a:t>Click to move the slide</a:t>
            </a:r>
            <a:endParaRPr b="0" lang="ru-RU" sz="4400" strike="noStrike" u="none">
              <a:solidFill>
                <a:srgbClr val="000000"/>
              </a:solidFill>
              <a:uFillTx/>
              <a:latin typeface="Calibri"/>
            </a:endParaRPr>
          </a:p>
        </p:txBody>
      </p:sp>
      <p:sp>
        <p:nvSpPr>
          <p:cNvPr id="9" name="PlaceHolder 4"/>
          <p:cNvSpPr>
            <a:spLocks noGrp="1"/>
          </p:cNvSpPr>
          <p:nvPr>
            <p:ph type="body"/>
          </p:nvPr>
        </p:nvSpPr>
        <p:spPr>
          <a:xfrm>
            <a:off x="685800" y="4400280"/>
            <a:ext cx="5486400" cy="3600360"/>
          </a:xfrm>
          <a:prstGeom prst="rect">
            <a:avLst/>
          </a:prstGeom>
          <a:noFill/>
          <a:ln w="0">
            <a:noFill/>
          </a:ln>
        </p:spPr>
        <p:txBody>
          <a:bodyPr lIns="90000" rIns="90000" tIns="46800" bIns="46800" anchor="t">
            <a:noAutofit/>
          </a:bodyPr>
          <a:p>
            <a:pPr indent="0">
              <a:spcBef>
                <a:spcPts val="451"/>
              </a:spcBef>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1200" strike="noStrike" u="none">
                <a:solidFill>
                  <a:srgbClr val="000000"/>
                </a:solidFill>
                <a:uFillTx/>
                <a:latin typeface="Calibri"/>
              </a:rPr>
              <a:t>Click to edit the notes format</a:t>
            </a:r>
            <a:endParaRPr b="0" lang="ru-RU" sz="1200" strike="noStrike" u="none">
              <a:solidFill>
                <a:srgbClr val="000000"/>
              </a:solidFill>
              <a:uFillTx/>
              <a:latin typeface="Calibri"/>
            </a:endParaRPr>
          </a:p>
        </p:txBody>
      </p:sp>
      <p:sp>
        <p:nvSpPr>
          <p:cNvPr id="10" name="PlaceHolder 5"/>
          <p:cNvSpPr>
            <a:spLocks noGrp="1"/>
          </p:cNvSpPr>
          <p:nvPr>
            <p:ph type="ftr" idx="5"/>
          </p:nvPr>
        </p:nvSpPr>
        <p:spPr>
          <a:xfrm>
            <a:off x="-360" y="8685360"/>
            <a:ext cx="2971800" cy="458640"/>
          </a:xfrm>
          <a:prstGeom prst="rect">
            <a:avLst/>
          </a:prstGeom>
          <a:noFill/>
          <a:ln w="0">
            <a:noFill/>
          </a:ln>
        </p:spPr>
        <p:txBody>
          <a:bodyPr lIns="90000" rIns="90000" tIns="46800" bIns="46800" anchor="b">
            <a:noAutofit/>
          </a:bodyPr>
          <a:p>
            <a:pPr indent="0">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ru-RU" sz="1800" strike="noStrike" u="none">
              <a:solidFill>
                <a:srgbClr val="000000"/>
              </a:solidFill>
              <a:uFillTx/>
              <a:latin typeface="Calibri"/>
            </a:endParaRPr>
          </a:p>
        </p:txBody>
      </p:sp>
      <p:sp>
        <p:nvSpPr>
          <p:cNvPr id="11" name="PlaceHolder 6"/>
          <p:cNvSpPr>
            <a:spLocks noGrp="1"/>
          </p:cNvSpPr>
          <p:nvPr>
            <p:ph type="sldNum" idx="6"/>
          </p:nvPr>
        </p:nvSpPr>
        <p:spPr>
          <a:xfrm>
            <a:off x="3884400" y="8685360"/>
            <a:ext cx="2971800" cy="458640"/>
          </a:xfrm>
          <a:prstGeom prst="rect">
            <a:avLst/>
          </a:prstGeom>
          <a:noFill/>
          <a:ln w="0">
            <a:noFill/>
          </a:ln>
        </p:spPr>
        <p:txBody>
          <a:bodyPr lIns="90000" rIns="90000" tIns="46800" bIns="46800" anchor="b">
            <a:noAutofit/>
          </a:bodyPr>
          <a:lstStyle>
            <a:lvl1pPr indent="0" algn="r">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defRPr b="0" lang="kk-KZ" sz="1200" strike="noStrike" u="none">
                <a:solidFill>
                  <a:srgbClr val="000000"/>
                </a:solidFill>
                <a:uFillTx/>
                <a:latin typeface="Calibri"/>
              </a:defRPr>
            </a:lvl1pPr>
          </a:lstStyle>
          <a:p>
            <a:pPr indent="0" algn="r">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6972C406-E13F-4FC5-AA34-A8D900E40C15}" type="slidenum">
              <a:rPr b="0" lang="kk-KZ" sz="1200" strike="noStrike" u="none">
                <a:solidFill>
                  <a:srgbClr val="000000"/>
                </a:solidFill>
                <a:uFillTx/>
                <a:latin typeface="Calibri"/>
              </a:rPr>
              <a:t>&lt;number&gt;</a:t>
            </a:fld>
            <a:endParaRPr b="0" lang="ru-RU" sz="1200" strike="noStrike" u="none">
              <a:solidFill>
                <a:srgbClr val="000000"/>
              </a:solidFill>
              <a:uFillTx/>
              <a:latin typeface="Calibri"/>
            </a:endParaRPr>
          </a:p>
        </p:txBody>
      </p:sp>
    </p:spTree>
  </p:cSld>
  <p:clrMap bg1="lt1" bg2="lt2" tx1="dk1" tx2="dk2" accent1="accent1" accent2="accent2" accent3="accent3" accent4="accent4" accent5="accent5" accent6="accent6" hlink="hlink" folHlink="folHlink"/>
</p:notesMaster>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notesSlide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8" name="PlaceHolder 1"/>
          <p:cNvSpPr>
            <a:spLocks noGrp="1"/>
          </p:cNvSpPr>
          <p:nvPr>
            <p:ph type="sldImg"/>
          </p:nvPr>
        </p:nvSpPr>
        <p:spPr>
          <a:xfrm>
            <a:off x="1371600" y="1143000"/>
            <a:ext cx="4114800" cy="3086280"/>
          </a:xfrm>
          <a:prstGeom prst="rect">
            <a:avLst/>
          </a:prstGeom>
          <a:ln w="0">
            <a:noFill/>
          </a:ln>
        </p:spPr>
      </p:sp>
      <p:sp>
        <p:nvSpPr>
          <p:cNvPr id="89" name="PlaceHolder 2"/>
          <p:cNvSpPr>
            <a:spLocks noGrp="1"/>
          </p:cNvSpPr>
          <p:nvPr>
            <p:ph type="body"/>
          </p:nvPr>
        </p:nvSpPr>
        <p:spPr>
          <a:xfrm>
            <a:off x="685800" y="4400280"/>
            <a:ext cx="5486400" cy="3600360"/>
          </a:xfrm>
          <a:prstGeom prst="rect">
            <a:avLst/>
          </a:prstGeom>
          <a:noFill/>
          <a:ln w="0">
            <a:noFill/>
          </a:ln>
        </p:spPr>
        <p:txBody>
          <a:bodyPr lIns="0" rIns="0" tIns="0" bIns="0" anchor="t">
            <a:noAutofit/>
          </a:bodyPr>
          <a:p>
            <a:pPr indent="0">
              <a:spcBef>
                <a:spcPts val="451"/>
              </a:spcBef>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kk-KZ" sz="1200" strike="noStrike" u="none">
              <a:solidFill>
                <a:srgbClr val="000000"/>
              </a:solidFill>
              <a:uFillTx/>
              <a:latin typeface="Calibri"/>
            </a:endParaRPr>
          </a:p>
        </p:txBody>
      </p:sp>
      <p:sp>
        <p:nvSpPr>
          <p:cNvPr id="90" name="Номер слайда 3"/>
          <p:cNvSpPr/>
          <p:nvPr/>
        </p:nvSpPr>
        <p:spPr>
          <a:xfrm>
            <a:off x="3884760" y="8685360"/>
            <a:ext cx="2971800" cy="458640"/>
          </a:xfrm>
          <a:prstGeom prst="rect">
            <a:avLst/>
          </a:prstGeom>
          <a:noFill/>
          <a:ln w="0">
            <a:noFill/>
          </a:ln>
        </p:spPr>
        <p:style>
          <a:lnRef idx="0"/>
          <a:fillRef idx="0"/>
          <a:effectRef idx="0"/>
          <a:fontRef idx="minor"/>
        </p:style>
        <p:txBody>
          <a:bodyPr lIns="90000" rIns="90000" tIns="46800" bIns="46800" anchor="b">
            <a:noAutofit/>
          </a:bodyPr>
          <a:p>
            <a:pPr algn="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AFA16086-AB46-4469-9F9B-BD1EE398B792}" type="slidenum">
              <a:rPr b="0" lang="kk-KZ" sz="1200" strike="noStrike" u="none">
                <a:solidFill>
                  <a:srgbClr val="000000"/>
                </a:solidFill>
                <a:uFillTx/>
                <a:latin typeface="Calibri"/>
              </a:rPr>
              <a:t>&lt;number&gt;</a:t>
            </a:fld>
            <a:endParaRPr b="0" lang="ru-RU" sz="1200" strike="noStrike" u="none">
              <a:solidFill>
                <a:srgbClr val="000000"/>
              </a:solidFill>
              <a:uFillTx/>
              <a:latin typeface="Calibri"/>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Default">
    <p:spTree>
      <p:nvGrpSpPr>
        <p:cNvPr id="1" name=""/>
        <p:cNvGrpSpPr/>
        <p:nvPr/>
      </p:nvGrpSpPr>
      <p:grpSpPr>
        <a:xfrm>
          <a:off x="0" y="0"/>
          <a:ext cx="0" cy="0"/>
          <a:chOff x="0" y="0"/>
          <a:chExt cx="0" cy="0"/>
        </a:xfrm>
      </p:grpSpPr>
      <p:sp>
        <p:nvSpPr>
          <p:cNvPr id="2" name="PlaceHolder 1"/>
          <p:cNvSpPr>
            <a:spLocks noGrp="1"/>
          </p:cNvSpPr>
          <p:nvPr>
            <p:ph type="ftr" idx="2"/>
          </p:nvPr>
        </p:nvSpPr>
        <p:spPr/>
        <p:txBody>
          <a:bodyPr/>
          <a:p>
            <a:r>
              <a:t>Footer</a:t>
            </a:r>
          </a:p>
        </p:txBody>
      </p:sp>
      <p:sp>
        <p:nvSpPr>
          <p:cNvPr id="3" name="PlaceHolder 2"/>
          <p:cNvSpPr>
            <a:spLocks noGrp="1"/>
          </p:cNvSpPr>
          <p:nvPr>
            <p:ph type="sldNum" idx="3"/>
          </p:nvPr>
        </p:nvSpPr>
        <p:spPr/>
        <p:txBody>
          <a:bodyPr/>
          <a:p>
            <a:fld id="{8A023BB2-1B56-4DAE-B022-EE9C8A6288B0}" type="slidenum">
              <a:t>&lt;#&gt;</a:t>
            </a:fld>
          </a:p>
        </p:txBody>
      </p:sp>
      <p:sp>
        <p:nvSpPr>
          <p:cNvPr id="4" name="PlaceHolder 3"/>
          <p:cNvSpPr>
            <a:spLocks noGrp="1"/>
          </p:cNvSpPr>
          <p:nvPr>
            <p:ph type="dt" idx="1"/>
          </p:nvPr>
        </p:nvSpPr>
        <p:spPr/>
        <p:txBody>
          <a:bodyPr/>
          <a:p>
            <a:r>
              <a:rPr lang="ru-RU"/>
              <a:t/>
            </a: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457200" y="274320"/>
            <a:ext cx="8229600" cy="1143000"/>
          </a:xfrm>
          <a:prstGeom prst="rect">
            <a:avLst/>
          </a:prstGeom>
          <a:noFill/>
          <a:ln w="0">
            <a:noFill/>
          </a:ln>
        </p:spPr>
        <p:txBody>
          <a:bodyPr lIns="90000" rIns="90000" tIns="46800" bIns="46800" anchor="ctr">
            <a:noAutofit/>
          </a:bodyPr>
          <a:p>
            <a:pPr indent="0" algn="ctr">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4400" strike="noStrike" u="none">
                <a:solidFill>
                  <a:srgbClr val="000000"/>
                </a:solidFill>
                <a:uFillTx/>
                <a:latin typeface="Calibri"/>
              </a:rPr>
              <a:t>Click to edit the title text format</a:t>
            </a:r>
            <a:endParaRPr b="0" lang="ru-RU" sz="4400" strike="noStrike" u="none">
              <a:solidFill>
                <a:srgbClr val="000000"/>
              </a:solidFill>
              <a:uFillTx/>
              <a:latin typeface="Calibri"/>
            </a:endParaRPr>
          </a:p>
        </p:txBody>
      </p:sp>
      <p:sp>
        <p:nvSpPr>
          <p:cNvPr id="1" name="PlaceHolder 2"/>
          <p:cNvSpPr>
            <a:spLocks noGrp="1"/>
          </p:cNvSpPr>
          <p:nvPr>
            <p:ph type="body"/>
          </p:nvPr>
        </p:nvSpPr>
        <p:spPr>
          <a:xfrm>
            <a:off x="457200" y="1600200"/>
            <a:ext cx="8229600" cy="4525920"/>
          </a:xfrm>
          <a:prstGeom prst="rect">
            <a:avLst/>
          </a:prstGeom>
          <a:noFill/>
          <a:ln w="0">
            <a:noFill/>
          </a:ln>
        </p:spPr>
        <p:txBody>
          <a:bodyPr lIns="90000" rIns="90000" tIns="46800" bIns="46800" anchor="t">
            <a:normAutofit/>
          </a:bodyPr>
          <a:p>
            <a:pPr marL="343080" indent="-343080">
              <a:spcBef>
                <a:spcPts val="799"/>
              </a:spcBef>
              <a:buClr>
                <a:srgbClr val="000000"/>
              </a:buClr>
              <a:buFont typeface="Arial"/>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ru-RU" sz="3200" strike="noStrike" u="none">
                <a:solidFill>
                  <a:srgbClr val="000000"/>
                </a:solidFill>
                <a:uFillTx/>
                <a:latin typeface="Calibri"/>
              </a:rPr>
              <a:t>Click to edit the outline text format</a:t>
            </a:r>
            <a:endParaRPr b="0" lang="ru-RU" sz="3200" strike="noStrike" u="none">
              <a:solidFill>
                <a:srgbClr val="000000"/>
              </a:solidFill>
              <a:uFillTx/>
              <a:latin typeface="Calibri"/>
            </a:endParaRPr>
          </a:p>
          <a:p>
            <a:pPr lvl="1" marL="743040" indent="-285840">
              <a:spcBef>
                <a:spcPts val="799"/>
              </a:spcBef>
              <a:buClr>
                <a:srgbClr val="000000"/>
              </a:buClr>
              <a:buFont typeface="Arial"/>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ru-RU" sz="3200" strike="noStrike" u="none">
                <a:solidFill>
                  <a:srgbClr val="000000"/>
                </a:solidFill>
                <a:uFillTx/>
                <a:latin typeface="Calibri"/>
              </a:rPr>
              <a:t>Second Outline Level</a:t>
            </a:r>
            <a:endParaRPr b="0" lang="ru-RU" sz="3200" strike="noStrike" u="none">
              <a:solidFill>
                <a:srgbClr val="000000"/>
              </a:solidFill>
              <a:uFillTx/>
              <a:latin typeface="Calibri"/>
            </a:endParaRPr>
          </a:p>
          <a:p>
            <a:pPr lvl="2" marL="1143000" indent="-228600">
              <a:spcBef>
                <a:spcPts val="799"/>
              </a:spcBef>
              <a:buClr>
                <a:srgbClr val="000000"/>
              </a:buClr>
              <a:buFont typeface="Arial"/>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ru-RU" sz="3200" strike="noStrike" u="none">
                <a:solidFill>
                  <a:srgbClr val="000000"/>
                </a:solidFill>
                <a:uFillTx/>
                <a:latin typeface="Calibri"/>
              </a:rPr>
              <a:t>Third Outline Level</a:t>
            </a:r>
            <a:endParaRPr b="0" lang="ru-RU" sz="3200" strike="noStrike" u="none">
              <a:solidFill>
                <a:srgbClr val="000000"/>
              </a:solidFill>
              <a:uFillTx/>
              <a:latin typeface="Calibri"/>
            </a:endParaRPr>
          </a:p>
          <a:p>
            <a:pPr lvl="3" marL="1600200" indent="-228600">
              <a:spcBef>
                <a:spcPts val="799"/>
              </a:spcBef>
              <a:buClr>
                <a:srgbClr val="000000"/>
              </a:buClr>
              <a:buFont typeface="Arial"/>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ru-RU" sz="3200" strike="noStrike" u="none">
                <a:solidFill>
                  <a:srgbClr val="000000"/>
                </a:solidFill>
                <a:uFillTx/>
                <a:latin typeface="Calibri"/>
              </a:rPr>
              <a:t>Fourth Outline Level</a:t>
            </a:r>
            <a:endParaRPr b="0" lang="ru-RU" sz="3200" strike="noStrike" u="none">
              <a:solidFill>
                <a:srgbClr val="000000"/>
              </a:solidFill>
              <a:uFillTx/>
              <a:latin typeface="Calibri"/>
            </a:endParaRPr>
          </a:p>
          <a:p>
            <a:pPr lvl="4" marL="2057400" indent="-228600">
              <a:spcBef>
                <a:spcPts val="799"/>
              </a:spcBef>
              <a:buClr>
                <a:srgbClr val="000000"/>
              </a:buClr>
              <a:buFont typeface="Arial"/>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ru-RU" sz="3200" strike="noStrike" u="none">
                <a:solidFill>
                  <a:srgbClr val="000000"/>
                </a:solidFill>
                <a:uFillTx/>
                <a:latin typeface="Calibri"/>
              </a:rPr>
              <a:t>Fifth Outline Level</a:t>
            </a:r>
            <a:endParaRPr b="0" lang="ru-RU" sz="3200" strike="noStrike" u="none">
              <a:solidFill>
                <a:srgbClr val="000000"/>
              </a:solidFill>
              <a:uFillTx/>
              <a:latin typeface="Calibri"/>
            </a:endParaRPr>
          </a:p>
          <a:p>
            <a:pPr lvl="5" marL="2057400" indent="-228600">
              <a:spcBef>
                <a:spcPts val="799"/>
              </a:spcBef>
              <a:buClr>
                <a:srgbClr val="000000"/>
              </a:buClr>
              <a:buFont typeface="Arial"/>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ru-RU" sz="3200" strike="noStrike" u="none">
                <a:solidFill>
                  <a:srgbClr val="000000"/>
                </a:solidFill>
                <a:uFillTx/>
                <a:latin typeface="Calibri"/>
              </a:rPr>
              <a:t>Sixth Outline Level</a:t>
            </a:r>
            <a:endParaRPr b="0" lang="ru-RU" sz="3200" strike="noStrike" u="none">
              <a:solidFill>
                <a:srgbClr val="000000"/>
              </a:solidFill>
              <a:uFillTx/>
              <a:latin typeface="Calibri"/>
            </a:endParaRPr>
          </a:p>
          <a:p>
            <a:pPr lvl="6" marL="2057400" indent="-228600">
              <a:spcBef>
                <a:spcPts val="799"/>
              </a:spcBef>
              <a:buClr>
                <a:srgbClr val="000000"/>
              </a:buClr>
              <a:buFont typeface="Arial"/>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ru-RU" sz="3200" strike="noStrike" u="none">
                <a:solidFill>
                  <a:srgbClr val="000000"/>
                </a:solidFill>
                <a:uFillTx/>
                <a:latin typeface="Calibri"/>
              </a:rPr>
              <a:t>Seventh Outline Level</a:t>
            </a:r>
            <a:endParaRPr b="0" lang="ru-RU" sz="3200" strike="noStrike" u="none">
              <a:solidFill>
                <a:srgbClr val="000000"/>
              </a:solidFill>
              <a:uFillTx/>
              <a:latin typeface="Calibri"/>
            </a:endParaRPr>
          </a:p>
        </p:txBody>
      </p:sp>
      <p:sp>
        <p:nvSpPr>
          <p:cNvPr id="2" name="PlaceHolder 3"/>
          <p:cNvSpPr>
            <a:spLocks noGrp="1"/>
          </p:cNvSpPr>
          <p:nvPr>
            <p:ph type="dt" idx="1"/>
          </p:nvPr>
        </p:nvSpPr>
        <p:spPr>
          <a:xfrm>
            <a:off x="456840" y="6356520"/>
            <a:ext cx="2133720" cy="365040"/>
          </a:xfrm>
          <a:prstGeom prst="rect">
            <a:avLst/>
          </a:prstGeom>
          <a:noFill/>
          <a:ln w="0">
            <a:noFill/>
          </a:ln>
        </p:spPr>
        <p:txBody>
          <a:bodyPr lIns="90000" rIns="90000" tIns="46800" bIns="46800" anchor="ctr">
            <a:noAutofit/>
          </a:bodyPr>
          <a:lstStyle>
            <a:lvl1pPr indent="0">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defRPr b="0" lang="ru-RU" sz="1200" strike="noStrike" u="none">
                <a:solidFill>
                  <a:srgbClr val="898989"/>
                </a:solidFill>
                <a:uFillTx/>
                <a:latin typeface="Calibri"/>
              </a:defRPr>
            </a:lvl1pPr>
          </a:lstStyle>
          <a:p>
            <a:pPr indent="0">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1200" strike="noStrike" u="none">
                <a:solidFill>
                  <a:srgbClr val="898989"/>
                </a:solidFill>
                <a:uFillTx/>
                <a:latin typeface="Calibri"/>
              </a:rPr>
              <a:t>&lt;date/time&gt;</a:t>
            </a:r>
            <a:endParaRPr b="0" lang="ru-RU" sz="1200" strike="noStrike" u="none">
              <a:solidFill>
                <a:srgbClr val="000000"/>
              </a:solidFill>
              <a:uFillTx/>
              <a:latin typeface="Calibri"/>
            </a:endParaRPr>
          </a:p>
        </p:txBody>
      </p:sp>
      <p:sp>
        <p:nvSpPr>
          <p:cNvPr id="3" name="PlaceHolder 4"/>
          <p:cNvSpPr>
            <a:spLocks noGrp="1"/>
          </p:cNvSpPr>
          <p:nvPr>
            <p:ph type="ftr" idx="2"/>
          </p:nvPr>
        </p:nvSpPr>
        <p:spPr>
          <a:xfrm>
            <a:off x="3124080" y="6356520"/>
            <a:ext cx="2895840" cy="365040"/>
          </a:xfrm>
          <a:prstGeom prst="rect">
            <a:avLst/>
          </a:prstGeom>
          <a:noFill/>
          <a:ln w="0">
            <a:noFill/>
          </a:ln>
        </p:spPr>
        <p:txBody>
          <a:bodyPr lIns="90000" rIns="90000" tIns="46800" bIns="46800" anchor="ctr">
            <a:noAutofit/>
          </a:bodyPr>
          <a:p>
            <a:pPr indent="0">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ru-RU" sz="1800" strike="noStrike" u="none">
              <a:solidFill>
                <a:srgbClr val="000000"/>
              </a:solidFill>
              <a:uFillTx/>
              <a:latin typeface="Calibri"/>
            </a:endParaRPr>
          </a:p>
        </p:txBody>
      </p:sp>
      <p:sp>
        <p:nvSpPr>
          <p:cNvPr id="4" name="PlaceHolder 5"/>
          <p:cNvSpPr>
            <a:spLocks noGrp="1"/>
          </p:cNvSpPr>
          <p:nvPr>
            <p:ph type="sldNum" idx="3"/>
          </p:nvPr>
        </p:nvSpPr>
        <p:spPr>
          <a:xfrm>
            <a:off x="6552720" y="6356520"/>
            <a:ext cx="2133720" cy="365040"/>
          </a:xfrm>
          <a:prstGeom prst="rect">
            <a:avLst/>
          </a:prstGeom>
          <a:noFill/>
          <a:ln w="0">
            <a:noFill/>
          </a:ln>
        </p:spPr>
        <p:txBody>
          <a:bodyPr lIns="90000" rIns="90000" tIns="46800" bIns="46800" anchor="ctr">
            <a:noAutofit/>
          </a:bodyPr>
          <a:lstStyle>
            <a:lvl1pPr indent="0" algn="r">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defRPr b="0" lang="ru-RU" sz="1200" strike="noStrike" u="none">
                <a:solidFill>
                  <a:srgbClr val="898989"/>
                </a:solidFill>
                <a:uFillTx/>
                <a:latin typeface="Calibri"/>
              </a:defRPr>
            </a:lvl1pPr>
          </a:lstStyle>
          <a:p>
            <a:pPr indent="0" algn="r">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6240BB4A-1EE6-4E5B-B7DE-C266ABB0B0CA}" type="slidenum">
              <a:rPr b="0" lang="ru-RU" sz="1200" strike="noStrike" u="none">
                <a:solidFill>
                  <a:srgbClr val="898989"/>
                </a:solidFill>
                <a:uFillTx/>
                <a:latin typeface="Calibri"/>
              </a:rPr>
              <a:t>&lt;number&gt;</a:t>
            </a:fld>
            <a:endParaRPr b="0" lang="ru-RU" sz="1200" strike="noStrike" u="none">
              <a:solidFill>
                <a:srgbClr val="000000"/>
              </a:solidFill>
              <a:uFillTx/>
              <a:latin typeface="Calibri"/>
            </a:endParaRPr>
          </a:p>
        </p:txBody>
      </p:sp>
    </p:spTree>
  </p:cSld>
  <p:clrMap bg1="lt1" tx1="dk1" bg2="lt2" tx2="dk2" accent1="accent1" accent2="accent2" accent3="accent3" accent4="accent4" accent5="accent5" accent6="accent6" hlink="hlink" folHlink="folHlink"/>
  <p:sldLayoutIdLst>
    <p:sldLayoutId id="2147483649" r:id="rId2"/>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slideLayout" Target="../slideLayouts/slideLayout1.xml"/>
</Relationships>
</file>

<file path=ppt/slides/_rels/slide1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2.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3.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image" Target="../media/image17.png"/><Relationship Id="rId3" Type="http://schemas.openxmlformats.org/officeDocument/2006/relationships/slideLayout" Target="../slideLayouts/slideLayout1.xml"/>
</Relationships>
</file>

<file path=ppt/slides/_rels/slide14.xml.rels><?xml version="1.0" encoding="UTF-8"?>
<Relationships xmlns="http://schemas.openxmlformats.org/package/2006/relationships"><Relationship Id="rId1" Type="http://schemas.openxmlformats.org/officeDocument/2006/relationships/image" Target="../media/image18.png"/><Relationship Id="rId2" Type="http://schemas.openxmlformats.org/officeDocument/2006/relationships/slideLayout" Target="../slideLayouts/slideLayout1.xml"/>
</Relationships>
</file>

<file path=ppt/slides/_rels/slide15.xml.rels><?xml version="1.0" encoding="UTF-8"?>
<Relationships xmlns="http://schemas.openxmlformats.org/package/2006/relationships"><Relationship Id="rId1" Type="http://schemas.openxmlformats.org/officeDocument/2006/relationships/image" Target="../media/image18.png"/><Relationship Id="rId2" Type="http://schemas.openxmlformats.org/officeDocument/2006/relationships/slideLayout" Target="../slideLayouts/slideLayout1.xml"/>
</Relationships>
</file>

<file path=ppt/slides/_rels/slide16.xml.rels><?xml version="1.0" encoding="UTF-8"?>
<Relationships xmlns="http://schemas.openxmlformats.org/package/2006/relationships"><Relationship Id="rId1" Type="http://schemas.openxmlformats.org/officeDocument/2006/relationships/image" Target="../media/image19.png"/><Relationship Id="rId2" Type="http://schemas.openxmlformats.org/officeDocument/2006/relationships/image" Target="../media/image20.png"/><Relationship Id="rId3" Type="http://schemas.openxmlformats.org/officeDocument/2006/relationships/slideLayout" Target="../slideLayouts/slideLayout1.xml"/>
</Relationships>
</file>

<file path=ppt/slides/_rels/slide17.xml.rels><?xml version="1.0" encoding="UTF-8"?>
<Relationships xmlns="http://schemas.openxmlformats.org/package/2006/relationships"><Relationship Id="rId1" Type="http://schemas.openxmlformats.org/officeDocument/2006/relationships/image" Target="../media/image19.png"/><Relationship Id="rId2" Type="http://schemas.openxmlformats.org/officeDocument/2006/relationships/image" Target="../media/image21.png"/><Relationship Id="rId3" Type="http://schemas.openxmlformats.org/officeDocument/2006/relationships/slideLayout" Target="../slideLayouts/slideLayout1.xml"/>
</Relationships>
</file>

<file path=ppt/slides/_rels/slide18.xml.rels><?xml version="1.0" encoding="UTF-8"?>
<Relationships xmlns="http://schemas.openxmlformats.org/package/2006/relationships"><Relationship Id="rId1" Type="http://schemas.openxmlformats.org/officeDocument/2006/relationships/image" Target="../media/image22.png"/><Relationship Id="rId2" Type="http://schemas.openxmlformats.org/officeDocument/2006/relationships/slideLayout" Target="../slideLayouts/slideLayout1.xml"/>
</Relationships>
</file>

<file path=ppt/slides/_rels/slide19.xml.rels><?xml version="1.0" encoding="UTF-8"?>
<Relationships xmlns="http://schemas.openxmlformats.org/package/2006/relationships"><Relationship Id="rId1" Type="http://schemas.openxmlformats.org/officeDocument/2006/relationships/image" Target="../media/image23.png"/><Relationship Id="rId2" Type="http://schemas.openxmlformats.org/officeDocument/2006/relationships/slideLayout" Target="../slideLayouts/slideLayout1.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3.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1.png"/><Relationship Id="rId8" Type="http://schemas.openxmlformats.org/officeDocument/2006/relationships/image" Target="../media/image2.png"/><Relationship Id="rId9" Type="http://schemas.openxmlformats.org/officeDocument/2006/relationships/image" Target="../media/image3.png"/><Relationship Id="rId10" Type="http://schemas.openxmlformats.org/officeDocument/2006/relationships/image" Target="../media/image4.png"/><Relationship Id="rId11" Type="http://schemas.openxmlformats.org/officeDocument/2006/relationships/image" Target="../media/image5.png"/><Relationship Id="rId12" Type="http://schemas.openxmlformats.org/officeDocument/2006/relationships/image" Target="../media/image6.png"/><Relationship Id="rId13" Type="http://schemas.openxmlformats.org/officeDocument/2006/relationships/slideLayout" Target="../slideLayouts/slideLayout1.xml"/><Relationship Id="rId14" Type="http://schemas.openxmlformats.org/officeDocument/2006/relationships/notesSlide" Target="../notesSlides/notesSlide3.xml"/>
</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5.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7.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hyperlink" Target="https://kk.wikipedia.org/w/index.php?title=&#1041;&#1072;&#1088;&#1072;&#1073;&#1091;&amp;action=edit&amp;redlink=1" TargetMode="External"/><Relationship Id="rId3" Type="http://schemas.openxmlformats.org/officeDocument/2006/relationships/hyperlink" Target="https://kk.wikipedia.org/wiki/&#1042;&#1072;&#1083;&#1100;&#1089;&#1088;&#1086;&#1076;&#1077;" TargetMode="External"/><Relationship Id="rId4" Type="http://schemas.openxmlformats.org/officeDocument/2006/relationships/image" Target="../media/image8.png"/><Relationship Id="rId5" Type="http://schemas.openxmlformats.org/officeDocument/2006/relationships/slideLayout" Target="../slideLayouts/slideLayout1.xml"/>
</Relationships>
</file>

<file path=ppt/slides/_rels/slide8.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1.xml"/>
</Relationships>
</file>

<file path=ppt/slides/_rels/slide9.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slideLayout" Target="../slideLayouts/slideLayout1.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 name="Прямоугольник 6"/>
          <p:cNvSpPr/>
          <p:nvPr/>
        </p:nvSpPr>
        <p:spPr>
          <a:xfrm>
            <a:off x="755640" y="1905120"/>
            <a:ext cx="8064360" cy="4911480"/>
          </a:xfrm>
          <a:prstGeom prst="rect">
            <a:avLst/>
          </a:prstGeom>
          <a:noFill/>
          <a:ln w="0">
            <a:noFill/>
          </a:ln>
        </p:spPr>
        <p:style>
          <a:lnRef idx="0"/>
          <a:fillRef idx="0"/>
          <a:effectRef idx="0"/>
          <a:fontRef idx="minor"/>
        </p:style>
        <p:txBody>
          <a:bodyPr lIns="90000" rIns="90000" tIns="46800" bIns="46800" anchor="t">
            <a:spAutoFit/>
          </a:bodyPr>
          <a:p>
            <a:pP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kk-KZ" sz="2800" strike="noStrike" u="none">
                <a:solidFill>
                  <a:srgbClr val="4f81bd"/>
                </a:solidFill>
                <a:uFillTx/>
                <a:latin typeface="Times New Roman"/>
                <a:ea typeface="Times New Roman"/>
              </a:rPr>
              <a:t> </a:t>
            </a:r>
            <a:br>
              <a:rPr sz="2800"/>
            </a:br>
            <a:endParaRPr b="0" lang="ru-RU" sz="2800" strike="noStrike" u="none">
              <a:solidFill>
                <a:srgbClr val="000000"/>
              </a:solidFill>
              <a:uFillTx/>
              <a:latin typeface="Calibri"/>
            </a:endParaRPr>
          </a:p>
          <a:p>
            <a:pP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kk-KZ" sz="2800" strike="noStrike" u="none">
                <a:solidFill>
                  <a:srgbClr val="4f81bd"/>
                </a:solidFill>
                <a:uFillTx/>
                <a:latin typeface="Times New Roman"/>
                <a:ea typeface="Times New Roman"/>
              </a:rPr>
              <a:t>        </a:t>
            </a:r>
            <a:r>
              <a:rPr b="1" lang="ru-RU" sz="2800" strike="noStrike" u="none">
                <a:solidFill>
                  <a:srgbClr val="4f81bd"/>
                </a:solidFill>
                <a:uFillTx/>
                <a:latin typeface="Calibri"/>
              </a:rPr>
              <a:t>БИОСФЕРА.ЭКОЖ</a:t>
            </a:r>
            <a:r>
              <a:rPr b="1" lang="kk-KZ" sz="2800" strike="noStrike" u="none">
                <a:solidFill>
                  <a:srgbClr val="4f81bd"/>
                </a:solidFill>
                <a:uFillTx/>
                <a:latin typeface="Calibri"/>
              </a:rPr>
              <a:t>ҮЙЕ.ПОПУЛЯЦИЯ</a:t>
            </a:r>
            <a:endParaRPr b="0" lang="ru-RU" sz="2800" strike="noStrike" u="none">
              <a:solidFill>
                <a:srgbClr val="000000"/>
              </a:solidFill>
              <a:uFillTx/>
              <a:latin typeface="Calibri"/>
            </a:endParaRPr>
          </a:p>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kk-KZ" sz="2800" strike="noStrike" u="none">
                <a:solidFill>
                  <a:srgbClr val="4f81bd"/>
                </a:solidFill>
                <a:uFillTx/>
                <a:latin typeface="Calibri"/>
              </a:rPr>
              <a:t>                             </a:t>
            </a:r>
            <a:r>
              <a:rPr b="1" lang="kk-KZ" sz="2400" strike="noStrike" u="none">
                <a:solidFill>
                  <a:srgbClr val="4f81bd"/>
                </a:solidFill>
                <a:uFillTx/>
                <a:latin typeface="Calibri"/>
              </a:rPr>
              <a:t>11-бөлім</a:t>
            </a:r>
            <a:endParaRPr b="0" lang="ru-RU" sz="2400" strike="noStrike" u="none">
              <a:solidFill>
                <a:srgbClr val="000000"/>
              </a:solidFill>
              <a:uFillTx/>
              <a:latin typeface="Calibri"/>
            </a:endParaRPr>
          </a:p>
          <a:p>
            <a:pP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kk-KZ" sz="2800" strike="noStrike" u="none">
                <a:solidFill>
                  <a:srgbClr val="4f81bd"/>
                </a:solidFill>
                <a:uFillTx/>
                <a:latin typeface="Times New Roman"/>
                <a:ea typeface="Times New Roman"/>
              </a:rPr>
              <a:t>Сирек кездесетін және жойылу қаупі бар </a:t>
            </a:r>
            <a:r>
              <a:rPr b="0" lang="ru-RU" sz="2800" strike="noStrike" u="none">
                <a:solidFill>
                  <a:srgbClr val="4f81bd"/>
                </a:solidFill>
                <a:uFillTx/>
                <a:latin typeface="Times New Roman"/>
                <a:ea typeface="Times New Roman"/>
              </a:rPr>
              <a:t>өсімдіктер мен жануарларды қорғау</a:t>
            </a:r>
            <a:br>
              <a:rPr sz="2800"/>
            </a:br>
            <a:r>
              <a:rPr b="0" lang="ru-RU" sz="2800" strike="noStrike" u="none">
                <a:solidFill>
                  <a:srgbClr val="4f81bd"/>
                </a:solidFill>
                <a:uFillTx/>
                <a:latin typeface="Times New Roman"/>
                <a:ea typeface="Times New Roman"/>
              </a:rPr>
              <a:t>                       </a:t>
            </a:r>
            <a:r>
              <a:rPr b="0" lang="ru-RU" sz="2400" strike="noStrike" u="none">
                <a:solidFill>
                  <a:srgbClr val="4f81bd"/>
                </a:solidFill>
                <a:uFillTx/>
                <a:latin typeface="Times New Roman"/>
                <a:ea typeface="Times New Roman"/>
              </a:rPr>
              <a:t>11-сынып биология</a:t>
            </a:r>
            <a:endParaRPr b="0" lang="ru-RU" sz="2400" strike="noStrike" u="none">
              <a:solidFill>
                <a:srgbClr val="000000"/>
              </a:solidFill>
              <a:uFillTx/>
              <a:latin typeface="Calibri"/>
            </a:endParaRPr>
          </a:p>
          <a:p>
            <a:pP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ru-RU" sz="2400" strike="noStrike" u="none">
              <a:solidFill>
                <a:srgbClr val="000000"/>
              </a:solidFill>
              <a:uFillTx/>
              <a:latin typeface="Calibri"/>
            </a:endParaRPr>
          </a:p>
          <a:p>
            <a:pP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ru-RU" sz="2400" strike="noStrike" u="none">
              <a:solidFill>
                <a:srgbClr val="000000"/>
              </a:solidFill>
              <a:uFillTx/>
              <a:latin typeface="Calibri"/>
            </a:endParaRPr>
          </a:p>
          <a:p>
            <a:pP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ru-RU" sz="2400" strike="noStrike" u="none">
              <a:solidFill>
                <a:srgbClr val="000000"/>
              </a:solidFill>
              <a:uFillTx/>
              <a:latin typeface="Calibri"/>
            </a:endParaRPr>
          </a:p>
          <a:p>
            <a:pP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ru-RU" sz="2400" strike="noStrike" u="none">
              <a:solidFill>
                <a:srgbClr val="000000"/>
              </a:solidFill>
              <a:uFillTx/>
              <a:latin typeface="Calibri"/>
            </a:endParaRPr>
          </a:p>
          <a:p>
            <a:pP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kk-KZ" sz="2400" strike="noStrike" u="none">
                <a:solidFill>
                  <a:srgbClr val="4f81bd"/>
                </a:solidFill>
                <a:uFillTx/>
                <a:latin typeface="Times New Roman"/>
                <a:ea typeface="Times New Roman"/>
              </a:rPr>
              <a:t>                         </a:t>
            </a:r>
            <a:endParaRPr b="0" lang="ru-RU" sz="2400" strike="noStrike" u="none">
              <a:solidFill>
                <a:srgbClr val="000000"/>
              </a:solidFill>
              <a:uFillTx/>
              <a:latin typeface="Calibri"/>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8" name="PlaceHolder 1"/>
          <p:cNvSpPr>
            <a:spLocks noGrp="1"/>
          </p:cNvSpPr>
          <p:nvPr>
            <p:ph type="title"/>
          </p:nvPr>
        </p:nvSpPr>
        <p:spPr>
          <a:xfrm>
            <a:off x="457200" y="274320"/>
            <a:ext cx="8229600" cy="561960"/>
          </a:xfrm>
          <a:prstGeom prst="rect">
            <a:avLst/>
          </a:prstGeom>
          <a:noFill/>
          <a:ln w="0">
            <a:noFill/>
          </a:ln>
        </p:spPr>
        <p:txBody>
          <a:bodyPr lIns="90000" rIns="90000" tIns="46800" bIns="46800" anchor="ctr">
            <a:noAutofit/>
          </a:bodyPr>
          <a:p>
            <a:pPr indent="0" algn="ctr">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kk-KZ" sz="2800" strike="noStrike" u="none">
              <a:solidFill>
                <a:srgbClr val="4f81bd"/>
              </a:solidFill>
              <a:uFillTx/>
              <a:latin typeface="Times New Roman"/>
              <a:ea typeface="Times New Roman"/>
            </a:endParaRPr>
          </a:p>
        </p:txBody>
      </p:sp>
      <p:pic>
        <p:nvPicPr>
          <p:cNvPr id="59" name="Рисунок 2" descr=""/>
          <p:cNvPicPr/>
          <p:nvPr/>
        </p:nvPicPr>
        <p:blipFill>
          <a:blip r:embed="rId1"/>
          <a:srcRect l="2161" t="2878" r="0" b="2049"/>
          <a:stretch/>
        </p:blipFill>
        <p:spPr>
          <a:xfrm>
            <a:off x="0" y="1052640"/>
            <a:ext cx="9036000" cy="5781600"/>
          </a:xfrm>
          <a:prstGeom prst="rect">
            <a:avLst/>
          </a:prstGeom>
          <a:ln w="0">
            <a:noFill/>
          </a:ln>
        </p:spPr>
      </p:pic>
      <p:sp>
        <p:nvSpPr>
          <p:cNvPr id="60" name="Прямоугольник 3"/>
          <p:cNvSpPr/>
          <p:nvPr/>
        </p:nvSpPr>
        <p:spPr>
          <a:xfrm>
            <a:off x="17640" y="220680"/>
            <a:ext cx="9108720" cy="669960"/>
          </a:xfrm>
          <a:prstGeom prst="rect">
            <a:avLst/>
          </a:prstGeom>
          <a:solidFill>
            <a:srgbClr val="4bacc6"/>
          </a:solidFill>
          <a:ln w="25560">
            <a:solidFill>
              <a:srgbClr val="357d91"/>
            </a:solidFill>
            <a:miter/>
          </a:ln>
        </p:spPr>
        <p:style>
          <a:lnRef idx="0"/>
          <a:fillRef idx="0"/>
          <a:effectRef idx="0"/>
          <a:fontRef idx="minor"/>
        </p:style>
        <p:txBody>
          <a:bodyPr lIns="90000" rIns="90000" tIns="46800" bIns="46800" anchor="ctr">
            <a:no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kk-KZ" sz="2800" strike="noStrike" u="none">
                <a:solidFill>
                  <a:srgbClr val="ffffff"/>
                </a:solidFill>
                <a:uFillTx/>
                <a:latin typeface="Times New Roman"/>
                <a:ea typeface="Times New Roman"/>
              </a:rPr>
              <a:t>Елімізде сирек кездесетін өсімдіктер</a:t>
            </a:r>
            <a:endParaRPr b="0" lang="ru-RU" sz="2800" strike="noStrike" u="none">
              <a:solidFill>
                <a:srgbClr val="000000"/>
              </a:solidFill>
              <a:uFillTx/>
              <a:latin typeface="Calibri"/>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1" name="Прямоугольник 2"/>
          <p:cNvSpPr/>
          <p:nvPr/>
        </p:nvSpPr>
        <p:spPr>
          <a:xfrm>
            <a:off x="214200" y="692280"/>
            <a:ext cx="8715600" cy="5423400"/>
          </a:xfrm>
          <a:prstGeom prst="rect">
            <a:avLst/>
          </a:prstGeom>
          <a:noFill/>
          <a:ln w="0">
            <a:noFill/>
          </a:ln>
        </p:spPr>
        <p:style>
          <a:lnRef idx="0"/>
          <a:fillRef idx="0"/>
          <a:effectRef idx="0"/>
          <a:fontRef idx="minor"/>
        </p:style>
        <p:txBody>
          <a:bodyPr lIns="90000" rIns="90000" tIns="46800" bIns="46800" anchor="t">
            <a:spAutoFit/>
          </a:bodyPr>
          <a:p>
            <a:pPr algn="ctr">
              <a:lnSpc>
                <a:spcPct val="115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2400" strike="noStrike" u="none">
                <a:solidFill>
                  <a:srgbClr val="4f81bd"/>
                </a:solidFill>
                <a:uFillTx/>
                <a:latin typeface="Times New Roman"/>
                <a:ea typeface="Times New Roman"/>
              </a:rPr>
              <a:t>Биологиялық әралуандылық  және  оларды сақтау</a:t>
            </a:r>
            <a:endParaRPr b="0" lang="ru-RU" sz="2400" strike="noStrike" u="none">
              <a:solidFill>
                <a:srgbClr val="000000"/>
              </a:solidFill>
              <a:uFillTx/>
              <a:latin typeface="Calibri"/>
            </a:endParaRPr>
          </a:p>
          <a:p>
            <a:pPr>
              <a:lnSpc>
                <a:spcPct val="115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kk-KZ" sz="2000" strike="noStrike" u="none">
                <a:solidFill>
                  <a:srgbClr val="4f81bd"/>
                </a:solidFill>
                <a:uFillTx/>
                <a:latin typeface="Times New Roman"/>
                <a:ea typeface="Times New Roman"/>
              </a:rPr>
              <a:t>Биоалуантүрліліктің экожүйедегі байланыстарының толық болуының шарты және негізгі факторы бола отырып, оның ең маңызды қасиеті – тұрақтылықты қамтамасыз етеді. Элементарлық (іс жүзінде бөлінбейтін) экожүйелердің көптүрлілігі ең алдымен олардың түрлік құрамымен анықталады. Түрлердің санының күрт төмендеуі мен түрлердің жойылу себептері алуан түрлі. Көбінесе олар мекен ету ортасының өзгеруі немесе бұзылуымен байланысты. Омыртқалы жануарларға қатысты алсақ бұл факторға түрлердің жойылуының 60 пайызы жағдайлары сәйкес келеді. Екінші орында шектен тыс пайдалану , содан кейінгі орында азық қорының кемуі, зиянкестерді жою және кездейсоқ жемтік тұр.</a:t>
            </a:r>
            <a:endParaRPr b="0" lang="ru-RU" sz="2000" strike="noStrike" u="none">
              <a:solidFill>
                <a:srgbClr val="000000"/>
              </a:solidFill>
              <a:uFillTx/>
              <a:latin typeface="Calibri"/>
            </a:endParaRPr>
          </a:p>
          <a:p>
            <a:pPr algn="just">
              <a:lnSpc>
                <a:spcPct val="115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2000" strike="noStrike" u="none">
                <a:solidFill>
                  <a:srgbClr val="4f81bd"/>
                </a:solidFill>
                <a:uFillTx/>
                <a:latin typeface="Times New Roman"/>
                <a:ea typeface="Times New Roman"/>
              </a:rPr>
              <a:t>Экологиялық мәселелерді және биологиялық алуантүрлілікті сақтаудың бір жолы – Қызыл кітап. Табиғи ресурстары мен табиғатты қорғаудың халықаралық одағы (МСОП) бүкіл планетаның Қызыл кітабын құрастырған.</a:t>
            </a:r>
            <a:endParaRPr b="0" lang="ru-RU" sz="2000" strike="noStrike" u="none">
              <a:solidFill>
                <a:srgbClr val="000000"/>
              </a:solidFill>
              <a:uFillTx/>
              <a:latin typeface="Calibri"/>
            </a:endParaRPr>
          </a:p>
          <a:p>
            <a:pPr algn="just">
              <a:lnSpc>
                <a:spcPct val="115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kk-KZ" sz="2000" strike="noStrike" u="none">
                <a:solidFill>
                  <a:srgbClr val="4f81bd"/>
                </a:solidFill>
                <a:uFillTx/>
                <a:latin typeface="Times New Roman"/>
                <a:ea typeface="Times New Roman"/>
              </a:rPr>
              <a:t> </a:t>
            </a:r>
            <a:endParaRPr b="0" lang="ru-RU" sz="2000" strike="noStrike" u="none">
              <a:solidFill>
                <a:srgbClr val="000000"/>
              </a:solidFill>
              <a:uFillTx/>
              <a:latin typeface="Calibri"/>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2" name="Прямоугольник 2"/>
          <p:cNvSpPr/>
          <p:nvPr/>
        </p:nvSpPr>
        <p:spPr>
          <a:xfrm>
            <a:off x="684360" y="7920"/>
            <a:ext cx="7920000" cy="5707440"/>
          </a:xfrm>
          <a:prstGeom prst="rect">
            <a:avLst/>
          </a:prstGeom>
          <a:noFill/>
          <a:ln w="0">
            <a:noFill/>
          </a:ln>
        </p:spPr>
        <p:style>
          <a:lnRef idx="0"/>
          <a:fillRef idx="0"/>
          <a:effectRef idx="0"/>
          <a:fontRef idx="minor"/>
        </p:style>
        <p:txBody>
          <a:bodyPr lIns="90000" rIns="90000" tIns="46800" bIns="46800" anchor="t">
            <a:spAutoFit/>
          </a:bodyPr>
          <a:p>
            <a:pPr>
              <a:lnSpc>
                <a:spcPct val="150000"/>
              </a:lnSpc>
              <a:spcAft>
                <a:spcPts val="100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kk-KZ" sz="2400" strike="noStrike" u="none">
                <a:solidFill>
                  <a:srgbClr val="4f81bd"/>
                </a:solidFill>
                <a:uFillTx/>
                <a:latin typeface="Times New Roman"/>
                <a:ea typeface="Calibri"/>
              </a:rPr>
              <a:t>Биоалуантүрлілікке әсер етуші факторлар: </a:t>
            </a:r>
            <a:endParaRPr b="0" lang="ru-RU" sz="2400" strike="noStrike" u="none">
              <a:solidFill>
                <a:srgbClr val="000000"/>
              </a:solidFill>
              <a:uFillTx/>
              <a:latin typeface="Calibri"/>
            </a:endParaRPr>
          </a:p>
          <a:p>
            <a:pPr>
              <a:lnSpc>
                <a:spcPct val="150000"/>
              </a:lnSpc>
              <a:buClr>
                <a:srgbClr val="4f81bd"/>
              </a:buClr>
              <a:buFont typeface="Symbol"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kk-KZ" sz="2400" strike="noStrike" u="none">
                <a:solidFill>
                  <a:srgbClr val="4f81bd"/>
                </a:solidFill>
                <a:uFillTx/>
                <a:latin typeface="Times New Roman"/>
                <a:ea typeface="Calibri"/>
              </a:rPr>
              <a:t>климаттың тұрақтылығы (кенеттен соққан дауыл: атмосфераның едәуір иондануы, өрттер, су тасқыны/зілзала);</a:t>
            </a:r>
            <a:endParaRPr b="0" lang="ru-RU" sz="2400" strike="noStrike" u="none">
              <a:solidFill>
                <a:srgbClr val="000000"/>
              </a:solidFill>
              <a:uFillTx/>
              <a:latin typeface="Calibri"/>
            </a:endParaRPr>
          </a:p>
          <a:p>
            <a:pPr>
              <a:lnSpc>
                <a:spcPct val="150000"/>
              </a:lnSpc>
              <a:buClr>
                <a:srgbClr val="4f81bd"/>
              </a:buClr>
              <a:buFont typeface="Symbol"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kk-KZ" sz="2400" strike="noStrike" u="none">
                <a:solidFill>
                  <a:srgbClr val="4f81bd"/>
                </a:solidFill>
                <a:uFillTx/>
                <a:latin typeface="Times New Roman"/>
                <a:ea typeface="Calibri"/>
              </a:rPr>
              <a:t>мекен ету ортасының өнімділігі (шөл дала мен орман арасындағы алуантүрліліктің айырмашылығы);</a:t>
            </a:r>
            <a:endParaRPr b="0" lang="ru-RU" sz="2400" strike="noStrike" u="none">
              <a:solidFill>
                <a:srgbClr val="000000"/>
              </a:solidFill>
              <a:uFillTx/>
              <a:latin typeface="Calibri"/>
            </a:endParaRPr>
          </a:p>
          <a:p>
            <a:pPr>
              <a:lnSpc>
                <a:spcPct val="150000"/>
              </a:lnSpc>
              <a:buClr>
                <a:srgbClr val="4f81bd"/>
              </a:buClr>
              <a:buFont typeface="Symbol"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kk-KZ" sz="2400" strike="noStrike" u="none">
                <a:solidFill>
                  <a:srgbClr val="4f81bd"/>
                </a:solidFill>
                <a:uFillTx/>
                <a:latin typeface="Times New Roman"/>
                <a:ea typeface="Calibri"/>
              </a:rPr>
              <a:t>бәсекелестік;</a:t>
            </a:r>
            <a:endParaRPr b="0" lang="ru-RU" sz="2400" strike="noStrike" u="none">
              <a:solidFill>
                <a:srgbClr val="000000"/>
              </a:solidFill>
              <a:uFillTx/>
              <a:latin typeface="Calibri"/>
            </a:endParaRPr>
          </a:p>
          <a:p>
            <a:pPr>
              <a:lnSpc>
                <a:spcPct val="150000"/>
              </a:lnSpc>
              <a:buClr>
                <a:srgbClr val="4f81bd"/>
              </a:buClr>
              <a:buFont typeface="Symbol"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kk-KZ" sz="2400" strike="noStrike" u="none">
                <a:solidFill>
                  <a:srgbClr val="4f81bd"/>
                </a:solidFill>
                <a:uFillTx/>
                <a:latin typeface="Times New Roman"/>
                <a:ea typeface="Calibri"/>
              </a:rPr>
              <a:t>жыртқыштық (аңшылық, бір ғана құрбандық);</a:t>
            </a:r>
            <a:endParaRPr b="0" lang="ru-RU" sz="2400" strike="noStrike" u="none">
              <a:solidFill>
                <a:srgbClr val="000000"/>
              </a:solidFill>
              <a:uFillTx/>
              <a:latin typeface="Calibri"/>
            </a:endParaRPr>
          </a:p>
          <a:p>
            <a:pPr>
              <a:lnSpc>
                <a:spcPct val="150000"/>
              </a:lnSpc>
              <a:buClr>
                <a:srgbClr val="4f81bd"/>
              </a:buClr>
              <a:buFont typeface="Symbol"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kk-KZ" sz="2400" strike="noStrike" u="none">
                <a:solidFill>
                  <a:srgbClr val="4f81bd"/>
                </a:solidFill>
                <a:uFillTx/>
                <a:latin typeface="Times New Roman"/>
                <a:ea typeface="Calibri"/>
              </a:rPr>
              <a:t>азықтың мөлшері, сапасы.</a:t>
            </a:r>
            <a:endParaRPr b="0" lang="ru-RU" sz="2400" strike="noStrike" u="none">
              <a:solidFill>
                <a:srgbClr val="000000"/>
              </a:solidFill>
              <a:uFillTx/>
              <a:latin typeface="Calibri"/>
            </a:endParaRPr>
          </a:p>
          <a:p>
            <a:pPr algn="just">
              <a:lnSpc>
                <a:spcPct val="15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2400" strike="noStrike" u="none">
                <a:solidFill>
                  <a:srgbClr val="4f81bd"/>
                </a:solidFill>
                <a:uFillTx/>
                <a:latin typeface="Times New Roman"/>
                <a:ea typeface="Calibri"/>
              </a:rPr>
              <a:t> </a:t>
            </a:r>
            <a:endParaRPr b="0" lang="ru-RU" sz="2400" strike="noStrike" u="none">
              <a:solidFill>
                <a:srgbClr val="000000"/>
              </a:solidFill>
              <a:uFillTx/>
              <a:latin typeface="Calibri"/>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3" name="PlaceHolder 1"/>
          <p:cNvSpPr>
            <a:spLocks noGrp="1"/>
          </p:cNvSpPr>
          <p:nvPr>
            <p:ph type="title"/>
          </p:nvPr>
        </p:nvSpPr>
        <p:spPr>
          <a:xfrm>
            <a:off x="457200" y="274320"/>
            <a:ext cx="8229600" cy="1143000"/>
          </a:xfrm>
          <a:prstGeom prst="rect">
            <a:avLst/>
          </a:prstGeom>
          <a:noFill/>
          <a:ln w="0">
            <a:noFill/>
          </a:ln>
        </p:spPr>
        <p:txBody>
          <a:bodyPr lIns="90000" rIns="90000" tIns="46800" bIns="46800" anchor="ctr">
            <a:noAutofit/>
          </a:bodyPr>
          <a:p>
            <a:pPr indent="0" algn="ctr">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ru-RU" sz="4400" strike="noStrike" u="none">
              <a:solidFill>
                <a:srgbClr val="000000"/>
              </a:solidFill>
              <a:uFillTx/>
              <a:latin typeface="Calibri"/>
            </a:endParaRPr>
          </a:p>
        </p:txBody>
      </p:sp>
      <p:pic>
        <p:nvPicPr>
          <p:cNvPr id="64" name="Рисунок 1" descr=""/>
          <p:cNvPicPr/>
          <p:nvPr/>
        </p:nvPicPr>
        <p:blipFill>
          <a:blip r:embed="rId1"/>
          <a:srcRect l="3801" t="4323" r="1701" b="4323"/>
          <a:stretch/>
        </p:blipFill>
        <p:spPr>
          <a:xfrm>
            <a:off x="0" y="274680"/>
            <a:ext cx="9144000" cy="6178680"/>
          </a:xfrm>
          <a:prstGeom prst="rect">
            <a:avLst/>
          </a:prstGeom>
          <a:ln w="0">
            <a:noFill/>
          </a:ln>
        </p:spPr>
      </p:pic>
      <p:sp>
        <p:nvSpPr>
          <p:cNvPr id="65" name="Прямоугольник 3"/>
          <p:cNvSpPr/>
          <p:nvPr/>
        </p:nvSpPr>
        <p:spPr>
          <a:xfrm>
            <a:off x="0" y="274680"/>
            <a:ext cx="1454040" cy="1038240"/>
          </a:xfrm>
          <a:prstGeom prst="rect">
            <a:avLst/>
          </a:prstGeom>
          <a:solidFill>
            <a:srgbClr val="4bacc6"/>
          </a:solidFill>
          <a:ln w="25560">
            <a:solidFill>
              <a:srgbClr val="357d91"/>
            </a:solidFill>
            <a:miter/>
          </a:ln>
        </p:spPr>
        <p:style>
          <a:lnRef idx="0"/>
          <a:fillRef idx="0"/>
          <a:effectRef idx="0"/>
          <a:fontRef idx="minor"/>
        </p:style>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ru-RU" sz="1800" strike="noStrike" u="none">
              <a:solidFill>
                <a:srgbClr val="000000"/>
              </a:solidFill>
              <a:uFillTx/>
              <a:latin typeface="Calibri"/>
            </a:endParaRPr>
          </a:p>
        </p:txBody>
      </p:sp>
      <p:pic>
        <p:nvPicPr>
          <p:cNvPr id="66" name="Рисунок 4" descr=""/>
          <p:cNvPicPr/>
          <p:nvPr/>
        </p:nvPicPr>
        <p:blipFill>
          <a:blip r:embed="rId2"/>
          <a:stretch/>
        </p:blipFill>
        <p:spPr>
          <a:xfrm>
            <a:off x="7662960" y="274680"/>
            <a:ext cx="1481040" cy="1062000"/>
          </a:xfrm>
          <a:prstGeom prst="rect">
            <a:avLst/>
          </a:prstGeom>
          <a:ln w="0">
            <a:noFill/>
          </a:ln>
        </p:spPr>
      </p:pic>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7" name="PlaceHolder 1"/>
          <p:cNvSpPr>
            <a:spLocks noGrp="1"/>
          </p:cNvSpPr>
          <p:nvPr>
            <p:ph/>
          </p:nvPr>
        </p:nvSpPr>
        <p:spPr>
          <a:xfrm>
            <a:off x="0" y="189000"/>
            <a:ext cx="9144000" cy="1068480"/>
          </a:xfrm>
          <a:prstGeom prst="rect">
            <a:avLst/>
          </a:prstGeom>
          <a:gradFill rotWithShape="0">
            <a:gsLst>
              <a:gs pos="0">
                <a:srgbClr val="9eeaff"/>
              </a:gs>
              <a:gs pos="100000">
                <a:srgbClr val="e4f9ff"/>
              </a:gs>
            </a:gsLst>
            <a:lin ang="16200000"/>
          </a:gradFill>
          <a:ln w="9360">
            <a:solidFill>
              <a:srgbClr val="46aac5"/>
            </a:solidFill>
            <a:miter/>
          </a:ln>
          <a:effectLst>
            <a:outerShdw dist="20160" dir="5400000" blurRad="0" rotWithShape="0">
              <a:srgbClr val="000000">
                <a:alpha val="38000"/>
              </a:srgbClr>
            </a:outerShdw>
          </a:effectLst>
        </p:spPr>
        <p:txBody>
          <a:bodyPr lIns="91440" rIns="91440" tIns="45720" bIns="45720" anchor="b">
            <a:normAutofit/>
          </a:bodyPr>
          <a:p>
            <a:pPr indent="0" algn="ctr">
              <a:lnSpc>
                <a:spcPct val="80000"/>
              </a:lnSpc>
              <a:spcBef>
                <a:spcPts val="850"/>
              </a:spcBef>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kk-KZ" sz="3400" strike="noStrike" u="none">
                <a:solidFill>
                  <a:srgbClr val="000000"/>
                </a:solidFill>
                <a:uFillTx/>
                <a:latin typeface="Times New Roman"/>
                <a:ea typeface="Times New Roman"/>
              </a:rPr>
              <a:t>1-тапсырма.</a:t>
            </a:r>
            <a:endParaRPr b="0" lang="ru-RU" sz="3400" strike="noStrike" u="none">
              <a:solidFill>
                <a:srgbClr val="000000"/>
              </a:solidFill>
              <a:uFillTx/>
              <a:latin typeface="Calibri"/>
            </a:endParaRPr>
          </a:p>
          <a:p>
            <a:pPr indent="0" algn="ctr">
              <a:lnSpc>
                <a:spcPct val="80000"/>
              </a:lnSpc>
              <a:spcBef>
                <a:spcPts val="850"/>
              </a:spcBef>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kk-KZ" sz="3400" strike="noStrike" u="none">
                <a:solidFill>
                  <a:srgbClr val="000000"/>
                </a:solidFill>
                <a:uFillTx/>
                <a:latin typeface="Times New Roman"/>
                <a:ea typeface="Times New Roman"/>
              </a:rPr>
              <a:t>Биоалуантүрлілікке әсер ететін фактор</a:t>
            </a:r>
            <a:endParaRPr b="0" lang="ru-RU" sz="3400" strike="noStrike" u="none">
              <a:solidFill>
                <a:srgbClr val="000000"/>
              </a:solidFill>
              <a:uFillTx/>
              <a:latin typeface="Calibri"/>
            </a:endParaRPr>
          </a:p>
        </p:txBody>
      </p:sp>
      <p:pic>
        <p:nvPicPr>
          <p:cNvPr id="68" name="Рисунок 1" descr=""/>
          <p:cNvPicPr/>
          <p:nvPr/>
        </p:nvPicPr>
        <p:blipFill>
          <a:blip r:embed="rId1"/>
          <a:stretch/>
        </p:blipFill>
        <p:spPr>
          <a:xfrm>
            <a:off x="-34920" y="4533840"/>
            <a:ext cx="9144000" cy="2298600"/>
          </a:xfrm>
          <a:prstGeom prst="rect">
            <a:avLst/>
          </a:prstGeom>
          <a:ln w="0">
            <a:noFill/>
          </a:ln>
        </p:spPr>
      </p:pic>
      <p:sp>
        <p:nvSpPr>
          <p:cNvPr id="69" name="Прямая соединительная линия 5"/>
          <p:cNvSpPr/>
          <p:nvPr/>
        </p:nvSpPr>
        <p:spPr>
          <a:xfrm>
            <a:off x="395280" y="1916280"/>
            <a:ext cx="8280360" cy="0"/>
          </a:xfrm>
          <a:prstGeom prst="line">
            <a:avLst/>
          </a:prstGeom>
          <a:ln w="9360">
            <a:solidFill>
              <a:srgbClr val="4a7ebb"/>
            </a:solidFill>
            <a:miter/>
          </a:ln>
        </p:spPr>
        <p:style>
          <a:lnRef idx="0"/>
          <a:fillRef idx="0"/>
          <a:effectRef idx="0"/>
          <a:fontRef idx="minor"/>
        </p:style>
        <p:txBody>
          <a:bodyPr lIns="90000" rIns="90000" tIns="-46800" bIns="-46800" anchor="t">
            <a:noAutofit/>
          </a:bodyPr>
          <a:p>
            <a:endParaRPr b="0" lang="ru-RU" sz="1800" strike="noStrike" u="none">
              <a:solidFill>
                <a:srgbClr val="000000"/>
              </a:solidFill>
              <a:uFillTx/>
              <a:latin typeface="Calibri"/>
            </a:endParaRPr>
          </a:p>
        </p:txBody>
      </p:sp>
      <p:sp>
        <p:nvSpPr>
          <p:cNvPr id="70" name="Прямая соединительная линия 7"/>
          <p:cNvSpPr/>
          <p:nvPr/>
        </p:nvSpPr>
        <p:spPr>
          <a:xfrm>
            <a:off x="395280" y="2565360"/>
            <a:ext cx="8280360" cy="11160"/>
          </a:xfrm>
          <a:prstGeom prst="line">
            <a:avLst/>
          </a:prstGeom>
          <a:ln w="9360">
            <a:solidFill>
              <a:srgbClr val="4a7ebb"/>
            </a:solidFill>
            <a:miter/>
          </a:ln>
        </p:spPr>
        <p:style>
          <a:lnRef idx="0"/>
          <a:fillRef idx="0"/>
          <a:effectRef idx="0"/>
          <a:fontRef idx="minor"/>
        </p:style>
        <p:txBody>
          <a:bodyPr lIns="90000" rIns="90000" tIns="-35640" bIns="-35640" anchor="t">
            <a:noAutofit/>
          </a:bodyPr>
          <a:p>
            <a:endParaRPr b="0" lang="ru-RU" sz="1800" strike="noStrike" u="none">
              <a:solidFill>
                <a:srgbClr val="000000"/>
              </a:solidFill>
              <a:uFillTx/>
              <a:latin typeface="Calibri"/>
            </a:endParaRPr>
          </a:p>
        </p:txBody>
      </p:sp>
      <p:sp>
        <p:nvSpPr>
          <p:cNvPr id="71" name="Прямая соединительная линия 10"/>
          <p:cNvSpPr/>
          <p:nvPr/>
        </p:nvSpPr>
        <p:spPr>
          <a:xfrm>
            <a:off x="395280" y="3213000"/>
            <a:ext cx="8209080" cy="11160"/>
          </a:xfrm>
          <a:prstGeom prst="line">
            <a:avLst/>
          </a:prstGeom>
          <a:ln w="9360">
            <a:solidFill>
              <a:srgbClr val="4a7ebb"/>
            </a:solidFill>
            <a:miter/>
          </a:ln>
        </p:spPr>
        <p:style>
          <a:lnRef idx="0"/>
          <a:fillRef idx="0"/>
          <a:effectRef idx="0"/>
          <a:fontRef idx="minor"/>
        </p:style>
        <p:txBody>
          <a:bodyPr lIns="90000" rIns="90000" tIns="-35640" bIns="-35640" anchor="t">
            <a:noAutofit/>
          </a:bodyPr>
          <a:p>
            <a:endParaRPr b="0" lang="ru-RU" sz="1800" strike="noStrike" u="none">
              <a:solidFill>
                <a:srgbClr val="000000"/>
              </a:solidFill>
              <a:uFillTx/>
              <a:latin typeface="Calibri"/>
            </a:endParaRPr>
          </a:p>
        </p:txBody>
      </p:sp>
      <p:sp>
        <p:nvSpPr>
          <p:cNvPr id="72" name="Прямая соединительная линия 13"/>
          <p:cNvSpPr/>
          <p:nvPr/>
        </p:nvSpPr>
        <p:spPr>
          <a:xfrm>
            <a:off x="395280" y="3860640"/>
            <a:ext cx="8209080" cy="0"/>
          </a:xfrm>
          <a:prstGeom prst="line">
            <a:avLst/>
          </a:prstGeom>
          <a:ln w="9360">
            <a:solidFill>
              <a:srgbClr val="4a7ebb"/>
            </a:solidFill>
            <a:miter/>
          </a:ln>
        </p:spPr>
        <p:style>
          <a:lnRef idx="0"/>
          <a:fillRef idx="0"/>
          <a:effectRef idx="0"/>
          <a:fontRef idx="minor"/>
        </p:style>
        <p:txBody>
          <a:bodyPr lIns="90000" rIns="90000" tIns="-46800" bIns="-46800" anchor="t">
            <a:noAutofit/>
          </a:bodyPr>
          <a:p>
            <a:endParaRPr b="0" lang="ru-RU" sz="1800" strike="noStrike" u="none">
              <a:solidFill>
                <a:srgbClr val="000000"/>
              </a:solidFill>
              <a:uFillTx/>
              <a:latin typeface="Calibri"/>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3" name="PlaceHolder 1"/>
          <p:cNvSpPr>
            <a:spLocks noGrp="1"/>
          </p:cNvSpPr>
          <p:nvPr>
            <p:ph/>
          </p:nvPr>
        </p:nvSpPr>
        <p:spPr>
          <a:xfrm>
            <a:off x="0" y="189000"/>
            <a:ext cx="9144000" cy="1068480"/>
          </a:xfrm>
          <a:prstGeom prst="rect">
            <a:avLst/>
          </a:prstGeom>
          <a:gradFill rotWithShape="0">
            <a:gsLst>
              <a:gs pos="0">
                <a:srgbClr val="9eeaff"/>
              </a:gs>
              <a:gs pos="100000">
                <a:srgbClr val="e4f9ff"/>
              </a:gs>
            </a:gsLst>
            <a:lin ang="16200000"/>
          </a:gradFill>
          <a:ln w="9360">
            <a:solidFill>
              <a:srgbClr val="46aac5"/>
            </a:solidFill>
            <a:miter/>
          </a:ln>
          <a:effectLst>
            <a:outerShdw dist="20160" dir="5400000" blurRad="0" rotWithShape="0">
              <a:srgbClr val="000000">
                <a:alpha val="38000"/>
              </a:srgbClr>
            </a:outerShdw>
          </a:effectLst>
        </p:spPr>
        <p:txBody>
          <a:bodyPr lIns="91440" rIns="91440" tIns="45720" bIns="45720" anchor="b">
            <a:normAutofit/>
          </a:bodyPr>
          <a:p>
            <a:pPr indent="0" algn="ctr">
              <a:lnSpc>
                <a:spcPct val="80000"/>
              </a:lnSpc>
              <a:spcBef>
                <a:spcPts val="850"/>
              </a:spcBef>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kk-KZ" sz="3400" strike="noStrike" u="none">
                <a:solidFill>
                  <a:srgbClr val="000000"/>
                </a:solidFill>
                <a:uFillTx/>
                <a:latin typeface="Times New Roman"/>
                <a:ea typeface="Times New Roman"/>
              </a:rPr>
              <a:t>1-тапсырма. </a:t>
            </a:r>
            <a:r>
              <a:rPr b="0" lang="ru-RU" sz="3400" strike="noStrike" u="none">
                <a:solidFill>
                  <a:srgbClr val="000000"/>
                </a:solidFill>
                <a:uFillTx/>
                <a:latin typeface="Times New Roman"/>
                <a:ea typeface="Times New Roman"/>
              </a:rPr>
              <a:t>жауап</a:t>
            </a:r>
            <a:endParaRPr b="0" lang="ru-RU" sz="3400" strike="noStrike" u="none">
              <a:solidFill>
                <a:srgbClr val="000000"/>
              </a:solidFill>
              <a:uFillTx/>
              <a:latin typeface="Calibri"/>
            </a:endParaRPr>
          </a:p>
          <a:p>
            <a:pPr indent="0" algn="ctr">
              <a:lnSpc>
                <a:spcPct val="80000"/>
              </a:lnSpc>
              <a:spcBef>
                <a:spcPts val="850"/>
              </a:spcBef>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kk-KZ" sz="3400" strike="noStrike" u="none">
                <a:solidFill>
                  <a:srgbClr val="000000"/>
                </a:solidFill>
                <a:uFillTx/>
                <a:latin typeface="Times New Roman"/>
                <a:ea typeface="Times New Roman"/>
              </a:rPr>
              <a:t>Биоалуантүрлілікке әсер ететін фактор</a:t>
            </a:r>
            <a:endParaRPr b="0" lang="ru-RU" sz="3400" strike="noStrike" u="none">
              <a:solidFill>
                <a:srgbClr val="000000"/>
              </a:solidFill>
              <a:uFillTx/>
              <a:latin typeface="Calibri"/>
            </a:endParaRPr>
          </a:p>
        </p:txBody>
      </p:sp>
      <p:pic>
        <p:nvPicPr>
          <p:cNvPr id="74" name="Рисунок 1" descr=""/>
          <p:cNvPicPr/>
          <p:nvPr/>
        </p:nvPicPr>
        <p:blipFill>
          <a:blip r:embed="rId1"/>
          <a:stretch/>
        </p:blipFill>
        <p:spPr>
          <a:xfrm>
            <a:off x="0" y="4541760"/>
            <a:ext cx="9144000" cy="2298600"/>
          </a:xfrm>
          <a:prstGeom prst="rect">
            <a:avLst/>
          </a:prstGeom>
          <a:ln w="0">
            <a:noFill/>
          </a:ln>
        </p:spPr>
      </p:pic>
      <p:sp>
        <p:nvSpPr>
          <p:cNvPr id="75" name="Прямоугольник 3"/>
          <p:cNvSpPr/>
          <p:nvPr/>
        </p:nvSpPr>
        <p:spPr>
          <a:xfrm>
            <a:off x="468360" y="1555920"/>
            <a:ext cx="8207280" cy="2654280"/>
          </a:xfrm>
          <a:prstGeom prst="rect">
            <a:avLst/>
          </a:prstGeom>
          <a:noFill/>
          <a:ln w="0">
            <a:noFill/>
          </a:ln>
        </p:spPr>
        <p:style>
          <a:lnRef idx="0"/>
          <a:fillRef idx="0"/>
          <a:effectRef idx="0"/>
          <a:fontRef idx="minor"/>
        </p:style>
        <p:txBody>
          <a:bodyPr lIns="90000" rIns="90000" tIns="46800" bIns="46800" anchor="t">
            <a:spAutoFit/>
          </a:bodyPr>
          <a:p>
            <a:pPr>
              <a:lnSpc>
                <a:spcPct val="100000"/>
              </a:lnSpc>
              <a:buClr>
                <a:srgbClr val="4f81bd"/>
              </a:buClr>
              <a:buFont typeface="Symbol"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kk-KZ" sz="2400" strike="noStrike" u="none">
                <a:solidFill>
                  <a:srgbClr val="4f81bd"/>
                </a:solidFill>
                <a:uFillTx/>
                <a:latin typeface="Times New Roman"/>
                <a:ea typeface="Calibri"/>
              </a:rPr>
              <a:t>климаттың тұрақтылығы (кенеттен соққан дауыл: атмосфераның едәуір иондануы, өрттер, су тасқыны/зілзала);</a:t>
            </a:r>
            <a:endParaRPr b="0" lang="ru-RU" sz="2400" strike="noStrike" u="none">
              <a:solidFill>
                <a:srgbClr val="000000"/>
              </a:solidFill>
              <a:uFillTx/>
              <a:latin typeface="Calibri"/>
            </a:endParaRPr>
          </a:p>
          <a:p>
            <a:pPr>
              <a:lnSpc>
                <a:spcPct val="100000"/>
              </a:lnSpc>
              <a:buClr>
                <a:srgbClr val="4f81bd"/>
              </a:buClr>
              <a:buFont typeface="Symbol"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kk-KZ" sz="2400" strike="noStrike" u="none">
                <a:solidFill>
                  <a:srgbClr val="4f81bd"/>
                </a:solidFill>
                <a:uFillTx/>
                <a:latin typeface="Times New Roman"/>
                <a:ea typeface="Calibri"/>
              </a:rPr>
              <a:t>мекен ету ортасының өнімділігі (шөл дала мен орман арасындағы алуантүрліліктің айырмашылығы);</a:t>
            </a:r>
            <a:endParaRPr b="0" lang="ru-RU" sz="2400" strike="noStrike" u="none">
              <a:solidFill>
                <a:srgbClr val="000000"/>
              </a:solidFill>
              <a:uFillTx/>
              <a:latin typeface="Calibri"/>
            </a:endParaRPr>
          </a:p>
          <a:p>
            <a:pPr>
              <a:lnSpc>
                <a:spcPct val="100000"/>
              </a:lnSpc>
              <a:buClr>
                <a:srgbClr val="4f81bd"/>
              </a:buClr>
              <a:buFont typeface="Symbol"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kk-KZ" sz="2400" strike="noStrike" u="none">
                <a:solidFill>
                  <a:srgbClr val="4f81bd"/>
                </a:solidFill>
                <a:uFillTx/>
                <a:latin typeface="Times New Roman"/>
                <a:ea typeface="Calibri"/>
              </a:rPr>
              <a:t>бәсекелестік;</a:t>
            </a:r>
            <a:endParaRPr b="0" lang="ru-RU" sz="2400" strike="noStrike" u="none">
              <a:solidFill>
                <a:srgbClr val="000000"/>
              </a:solidFill>
              <a:uFillTx/>
              <a:latin typeface="Calibri"/>
            </a:endParaRPr>
          </a:p>
          <a:p>
            <a:pPr>
              <a:lnSpc>
                <a:spcPct val="100000"/>
              </a:lnSpc>
              <a:buClr>
                <a:srgbClr val="4f81bd"/>
              </a:buClr>
              <a:buFont typeface="Symbol"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kk-KZ" sz="2400" strike="noStrike" u="none">
                <a:solidFill>
                  <a:srgbClr val="4f81bd"/>
                </a:solidFill>
                <a:uFillTx/>
                <a:latin typeface="Times New Roman"/>
                <a:ea typeface="Calibri"/>
              </a:rPr>
              <a:t>жыртқыштық (аңшылық, бір ғана құрбандық);</a:t>
            </a:r>
            <a:endParaRPr b="0" lang="ru-RU" sz="2400" strike="noStrike" u="none">
              <a:solidFill>
                <a:srgbClr val="000000"/>
              </a:solidFill>
              <a:uFillTx/>
              <a:latin typeface="Calibri"/>
            </a:endParaRPr>
          </a:p>
          <a:p>
            <a:pPr>
              <a:lnSpc>
                <a:spcPct val="100000"/>
              </a:lnSpc>
              <a:buClr>
                <a:srgbClr val="4f81bd"/>
              </a:buClr>
              <a:buFont typeface="Symbol" charset="2"/>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kk-KZ" sz="2400" strike="noStrike" u="none">
                <a:solidFill>
                  <a:srgbClr val="4f81bd"/>
                </a:solidFill>
                <a:uFillTx/>
                <a:latin typeface="Times New Roman"/>
                <a:ea typeface="Calibri"/>
              </a:rPr>
              <a:t>азықтың мөлшері, сапасы.</a:t>
            </a:r>
            <a:endParaRPr b="0" lang="ru-RU" sz="2400" strike="noStrike" u="none">
              <a:solidFill>
                <a:srgbClr val="000000"/>
              </a:solidFill>
              <a:uFillTx/>
              <a:latin typeface="Calibri"/>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6" name="Рисунок 3" descr=""/>
          <p:cNvPicPr/>
          <p:nvPr/>
        </p:nvPicPr>
        <p:blipFill>
          <a:blip r:embed="rId1"/>
          <a:stretch/>
        </p:blipFill>
        <p:spPr>
          <a:xfrm>
            <a:off x="-38160" y="189000"/>
            <a:ext cx="9182160" cy="1493640"/>
          </a:xfrm>
          <a:prstGeom prst="rect">
            <a:avLst/>
          </a:prstGeom>
          <a:ln w="0">
            <a:noFill/>
          </a:ln>
        </p:spPr>
      </p:pic>
      <p:pic>
        <p:nvPicPr>
          <p:cNvPr id="77" name="Рисунок 4" descr=""/>
          <p:cNvPicPr/>
          <p:nvPr/>
        </p:nvPicPr>
        <p:blipFill>
          <a:blip r:embed="rId2"/>
          <a:stretch/>
        </p:blipFill>
        <p:spPr>
          <a:xfrm>
            <a:off x="-220680" y="3173400"/>
            <a:ext cx="9617040" cy="3719520"/>
          </a:xfrm>
          <a:prstGeom prst="rect">
            <a:avLst/>
          </a:prstGeom>
          <a:ln w="0">
            <a:noFill/>
          </a:ln>
        </p:spPr>
      </p:pic>
      <p:sp>
        <p:nvSpPr>
          <p:cNvPr id="78" name="TextBox 6"/>
          <p:cNvSpPr/>
          <p:nvPr/>
        </p:nvSpPr>
        <p:spPr>
          <a:xfrm>
            <a:off x="179280" y="2060640"/>
            <a:ext cx="8856720" cy="916920"/>
          </a:xfrm>
          <a:prstGeom prst="rect">
            <a:avLst/>
          </a:prstGeom>
          <a:noFill/>
          <a:ln w="0">
            <a:noFill/>
          </a:ln>
        </p:spPr>
        <p:style>
          <a:lnRef idx="0"/>
          <a:fillRef idx="0"/>
          <a:effectRef idx="0"/>
          <a:fontRef idx="minor"/>
        </p:style>
        <p:txBody>
          <a:bodyPr lIns="90000" rIns="90000" tIns="46800" bIns="46800" anchor="t">
            <a:sp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800" strike="noStrike" u="none">
                <a:solidFill>
                  <a:srgbClr val="4f81bd"/>
                </a:solidFill>
                <a:uFillTx/>
                <a:latin typeface="Calibri"/>
              </a:rPr>
              <a:t>--------------------------------------------------------------------------------------------------------------------------------------------------------------------------------------------------------------------------------------------------------</a:t>
            </a:r>
            <a:endParaRPr b="0" lang="ru-RU" sz="1800" strike="noStrike" u="none">
              <a:solidFill>
                <a:srgbClr val="000000"/>
              </a:solidFill>
              <a:uFillTx/>
              <a:latin typeface="Calibri"/>
            </a:endParaRPr>
          </a:p>
        </p:txBody>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9" name="Рисунок 3" descr=""/>
          <p:cNvPicPr/>
          <p:nvPr/>
        </p:nvPicPr>
        <p:blipFill>
          <a:blip r:embed="rId1"/>
          <a:stretch/>
        </p:blipFill>
        <p:spPr>
          <a:xfrm>
            <a:off x="395280" y="517680"/>
            <a:ext cx="8280360" cy="1493640"/>
          </a:xfrm>
          <a:prstGeom prst="rect">
            <a:avLst/>
          </a:prstGeom>
          <a:ln w="0">
            <a:noFill/>
          </a:ln>
        </p:spPr>
      </p:pic>
      <p:pic>
        <p:nvPicPr>
          <p:cNvPr id="80" name="Рисунок 2" descr=""/>
          <p:cNvPicPr/>
          <p:nvPr/>
        </p:nvPicPr>
        <p:blipFill>
          <a:blip r:embed="rId2"/>
          <a:stretch/>
        </p:blipFill>
        <p:spPr>
          <a:xfrm>
            <a:off x="2124000" y="2133720"/>
            <a:ext cx="4175280" cy="2087280"/>
          </a:xfrm>
          <a:prstGeom prst="rect">
            <a:avLst/>
          </a:prstGeom>
          <a:ln w="0">
            <a:noFill/>
          </a:ln>
        </p:spPr>
      </p:pic>
      <p:sp>
        <p:nvSpPr>
          <p:cNvPr id="81" name="TextBox 5"/>
          <p:cNvSpPr/>
          <p:nvPr/>
        </p:nvSpPr>
        <p:spPr>
          <a:xfrm>
            <a:off x="1692360" y="149400"/>
            <a:ext cx="1511280" cy="459720"/>
          </a:xfrm>
          <a:prstGeom prst="rect">
            <a:avLst/>
          </a:prstGeom>
          <a:noFill/>
          <a:ln w="0">
            <a:noFill/>
          </a:ln>
        </p:spPr>
        <p:style>
          <a:lnRef idx="0"/>
          <a:fillRef idx="0"/>
          <a:effectRef idx="0"/>
          <a:fontRef idx="minor"/>
        </p:style>
        <p:txBody>
          <a:bodyPr lIns="90000" rIns="90000" tIns="46800" bIns="46800" anchor="t">
            <a:sp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2400" strike="noStrike" u="none">
                <a:solidFill>
                  <a:srgbClr val="4f81bd"/>
                </a:solidFill>
                <a:uFillTx/>
                <a:latin typeface="Calibri"/>
              </a:rPr>
              <a:t>жауап</a:t>
            </a:r>
            <a:endParaRPr b="0" lang="ru-RU" sz="2400" strike="noStrike" u="none">
              <a:solidFill>
                <a:srgbClr val="000000"/>
              </a:solidFill>
              <a:uFillTx/>
              <a:latin typeface="Calibri"/>
            </a:endParaRPr>
          </a:p>
        </p:txBody>
      </p:sp>
      <p:sp>
        <p:nvSpPr>
          <p:cNvPr id="82" name="TextBox 8"/>
          <p:cNvSpPr/>
          <p:nvPr/>
        </p:nvSpPr>
        <p:spPr>
          <a:xfrm>
            <a:off x="250920" y="4149720"/>
            <a:ext cx="8713800" cy="1191240"/>
          </a:xfrm>
          <a:prstGeom prst="rect">
            <a:avLst/>
          </a:prstGeom>
          <a:noFill/>
          <a:ln w="0">
            <a:noFill/>
          </a:ln>
        </p:spPr>
        <p:style>
          <a:lnRef idx="0"/>
          <a:fillRef idx="0"/>
          <a:effectRef idx="0"/>
          <a:fontRef idx="minor"/>
        </p:style>
        <p:txBody>
          <a:bodyPr lIns="90000" rIns="90000" tIns="46800" bIns="46800" anchor="t">
            <a:spAutoFit/>
          </a:bodyPr>
          <a:p>
            <a:pP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kk-KZ" sz="2400" strike="noStrike" u="none">
                <a:solidFill>
                  <a:srgbClr val="4f81bd"/>
                </a:solidFill>
                <a:uFillTx/>
                <a:latin typeface="Times New Roman"/>
                <a:ea typeface="Times New Roman"/>
              </a:rPr>
              <a:t>Қарақал, Гепард, Қызылқасқыр, Сабаншы, Ілбіс т.б</a:t>
            </a:r>
            <a:endParaRPr b="0" lang="ru-RU" sz="2400" strike="noStrike" u="none">
              <a:solidFill>
                <a:srgbClr val="000000"/>
              </a:solidFill>
              <a:uFillTx/>
              <a:latin typeface="Calibri"/>
            </a:endParaRPr>
          </a:p>
          <a:p>
            <a:pP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kk-KZ" sz="2400" strike="noStrike" u="none">
                <a:solidFill>
                  <a:srgbClr val="4f81bd"/>
                </a:solidFill>
                <a:uFillTx/>
                <a:latin typeface="Times New Roman"/>
                <a:ea typeface="Times New Roman"/>
              </a:rPr>
              <a:t>Бесмүйізді қаттыбас,жіңішке көкнәр, көпжылдық арша, биберштейн жауқазыны т.б</a:t>
            </a:r>
            <a:endParaRPr b="0" lang="ru-RU" sz="2400" strike="noStrike" u="none">
              <a:solidFill>
                <a:srgbClr val="000000"/>
              </a:solidFill>
              <a:uFillTx/>
              <a:latin typeface="Calibri"/>
            </a:endParaRPr>
          </a:p>
        </p:txBody>
      </p:sp>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3" name="PlaceHolder 1"/>
          <p:cNvSpPr>
            <a:spLocks noGrp="1"/>
          </p:cNvSpPr>
          <p:nvPr>
            <p:ph type="title"/>
          </p:nvPr>
        </p:nvSpPr>
        <p:spPr>
          <a:xfrm>
            <a:off x="457200" y="274320"/>
            <a:ext cx="8229600" cy="1143000"/>
          </a:xfrm>
          <a:prstGeom prst="rect">
            <a:avLst/>
          </a:prstGeom>
          <a:noFill/>
          <a:ln w="0">
            <a:noFill/>
          </a:ln>
        </p:spPr>
        <p:txBody>
          <a:bodyPr lIns="90000" rIns="90000" tIns="46800" bIns="46800" anchor="ctr">
            <a:noAutofit/>
          </a:bodyPr>
          <a:p>
            <a:pPr indent="0" algn="ctr">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ru-RU" sz="4400" strike="noStrike" u="none">
              <a:solidFill>
                <a:srgbClr val="000000"/>
              </a:solidFill>
              <a:uFillTx/>
              <a:latin typeface="Calibri"/>
            </a:endParaRPr>
          </a:p>
        </p:txBody>
      </p:sp>
      <p:pic>
        <p:nvPicPr>
          <p:cNvPr id="84" name="Рисунок 2" descr=""/>
          <p:cNvPicPr/>
          <p:nvPr/>
        </p:nvPicPr>
        <p:blipFill>
          <a:blip r:embed="rId1"/>
          <a:stretch/>
        </p:blipFill>
        <p:spPr>
          <a:xfrm>
            <a:off x="-25560" y="0"/>
            <a:ext cx="9195120" cy="6858000"/>
          </a:xfrm>
          <a:prstGeom prst="rect">
            <a:avLst/>
          </a:prstGeom>
          <a:ln w="0">
            <a:noFill/>
          </a:ln>
        </p:spPr>
      </p:pic>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5" name="PlaceHolder 1"/>
          <p:cNvSpPr>
            <a:spLocks noGrp="1"/>
          </p:cNvSpPr>
          <p:nvPr>
            <p:ph type="title"/>
          </p:nvPr>
        </p:nvSpPr>
        <p:spPr>
          <a:xfrm>
            <a:off x="395280" y="915480"/>
            <a:ext cx="8229600" cy="561960"/>
          </a:xfrm>
          <a:prstGeom prst="rect">
            <a:avLst/>
          </a:prstGeom>
          <a:noFill/>
          <a:ln w="0">
            <a:noFill/>
          </a:ln>
        </p:spPr>
        <p:txBody>
          <a:bodyPr lIns="91440" rIns="91440" tIns="45720" bIns="45720" anchor="ctr">
            <a:noAutofit/>
          </a:bodyPr>
          <a:p>
            <a:pPr indent="0" algn="ctr">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ru-RU" sz="2400" strike="noStrike" u="none">
                <a:solidFill>
                  <a:srgbClr val="4f81bd"/>
                </a:solidFill>
                <a:uFillTx/>
                <a:latin typeface="Calibri"/>
              </a:rPr>
              <a:t>Кер</a:t>
            </a:r>
            <a:r>
              <a:rPr b="1" lang="kk-KZ" sz="2400" strike="noStrike" u="none">
                <a:solidFill>
                  <a:srgbClr val="4f81bd"/>
                </a:solidFill>
                <a:uFillTx/>
                <a:latin typeface="Calibri"/>
              </a:rPr>
              <a:t>і байланыс</a:t>
            </a:r>
            <a:br>
              <a:rPr sz="2400"/>
            </a:br>
            <a:r>
              <a:rPr b="0" lang="kk-KZ" sz="2400" strike="noStrike" u="none">
                <a:solidFill>
                  <a:srgbClr val="4f81bd"/>
                </a:solidFill>
                <a:uFillTx/>
                <a:latin typeface="Calibri"/>
              </a:rPr>
              <a:t> </a:t>
            </a:r>
            <a:endParaRPr b="0" lang="ru-RU" sz="2400" strike="noStrike" u="none">
              <a:solidFill>
                <a:srgbClr val="000000"/>
              </a:solidFill>
              <a:uFillTx/>
              <a:latin typeface="Calibri"/>
            </a:endParaRPr>
          </a:p>
        </p:txBody>
      </p:sp>
      <p:pic>
        <p:nvPicPr>
          <p:cNvPr id="86" name="Рисунок 2" descr=""/>
          <p:cNvPicPr/>
          <p:nvPr/>
        </p:nvPicPr>
        <p:blipFill>
          <a:blip r:embed="rId1"/>
          <a:stretch/>
        </p:blipFill>
        <p:spPr>
          <a:xfrm>
            <a:off x="152280" y="3919680"/>
            <a:ext cx="8534520" cy="2663640"/>
          </a:xfrm>
          <a:prstGeom prst="rect">
            <a:avLst/>
          </a:prstGeom>
          <a:ln w="0">
            <a:noFill/>
          </a:ln>
        </p:spPr>
      </p:pic>
      <p:sp>
        <p:nvSpPr>
          <p:cNvPr id="87" name="TextBox 4"/>
          <p:cNvSpPr/>
          <p:nvPr/>
        </p:nvSpPr>
        <p:spPr>
          <a:xfrm>
            <a:off x="495360" y="1197000"/>
            <a:ext cx="7848720" cy="1374840"/>
          </a:xfrm>
          <a:prstGeom prst="rect">
            <a:avLst/>
          </a:prstGeom>
          <a:noFill/>
          <a:ln w="0">
            <a:noFill/>
          </a:ln>
        </p:spPr>
        <p:style>
          <a:lnRef idx="0"/>
          <a:fillRef idx="0"/>
          <a:effectRef idx="0"/>
          <a:fontRef idx="minor"/>
        </p:style>
        <p:txBody>
          <a:bodyPr lIns="90000" rIns="90000" tIns="46800" bIns="46800" anchor="t">
            <a:spAutoFit/>
          </a:bodyPr>
          <a:p>
            <a:pP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kk-KZ" sz="2800" strike="noStrike" u="none">
                <a:solidFill>
                  <a:srgbClr val="4f81bd"/>
                </a:solidFill>
                <a:uFillTx/>
                <a:latin typeface="Times New Roman"/>
                <a:ea typeface="Times New Roman"/>
              </a:rPr>
              <a:t>экожүйенің алуан түрлілігі мен тұрақтылығы арасындағы өзара байланысты орнату</a:t>
            </a:r>
            <a:endParaRPr b="0" lang="ru-RU" sz="2800" strike="noStrike" u="none">
              <a:solidFill>
                <a:srgbClr val="000000"/>
              </a:solidFill>
              <a:uFillTx/>
              <a:latin typeface="Calibri"/>
            </a:endParaRPr>
          </a:p>
          <a:p>
            <a:pP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kk-KZ" sz="2800" strike="noStrike" u="none">
                <a:solidFill>
                  <a:srgbClr val="4f81bd"/>
                </a:solidFill>
                <a:uFillTx/>
                <a:latin typeface="Times New Roman"/>
                <a:ea typeface="Times New Roman"/>
              </a:rPr>
              <a:t>БББ кестесіне өз ойын жазу.</a:t>
            </a:r>
            <a:endParaRPr b="0" lang="ru-RU" sz="2800" strike="noStrike" u="none">
              <a:solidFill>
                <a:srgbClr val="000000"/>
              </a:solidFill>
              <a:uFillTx/>
              <a:latin typeface="Calibri"/>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 name="PlaceHolder 1"/>
          <p:cNvSpPr>
            <a:spLocks noGrp="1"/>
          </p:cNvSpPr>
          <p:nvPr>
            <p:ph type="title"/>
          </p:nvPr>
        </p:nvSpPr>
        <p:spPr>
          <a:xfrm>
            <a:off x="324000" y="1196640"/>
            <a:ext cx="8229600" cy="1143000"/>
          </a:xfrm>
          <a:prstGeom prst="rect">
            <a:avLst/>
          </a:prstGeom>
          <a:noFill/>
          <a:ln w="0">
            <a:noFill/>
          </a:ln>
        </p:spPr>
        <p:txBody>
          <a:bodyPr lIns="91440" rIns="91440" tIns="45720" bIns="45720" anchor="ctr">
            <a:noAutofit/>
          </a:bodyPr>
          <a:p>
            <a:pPr indent="0" algn="ctr">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kk-KZ" sz="2800" strike="noStrike" u="none">
                <a:solidFill>
                  <a:srgbClr val="4f81bd"/>
                </a:solidFill>
                <a:uFillTx/>
                <a:latin typeface="Times New Roman"/>
                <a:ea typeface="Times New Roman"/>
              </a:rPr>
              <a:t>Мақсаты: </a:t>
            </a:r>
            <a:r>
              <a:rPr b="0" lang="kk-KZ" sz="2800" strike="noStrike" u="none">
                <a:solidFill>
                  <a:srgbClr val="4f81bd"/>
                </a:solidFill>
                <a:uFillTx/>
                <a:latin typeface="Times New Roman"/>
                <a:ea typeface="Times New Roman"/>
              </a:rPr>
              <a:t>11.3.1.3 экожүйенің алуан түрлілігі мен тұрақтылығы арасындағы өзара байланысты орнату</a:t>
            </a:r>
            <a:endParaRPr b="0" lang="ru-RU" sz="2800" strike="noStrike" u="none">
              <a:solidFill>
                <a:srgbClr val="000000"/>
              </a:solidFill>
              <a:uFillTx/>
              <a:latin typeface="Calibri"/>
            </a:endParaRPr>
          </a:p>
        </p:txBody>
      </p:sp>
      <p:sp>
        <p:nvSpPr>
          <p:cNvPr id="14" name=""/>
          <p:cNvSpPr txBox="1"/>
          <p:nvPr/>
        </p:nvSpPr>
        <p:spPr>
          <a:xfrm>
            <a:off x="479520" y="2565360"/>
            <a:ext cx="8229600" cy="4525920"/>
          </a:xfrm>
          <a:prstGeom prst="rect">
            <a:avLst/>
          </a:prstGeom>
          <a:noFill/>
          <a:ln w="0">
            <a:noFill/>
          </a:ln>
        </p:spPr>
        <p:txBody>
          <a:bodyPr anchor="t">
            <a:normAutofit/>
          </a:bodyPr>
          <a:p>
            <a:pPr>
              <a:lnSpc>
                <a:spcPct val="100000"/>
              </a:lnSpc>
              <a:tabLst>
                <a:tab algn="l" pos="0"/>
                <a:tab algn="l" pos="117360"/>
                <a:tab algn="l" pos="914400"/>
                <a:tab algn="l" pos="1828800"/>
                <a:tab algn="l" pos="2743200"/>
                <a:tab algn="l" pos="3657600"/>
                <a:tab algn="l" pos="4572000"/>
                <a:tab algn="l" pos="5486400"/>
                <a:tab algn="l" pos="6400800"/>
                <a:tab algn="l" pos="7315200"/>
                <a:tab algn="l" pos="8229600"/>
                <a:tab algn="l" pos="9144000"/>
                <a:tab algn="l" pos="10058400"/>
              </a:tabLst>
            </a:pPr>
            <a:r>
              <a:rPr b="1" lang="kk-KZ" sz="2800" strike="noStrike" u="none">
                <a:solidFill>
                  <a:srgbClr val="4f81bd"/>
                </a:solidFill>
                <a:uFillTx/>
                <a:latin typeface="Times New Roman"/>
                <a:ea typeface="Times New Roman"/>
              </a:rPr>
              <a:t>Бағалау критерийлері</a:t>
            </a:r>
            <a:r>
              <a:rPr b="1" lang="kk-KZ" sz="2400" strike="noStrike" u="none">
                <a:solidFill>
                  <a:srgbClr val="4f81bd"/>
                </a:solidFill>
                <a:uFillTx/>
                <a:latin typeface="Times New Roman"/>
                <a:ea typeface="Times New Roman"/>
              </a:rPr>
              <a:t>:</a:t>
            </a:r>
            <a:r>
              <a:rPr b="0" lang="kk-KZ" sz="2400" strike="noStrike" u="none">
                <a:solidFill>
                  <a:srgbClr val="000000"/>
                </a:solidFill>
                <a:uFillTx/>
                <a:latin typeface="Times New Roman"/>
                <a:ea typeface="Times New Roman"/>
              </a:rPr>
              <a:t> </a:t>
            </a:r>
            <a:endParaRPr b="0" lang="ru-RU" sz="2400" strike="noStrike" u="none">
              <a:solidFill>
                <a:srgbClr val="000000"/>
              </a:solidFill>
              <a:uFillTx/>
              <a:latin typeface="Calibri"/>
            </a:endParaRPr>
          </a:p>
          <a:p>
            <a:pPr>
              <a:lnSpc>
                <a:spcPct val="100000"/>
              </a:lnSpc>
              <a:buClr>
                <a:srgbClr val="1f497d"/>
              </a:buClr>
              <a:buFont typeface="Symbol" charset="2"/>
              <a:buChar char=""/>
              <a:tabLst>
                <a:tab algn="l" pos="117360"/>
                <a:tab algn="l" pos="914400"/>
                <a:tab algn="l" pos="1828800"/>
                <a:tab algn="l" pos="2743200"/>
                <a:tab algn="l" pos="3657600"/>
                <a:tab algn="l" pos="4572000"/>
                <a:tab algn="l" pos="5486400"/>
                <a:tab algn="l" pos="6400800"/>
                <a:tab algn="l" pos="7315200"/>
                <a:tab algn="l" pos="8229600"/>
                <a:tab algn="l" pos="9144000"/>
                <a:tab algn="l" pos="10058400"/>
              </a:tabLst>
            </a:pPr>
            <a:r>
              <a:rPr b="0" lang="kk-KZ" sz="2400" strike="noStrike" u="none">
                <a:solidFill>
                  <a:srgbClr val="1f497d"/>
                </a:solidFill>
                <a:uFillTx/>
                <a:latin typeface="Times New Roman"/>
                <a:ea typeface="Times New Roman"/>
              </a:rPr>
              <a:t>кейбір өсімдіктер мен жануарлардың жойылуының басты себептерін анықтай алады;</a:t>
            </a:r>
            <a:endParaRPr b="0" lang="ru-RU" sz="2400" strike="noStrike" u="none">
              <a:solidFill>
                <a:srgbClr val="000000"/>
              </a:solidFill>
              <a:uFillTx/>
              <a:latin typeface="Calibri"/>
            </a:endParaRPr>
          </a:p>
          <a:p>
            <a:pPr>
              <a:lnSpc>
                <a:spcPct val="100000"/>
              </a:lnSpc>
              <a:buClr>
                <a:srgbClr val="1f497d"/>
              </a:buClr>
              <a:buFont typeface="Arial"/>
              <a:buChar char="•"/>
              <a:tabLst>
                <a:tab algn="l" pos="117360"/>
                <a:tab algn="l" pos="914400"/>
                <a:tab algn="l" pos="1828800"/>
                <a:tab algn="l" pos="2743200"/>
                <a:tab algn="l" pos="3657600"/>
                <a:tab algn="l" pos="4572000"/>
                <a:tab algn="l" pos="5486400"/>
                <a:tab algn="l" pos="6400800"/>
                <a:tab algn="l" pos="7315200"/>
                <a:tab algn="l" pos="8229600"/>
                <a:tab algn="l" pos="9144000"/>
                <a:tab algn="l" pos="10058400"/>
              </a:tabLst>
            </a:pPr>
            <a:r>
              <a:rPr b="0" lang="kk-KZ" sz="2400" strike="noStrike" u="none">
                <a:solidFill>
                  <a:srgbClr val="1f497d"/>
                </a:solidFill>
                <a:uFillTx/>
                <a:latin typeface="Times New Roman"/>
                <a:ea typeface="Times New Roman"/>
              </a:rPr>
              <a:t>биоалуантүрлілікке әсер ететін факторды атайды</a:t>
            </a:r>
            <a:endParaRPr b="0" lang="ru-RU" sz="2400" strike="noStrike" u="none">
              <a:solidFill>
                <a:srgbClr val="000000"/>
              </a:solidFill>
              <a:uFillTx/>
              <a:latin typeface="Calibri"/>
            </a:endParaRPr>
          </a:p>
          <a:p>
            <a:pPr>
              <a:lnSpc>
                <a:spcPct val="100000"/>
              </a:lnSpc>
              <a:buClr>
                <a:srgbClr val="1f497d"/>
              </a:buClr>
              <a:buFont typeface="Symbol" charset="2"/>
              <a:buChar char=""/>
              <a:tabLst>
                <a:tab algn="l" pos="117360"/>
                <a:tab algn="l" pos="914400"/>
                <a:tab algn="l" pos="1828800"/>
                <a:tab algn="l" pos="2743200"/>
                <a:tab algn="l" pos="3657600"/>
                <a:tab algn="l" pos="4572000"/>
                <a:tab algn="l" pos="5486400"/>
                <a:tab algn="l" pos="6400800"/>
                <a:tab algn="l" pos="7315200"/>
                <a:tab algn="l" pos="8229600"/>
                <a:tab algn="l" pos="9144000"/>
                <a:tab algn="l" pos="10058400"/>
              </a:tabLst>
            </a:pPr>
            <a:endParaRPr b="0" lang="ru-RU" sz="2400" strike="noStrike" u="none">
              <a:solidFill>
                <a:srgbClr val="000000"/>
              </a:solidFill>
              <a:uFillTx/>
              <a:latin typeface="Calibri"/>
            </a:endParaRPr>
          </a:p>
          <a:p>
            <a:pPr>
              <a:lnSpc>
                <a:spcPct val="100000"/>
              </a:lnSpc>
              <a:tabLst>
                <a:tab algn="l" pos="0"/>
                <a:tab algn="l" pos="117360"/>
                <a:tab algn="l" pos="914400"/>
                <a:tab algn="l" pos="1828800"/>
                <a:tab algn="l" pos="2743200"/>
                <a:tab algn="l" pos="3657600"/>
                <a:tab algn="l" pos="4572000"/>
                <a:tab algn="l" pos="5486400"/>
                <a:tab algn="l" pos="6400800"/>
                <a:tab algn="l" pos="7315200"/>
                <a:tab algn="l" pos="8229600"/>
                <a:tab algn="l" pos="9144000"/>
                <a:tab algn="l" pos="10058400"/>
              </a:tabLst>
            </a:pPr>
            <a:r>
              <a:rPr b="0" lang="kk-KZ" sz="2400" strike="noStrike" u="none">
                <a:solidFill>
                  <a:srgbClr val="1f497d"/>
                </a:solidFill>
                <a:uFillTx/>
                <a:latin typeface="Times New Roman"/>
                <a:ea typeface="Times New Roman"/>
              </a:rPr>
              <a:t>    </a:t>
            </a:r>
            <a:endParaRPr b="0" lang="ru-RU" sz="2400" strike="noStrike" u="none">
              <a:solidFill>
                <a:srgbClr val="000000"/>
              </a:solidFill>
              <a:uFillTx/>
              <a:latin typeface="Calibri"/>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5" name="Рисунок 4" descr=""/>
          <p:cNvPicPr/>
          <p:nvPr/>
        </p:nvPicPr>
        <p:blipFill>
          <a:blip r:embed="rId1"/>
          <a:stretch/>
        </p:blipFill>
        <p:spPr>
          <a:xfrm>
            <a:off x="2413080" y="404640"/>
            <a:ext cx="4075200" cy="1903680"/>
          </a:xfrm>
          <a:prstGeom prst="rect">
            <a:avLst/>
          </a:prstGeom>
          <a:ln w="0">
            <a:noFill/>
          </a:ln>
        </p:spPr>
      </p:pic>
      <p:pic>
        <p:nvPicPr>
          <p:cNvPr id="16" name="Объект 6" descr=""/>
          <p:cNvPicPr/>
          <p:nvPr/>
        </p:nvPicPr>
        <p:blipFill>
          <a:blip r:embed="rId2"/>
          <a:stretch/>
        </p:blipFill>
        <p:spPr>
          <a:xfrm>
            <a:off x="284040" y="2565360"/>
            <a:ext cx="3135600" cy="1727280"/>
          </a:xfrm>
          <a:prstGeom prst="rect">
            <a:avLst/>
          </a:prstGeom>
          <a:ln w="0">
            <a:noFill/>
          </a:ln>
        </p:spPr>
      </p:pic>
      <p:pic>
        <p:nvPicPr>
          <p:cNvPr id="17" name="Рисунок 7" descr=""/>
          <p:cNvPicPr/>
          <p:nvPr/>
        </p:nvPicPr>
        <p:blipFill>
          <a:blip r:embed="rId3"/>
          <a:stretch/>
        </p:blipFill>
        <p:spPr>
          <a:xfrm>
            <a:off x="3365640" y="2736720"/>
            <a:ext cx="3127320" cy="1584360"/>
          </a:xfrm>
          <a:prstGeom prst="rect">
            <a:avLst/>
          </a:prstGeom>
          <a:ln w="0">
            <a:noFill/>
          </a:ln>
        </p:spPr>
      </p:pic>
      <p:pic>
        <p:nvPicPr>
          <p:cNvPr id="18" name="Рисунок 8" descr=""/>
          <p:cNvPicPr/>
          <p:nvPr/>
        </p:nvPicPr>
        <p:blipFill>
          <a:blip r:embed="rId4"/>
          <a:stretch/>
        </p:blipFill>
        <p:spPr>
          <a:xfrm>
            <a:off x="351000" y="4437000"/>
            <a:ext cx="2773080" cy="1865520"/>
          </a:xfrm>
          <a:prstGeom prst="rect">
            <a:avLst/>
          </a:prstGeom>
          <a:ln w="0">
            <a:noFill/>
          </a:ln>
        </p:spPr>
      </p:pic>
      <p:pic>
        <p:nvPicPr>
          <p:cNvPr id="19" name="Рисунок 9" descr=""/>
          <p:cNvPicPr/>
          <p:nvPr/>
        </p:nvPicPr>
        <p:blipFill>
          <a:blip r:embed="rId5"/>
          <a:stretch/>
        </p:blipFill>
        <p:spPr>
          <a:xfrm>
            <a:off x="3352680" y="4572000"/>
            <a:ext cx="2925720" cy="1738440"/>
          </a:xfrm>
          <a:prstGeom prst="rect">
            <a:avLst/>
          </a:prstGeom>
          <a:ln w="0">
            <a:noFill/>
          </a:ln>
        </p:spPr>
      </p:pic>
      <p:pic>
        <p:nvPicPr>
          <p:cNvPr id="20" name="Рисунок 10" descr=""/>
          <p:cNvPicPr/>
          <p:nvPr/>
        </p:nvPicPr>
        <p:blipFill>
          <a:blip r:embed="rId6"/>
          <a:stretch/>
        </p:blipFill>
        <p:spPr>
          <a:xfrm>
            <a:off x="6454800" y="2852640"/>
            <a:ext cx="2438280" cy="2933640"/>
          </a:xfrm>
          <a:prstGeom prst="rect">
            <a:avLst/>
          </a:prstGeom>
          <a:ln w="0">
            <a:noFill/>
          </a:ln>
        </p:spPr>
      </p:pic>
      <p:pic>
        <p:nvPicPr>
          <p:cNvPr id="21" name="Рисунок 4" descr=""/>
          <p:cNvPicPr/>
          <p:nvPr/>
        </p:nvPicPr>
        <p:blipFill>
          <a:blip r:embed="rId7"/>
          <a:stretch/>
        </p:blipFill>
        <p:spPr>
          <a:xfrm>
            <a:off x="2401920" y="404640"/>
            <a:ext cx="4075200" cy="1903680"/>
          </a:xfrm>
          <a:prstGeom prst="rect">
            <a:avLst/>
          </a:prstGeom>
          <a:ln w="0">
            <a:noFill/>
          </a:ln>
        </p:spPr>
      </p:pic>
      <p:pic>
        <p:nvPicPr>
          <p:cNvPr id="22" name="Объект 6" descr=""/>
          <p:cNvPicPr/>
          <p:nvPr/>
        </p:nvPicPr>
        <p:blipFill>
          <a:blip r:embed="rId8"/>
          <a:stretch/>
        </p:blipFill>
        <p:spPr>
          <a:xfrm>
            <a:off x="272880" y="2565360"/>
            <a:ext cx="3135600" cy="1727280"/>
          </a:xfrm>
          <a:prstGeom prst="rect">
            <a:avLst/>
          </a:prstGeom>
          <a:ln w="0">
            <a:noFill/>
          </a:ln>
        </p:spPr>
      </p:pic>
      <p:pic>
        <p:nvPicPr>
          <p:cNvPr id="23" name="Рисунок 7" descr=""/>
          <p:cNvPicPr/>
          <p:nvPr/>
        </p:nvPicPr>
        <p:blipFill>
          <a:blip r:embed="rId9"/>
          <a:stretch/>
        </p:blipFill>
        <p:spPr>
          <a:xfrm>
            <a:off x="3354480" y="2736720"/>
            <a:ext cx="3127320" cy="1584360"/>
          </a:xfrm>
          <a:prstGeom prst="rect">
            <a:avLst/>
          </a:prstGeom>
          <a:ln w="0">
            <a:noFill/>
          </a:ln>
        </p:spPr>
      </p:pic>
      <p:pic>
        <p:nvPicPr>
          <p:cNvPr id="24" name="Рисунок 8" descr=""/>
          <p:cNvPicPr/>
          <p:nvPr/>
        </p:nvPicPr>
        <p:blipFill>
          <a:blip r:embed="rId10"/>
          <a:stretch/>
        </p:blipFill>
        <p:spPr>
          <a:xfrm>
            <a:off x="339840" y="4437000"/>
            <a:ext cx="2773080" cy="1865520"/>
          </a:xfrm>
          <a:prstGeom prst="rect">
            <a:avLst/>
          </a:prstGeom>
          <a:ln w="0">
            <a:noFill/>
          </a:ln>
        </p:spPr>
      </p:pic>
      <p:pic>
        <p:nvPicPr>
          <p:cNvPr id="25" name="Рисунок 9" descr=""/>
          <p:cNvPicPr/>
          <p:nvPr/>
        </p:nvPicPr>
        <p:blipFill>
          <a:blip r:embed="rId11"/>
          <a:stretch/>
        </p:blipFill>
        <p:spPr>
          <a:xfrm>
            <a:off x="3341520" y="4572000"/>
            <a:ext cx="2926080" cy="1738440"/>
          </a:xfrm>
          <a:prstGeom prst="rect">
            <a:avLst/>
          </a:prstGeom>
          <a:ln w="0">
            <a:noFill/>
          </a:ln>
        </p:spPr>
      </p:pic>
      <p:pic>
        <p:nvPicPr>
          <p:cNvPr id="26" name="Рисунок 10" descr=""/>
          <p:cNvPicPr/>
          <p:nvPr/>
        </p:nvPicPr>
        <p:blipFill>
          <a:blip r:embed="rId12"/>
          <a:stretch/>
        </p:blipFill>
        <p:spPr>
          <a:xfrm>
            <a:off x="6443640" y="2852640"/>
            <a:ext cx="2438280" cy="2933640"/>
          </a:xfrm>
          <a:prstGeom prst="rect">
            <a:avLst/>
          </a:prstGeom>
          <a:ln w="0">
            <a:noFill/>
          </a:ln>
        </p:spPr>
      </p:pic>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 name="Прямоугольник 2"/>
          <p:cNvSpPr/>
          <p:nvPr/>
        </p:nvSpPr>
        <p:spPr>
          <a:xfrm>
            <a:off x="395280" y="1690560"/>
            <a:ext cx="8424720" cy="2104920"/>
          </a:xfrm>
          <a:prstGeom prst="rect">
            <a:avLst/>
          </a:prstGeom>
          <a:noFill/>
          <a:ln w="0">
            <a:noFill/>
          </a:ln>
        </p:spPr>
        <p:style>
          <a:lnRef idx="0"/>
          <a:fillRef idx="0"/>
          <a:effectRef idx="0"/>
          <a:fontRef idx="minor"/>
        </p:style>
        <p:txBody>
          <a:bodyPr lIns="90000" rIns="90000" tIns="46800" bIns="46800" anchor="t">
            <a:spAutoFit/>
          </a:bodyPr>
          <a:p>
            <a:pP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kk-KZ" sz="4400" strike="noStrike" u="none">
                <a:solidFill>
                  <a:srgbClr val="4f81bd"/>
                </a:solidFill>
                <a:uFillTx/>
                <a:latin typeface="Times New Roman"/>
                <a:ea typeface="Times New Roman"/>
              </a:rPr>
              <a:t>«Өсімдіктер мен жануарлардың сиреуі» дегенді қалай түсінесіңдер ?</a:t>
            </a:r>
            <a:endParaRPr b="0" lang="ru-RU" sz="4400" strike="noStrike" u="none">
              <a:solidFill>
                <a:srgbClr val="000000"/>
              </a:solidFill>
              <a:uFillTx/>
              <a:latin typeface="Calibri"/>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 name="Скругленный прямоугольник 1"/>
          <p:cNvSpPr/>
          <p:nvPr/>
        </p:nvSpPr>
        <p:spPr>
          <a:xfrm>
            <a:off x="2340000" y="981000"/>
            <a:ext cx="4032360" cy="771480"/>
          </a:xfrm>
          <a:prstGeom prst="roundRect">
            <a:avLst>
              <a:gd name="adj" fmla="val 16667"/>
            </a:avLst>
          </a:prstGeom>
          <a:gradFill rotWithShape="0">
            <a:gsLst>
              <a:gs pos="0">
                <a:srgbClr val="9eeaff"/>
              </a:gs>
              <a:gs pos="100000">
                <a:srgbClr val="e4f9ff"/>
              </a:gs>
            </a:gsLst>
            <a:lin ang="16200000"/>
          </a:gradFill>
          <a:ln w="9360">
            <a:solidFill>
              <a:srgbClr val="46aac5"/>
            </a:solidFill>
            <a:miter/>
          </a:ln>
          <a:effectLst>
            <a:outerShdw dist="20160" dir="5400000" blurRad="0" rotWithShape="0">
              <a:srgbClr val="000000">
                <a:alpha val="38000"/>
              </a:srgbClr>
            </a:outerShdw>
          </a:effectLst>
        </p:spPr>
        <p:style>
          <a:lnRef idx="0"/>
          <a:fillRef idx="0"/>
          <a:effectRef idx="0"/>
          <a:fontRef idx="minor"/>
        </p:style>
        <p:txBody>
          <a:bodyPr lIns="90000" rIns="90000" tIns="46800" bIns="46800" anchor="ctr">
            <a:normAutofit fontScale="92500" lnSpcReduction="19999"/>
          </a:bodyPr>
          <a:p>
            <a:pPr algn="ctr">
              <a:lnSpc>
                <a:spcPct val="15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kk-KZ" sz="1800" strike="noStrike" u="none">
                <a:solidFill>
                  <a:srgbClr val="000000"/>
                </a:solidFill>
                <a:uFillTx/>
                <a:latin typeface="Times New Roman"/>
                <a:ea typeface="Times New Roman"/>
              </a:rPr>
              <a:t>Өсімдіктер мен жануарлардың жойылуының басты себептері</a:t>
            </a:r>
            <a:endParaRPr b="0" lang="ru-RU" sz="1800" strike="noStrike" u="none">
              <a:solidFill>
                <a:srgbClr val="000000"/>
              </a:solidFill>
              <a:uFillTx/>
              <a:latin typeface="Calibri"/>
            </a:endParaRPr>
          </a:p>
        </p:txBody>
      </p:sp>
      <p:sp>
        <p:nvSpPr>
          <p:cNvPr id="29" name="Скругленный прямоугольник 2"/>
          <p:cNvSpPr/>
          <p:nvPr/>
        </p:nvSpPr>
        <p:spPr>
          <a:xfrm>
            <a:off x="5589720" y="2021040"/>
            <a:ext cx="2744640" cy="496800"/>
          </a:xfrm>
          <a:prstGeom prst="roundRect">
            <a:avLst>
              <a:gd name="adj" fmla="val 16667"/>
            </a:avLst>
          </a:prstGeom>
          <a:gradFill rotWithShape="0">
            <a:gsLst>
              <a:gs pos="0">
                <a:srgbClr val="9eeaff"/>
              </a:gs>
              <a:gs pos="100000">
                <a:srgbClr val="e4f9ff"/>
              </a:gs>
            </a:gsLst>
            <a:lin ang="16200000"/>
          </a:gradFill>
          <a:ln w="9360">
            <a:solidFill>
              <a:srgbClr val="46aac5"/>
            </a:solidFill>
            <a:miter/>
          </a:ln>
          <a:effectLst>
            <a:outerShdw dist="20160" dir="5400000" blurRad="0" rotWithShape="0">
              <a:srgbClr val="000000">
                <a:alpha val="38000"/>
              </a:srgbClr>
            </a:outerShdw>
          </a:effectLst>
        </p:spPr>
        <p:style>
          <a:lnRef idx="0"/>
          <a:fillRef idx="0"/>
          <a:effectRef idx="0"/>
          <a:fontRef idx="minor"/>
        </p:style>
        <p:txBody>
          <a:bodyPr lIns="90000" rIns="90000" tIns="46800" bIns="46800" anchor="ctr">
            <a:normAutofit/>
          </a:bodyPr>
          <a:p>
            <a:pPr algn="ctr">
              <a:lnSpc>
                <a:spcPts val="1298"/>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kk-KZ" sz="1800" strike="noStrike" u="none">
                <a:solidFill>
                  <a:srgbClr val="000000"/>
                </a:solidFill>
                <a:uFillTx/>
                <a:latin typeface="Times New Roman"/>
                <a:ea typeface="Times New Roman"/>
              </a:rPr>
              <a:t>Абиотикалық фактор</a:t>
            </a:r>
            <a:endParaRPr b="0" lang="ru-RU" sz="1800" strike="noStrike" u="none">
              <a:solidFill>
                <a:srgbClr val="000000"/>
              </a:solidFill>
              <a:uFillTx/>
              <a:latin typeface="Calibri"/>
            </a:endParaRPr>
          </a:p>
        </p:txBody>
      </p:sp>
      <p:sp>
        <p:nvSpPr>
          <p:cNvPr id="30" name="Прямоугольник 3"/>
          <p:cNvSpPr/>
          <p:nvPr/>
        </p:nvSpPr>
        <p:spPr>
          <a:xfrm>
            <a:off x="509760" y="3008160"/>
            <a:ext cx="4897440" cy="2608560"/>
          </a:xfrm>
          <a:prstGeom prst="rect">
            <a:avLst/>
          </a:prstGeom>
          <a:gradFill rotWithShape="0">
            <a:gsLst>
              <a:gs pos="0">
                <a:srgbClr val="9eeaff"/>
              </a:gs>
              <a:gs pos="100000">
                <a:srgbClr val="e4f9ff"/>
              </a:gs>
            </a:gsLst>
            <a:lin ang="16200000"/>
          </a:gradFill>
          <a:ln w="9360">
            <a:solidFill>
              <a:srgbClr val="46aac5"/>
            </a:solidFill>
            <a:miter/>
          </a:ln>
          <a:effectLst>
            <a:outerShdw dist="20160" dir="5400000" blurRad="0" rotWithShape="0">
              <a:srgbClr val="000000">
                <a:alpha val="38000"/>
              </a:srgbClr>
            </a:outerShdw>
          </a:effectLst>
        </p:spPr>
        <p:style>
          <a:lnRef idx="0"/>
          <a:fillRef idx="0"/>
          <a:effectRef idx="0"/>
          <a:fontRef idx="minor"/>
        </p:style>
        <p:txBody>
          <a:bodyPr lIns="90000" rIns="90000" tIns="46800" bIns="46800" anchor="ctr">
            <a:normAutofit lnSpcReduction="9999"/>
          </a:bodyPr>
          <a:p>
            <a:pPr>
              <a:lnSpc>
                <a:spcPct val="15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2000" strike="noStrike" u="none">
                <a:solidFill>
                  <a:srgbClr val="000000"/>
                </a:solidFill>
                <a:uFillTx/>
                <a:latin typeface="Times New Roman"/>
                <a:ea typeface="Times New Roman"/>
              </a:rPr>
              <a:t>- браконьерлер</a:t>
            </a:r>
            <a:endParaRPr b="0" lang="ru-RU" sz="2000" strike="noStrike" u="none">
              <a:solidFill>
                <a:srgbClr val="000000"/>
              </a:solidFill>
              <a:uFillTx/>
              <a:latin typeface="Calibri"/>
            </a:endParaRPr>
          </a:p>
          <a:p>
            <a:pPr>
              <a:lnSpc>
                <a:spcPct val="15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2000" strike="noStrike" u="none">
                <a:solidFill>
                  <a:srgbClr val="000000"/>
                </a:solidFill>
                <a:uFillTx/>
                <a:latin typeface="Times New Roman"/>
                <a:ea typeface="Times New Roman"/>
              </a:rPr>
              <a:t>-  өнеркәсіп</a:t>
            </a:r>
            <a:r>
              <a:rPr b="0" lang="en-GB" sz="2000" strike="noStrike" u="none">
                <a:solidFill>
                  <a:srgbClr val="000000"/>
                </a:solidFill>
                <a:uFillTx/>
                <a:latin typeface="Times New Roman"/>
                <a:ea typeface="Times New Roman"/>
              </a:rPr>
              <a:t> </a:t>
            </a:r>
            <a:endParaRPr b="0" lang="ru-RU" sz="2000" strike="noStrike" u="none">
              <a:solidFill>
                <a:srgbClr val="000000"/>
              </a:solidFill>
              <a:uFillTx/>
              <a:latin typeface="Calibri"/>
            </a:endParaRPr>
          </a:p>
          <a:p>
            <a:pPr>
              <a:lnSpc>
                <a:spcPct val="15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2000" strike="noStrike" u="none">
                <a:solidFill>
                  <a:srgbClr val="000000"/>
                </a:solidFill>
                <a:uFillTx/>
                <a:latin typeface="Times New Roman"/>
                <a:ea typeface="Times New Roman"/>
              </a:rPr>
              <a:t>-  қоршаған ортаның ластануы</a:t>
            </a:r>
            <a:endParaRPr b="0" lang="ru-RU" sz="2000" strike="noStrike" u="none">
              <a:solidFill>
                <a:srgbClr val="000000"/>
              </a:solidFill>
              <a:uFillTx/>
              <a:latin typeface="Calibri"/>
            </a:endParaRPr>
          </a:p>
          <a:p>
            <a:pPr>
              <a:lnSpc>
                <a:spcPct val="15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2000" strike="noStrike" u="none">
                <a:solidFill>
                  <a:srgbClr val="000000"/>
                </a:solidFill>
                <a:uFillTx/>
                <a:latin typeface="Times New Roman"/>
                <a:ea typeface="Times New Roman"/>
              </a:rPr>
              <a:t>- мекен ету жерінен ығыстырылуы </a:t>
            </a:r>
            <a:endParaRPr b="0" lang="ru-RU" sz="2000" strike="noStrike" u="none">
              <a:solidFill>
                <a:srgbClr val="000000"/>
              </a:solidFill>
              <a:uFillTx/>
              <a:latin typeface="Calibri"/>
            </a:endParaRPr>
          </a:p>
          <a:p>
            <a:pPr>
              <a:lnSpc>
                <a:spcPct val="15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2000" strike="noStrike" u="none">
                <a:solidFill>
                  <a:srgbClr val="000000"/>
                </a:solidFill>
                <a:uFillTx/>
                <a:latin typeface="Times New Roman"/>
                <a:ea typeface="Times New Roman"/>
              </a:rPr>
              <a:t>(ормандарды кесу, сусыздандыру)</a:t>
            </a:r>
            <a:r>
              <a:rPr b="0" lang="en-GB" sz="2000" strike="noStrike" u="none">
                <a:solidFill>
                  <a:srgbClr val="000000"/>
                </a:solidFill>
                <a:uFillTx/>
                <a:latin typeface="Times New Roman"/>
                <a:ea typeface="Times New Roman"/>
              </a:rPr>
              <a:t> </a:t>
            </a:r>
            <a:endParaRPr b="0" lang="ru-RU" sz="2000" strike="noStrike" u="none">
              <a:solidFill>
                <a:srgbClr val="000000"/>
              </a:solidFill>
              <a:uFillTx/>
              <a:latin typeface="Calibri"/>
            </a:endParaRPr>
          </a:p>
          <a:p>
            <a:pPr>
              <a:lnSpc>
                <a:spcPct val="15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2000" strike="noStrike" u="none">
                <a:solidFill>
                  <a:srgbClr val="000000"/>
                </a:solidFill>
                <a:uFillTx/>
                <a:latin typeface="Times New Roman"/>
                <a:ea typeface="Times New Roman"/>
              </a:rPr>
              <a:t>- атом станциясының апаттары </a:t>
            </a:r>
            <a:r>
              <a:rPr b="0" lang="en-GB" sz="2000" strike="noStrike" u="none">
                <a:solidFill>
                  <a:srgbClr val="000000"/>
                </a:solidFill>
                <a:uFillTx/>
                <a:latin typeface="Times New Roman"/>
                <a:ea typeface="Times New Roman"/>
              </a:rPr>
              <a:t> </a:t>
            </a:r>
            <a:r>
              <a:rPr b="0" lang="kk-KZ" sz="2000" strike="noStrike" u="none">
                <a:solidFill>
                  <a:srgbClr val="000000"/>
                </a:solidFill>
                <a:uFillTx/>
                <a:latin typeface="Times New Roman"/>
                <a:ea typeface="Times New Roman"/>
              </a:rPr>
              <a:t>т.б.</a:t>
            </a:r>
            <a:endParaRPr b="0" lang="ru-RU" sz="2000" strike="noStrike" u="none">
              <a:solidFill>
                <a:srgbClr val="000000"/>
              </a:solidFill>
              <a:uFillTx/>
              <a:latin typeface="Calibri"/>
            </a:endParaRPr>
          </a:p>
        </p:txBody>
      </p:sp>
      <p:sp>
        <p:nvSpPr>
          <p:cNvPr id="31" name="Прямоугольник 4"/>
          <p:cNvSpPr/>
          <p:nvPr/>
        </p:nvSpPr>
        <p:spPr>
          <a:xfrm>
            <a:off x="5748480" y="2986200"/>
            <a:ext cx="2927160" cy="2065320"/>
          </a:xfrm>
          <a:prstGeom prst="rect">
            <a:avLst/>
          </a:prstGeom>
          <a:gradFill rotWithShape="0">
            <a:gsLst>
              <a:gs pos="0">
                <a:srgbClr val="9eeaff"/>
              </a:gs>
              <a:gs pos="100000">
                <a:srgbClr val="e4f9ff"/>
              </a:gs>
            </a:gsLst>
            <a:lin ang="16200000"/>
          </a:gradFill>
          <a:ln w="9360">
            <a:solidFill>
              <a:srgbClr val="46aac5"/>
            </a:solidFill>
            <a:miter/>
          </a:ln>
          <a:effectLst>
            <a:outerShdw dist="20160" dir="5400000" blurRad="0" rotWithShape="0">
              <a:srgbClr val="000000">
                <a:alpha val="38000"/>
              </a:srgbClr>
            </a:outerShdw>
          </a:effectLst>
        </p:spPr>
        <p:style>
          <a:lnRef idx="0"/>
          <a:fillRef idx="0"/>
          <a:effectRef idx="0"/>
          <a:fontRef idx="minor"/>
        </p:style>
        <p:txBody>
          <a:bodyPr lIns="90000" rIns="90000" tIns="46800" bIns="46800" anchor="ctr">
            <a:normAutofit/>
          </a:bodyPr>
          <a:p>
            <a:pPr>
              <a:lnSpc>
                <a:spcPct val="15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2000" strike="noStrike" u="none">
                <a:solidFill>
                  <a:srgbClr val="000000"/>
                </a:solidFill>
                <a:uFillTx/>
                <a:latin typeface="Times New Roman"/>
                <a:ea typeface="Times New Roman"/>
              </a:rPr>
              <a:t>- катаклизм (вулканның атқылауы, цунами, су тасқыны, табиғи өрт)</a:t>
            </a:r>
            <a:endParaRPr b="0" lang="ru-RU" sz="2000" strike="noStrike" u="none">
              <a:solidFill>
                <a:srgbClr val="000000"/>
              </a:solidFill>
              <a:uFillTx/>
              <a:latin typeface="Calibri"/>
            </a:endParaRPr>
          </a:p>
          <a:p>
            <a:pPr>
              <a:lnSpc>
                <a:spcPts val="1298"/>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br>
              <a:rPr sz="2000"/>
            </a:br>
            <a:r>
              <a:rPr b="0" lang="ru-RU" sz="2000" strike="noStrike" u="none">
                <a:solidFill>
                  <a:srgbClr val="000000"/>
                </a:solidFill>
                <a:uFillTx/>
                <a:latin typeface="Times New Roman"/>
                <a:ea typeface="Times New Roman"/>
              </a:rPr>
              <a:t>- климаттың өзгеруі </a:t>
            </a:r>
            <a:endParaRPr b="0" lang="ru-RU" sz="2000" strike="noStrike" u="none">
              <a:solidFill>
                <a:srgbClr val="000000"/>
              </a:solidFill>
              <a:uFillTx/>
              <a:latin typeface="Calibri"/>
            </a:endParaRPr>
          </a:p>
        </p:txBody>
      </p:sp>
      <p:cxnSp>
        <p:nvCxnSpPr>
          <p:cNvPr id="32" name="Прямая со стрелкой 5"/>
          <p:cNvCxnSpPr/>
          <p:nvPr/>
        </p:nvCxnSpPr>
        <p:spPr>
          <a:xfrm flipH="1">
            <a:off x="2896920" y="1781280"/>
            <a:ext cx="311760" cy="295560"/>
          </a:xfrm>
          <a:prstGeom prst="straightConnector1">
            <a:avLst/>
          </a:prstGeom>
          <a:ln w="9360">
            <a:solidFill>
              <a:srgbClr val="000000"/>
            </a:solidFill>
            <a:miter/>
            <a:tailEnd len="med" type="arrow" w="med"/>
          </a:ln>
        </p:spPr>
      </p:cxnSp>
      <p:cxnSp>
        <p:nvCxnSpPr>
          <p:cNvPr id="33" name="Прямая со стрелкой 6"/>
          <p:cNvCxnSpPr/>
          <p:nvPr/>
        </p:nvCxnSpPr>
        <p:spPr>
          <a:xfrm>
            <a:off x="6156000" y="1781280"/>
            <a:ext cx="284400" cy="297360"/>
          </a:xfrm>
          <a:prstGeom prst="straightConnector1">
            <a:avLst/>
          </a:prstGeom>
          <a:ln w="9360">
            <a:solidFill>
              <a:srgbClr val="000000"/>
            </a:solidFill>
            <a:miter/>
            <a:tailEnd len="med" type="arrow" w="med"/>
          </a:ln>
        </p:spPr>
      </p:cxnSp>
      <p:cxnSp>
        <p:nvCxnSpPr>
          <p:cNvPr id="34" name="Прямая со стрелкой 7"/>
          <p:cNvCxnSpPr/>
          <p:nvPr/>
        </p:nvCxnSpPr>
        <p:spPr>
          <a:xfrm flipH="1">
            <a:off x="2436120" y="2529000"/>
            <a:ext cx="1080" cy="457920"/>
          </a:xfrm>
          <a:prstGeom prst="straightConnector1">
            <a:avLst/>
          </a:prstGeom>
          <a:ln w="9360">
            <a:solidFill>
              <a:srgbClr val="000000"/>
            </a:solidFill>
            <a:miter/>
            <a:tailEnd len="med" type="arrow" w="med"/>
          </a:ln>
        </p:spPr>
      </p:cxnSp>
      <p:cxnSp>
        <p:nvCxnSpPr>
          <p:cNvPr id="35" name="Прямая со стрелкой 8"/>
          <p:cNvCxnSpPr/>
          <p:nvPr/>
        </p:nvCxnSpPr>
        <p:spPr>
          <a:xfrm>
            <a:off x="6970320" y="2584440"/>
            <a:ext cx="1080" cy="402480"/>
          </a:xfrm>
          <a:prstGeom prst="straightConnector1">
            <a:avLst/>
          </a:prstGeom>
          <a:ln w="9360">
            <a:solidFill>
              <a:srgbClr val="000000"/>
            </a:solidFill>
            <a:miter/>
            <a:tailEnd len="med" type="arrow" w="med"/>
          </a:ln>
        </p:spPr>
      </p:cxnSp>
      <p:sp>
        <p:nvSpPr>
          <p:cNvPr id="36" name="Скругленный прямоугольник 9"/>
          <p:cNvSpPr/>
          <p:nvPr/>
        </p:nvSpPr>
        <p:spPr>
          <a:xfrm>
            <a:off x="1662120" y="2076480"/>
            <a:ext cx="2549520" cy="452520"/>
          </a:xfrm>
          <a:prstGeom prst="roundRect">
            <a:avLst>
              <a:gd name="adj" fmla="val 16667"/>
            </a:avLst>
          </a:prstGeom>
          <a:gradFill rotWithShape="0">
            <a:gsLst>
              <a:gs pos="0">
                <a:srgbClr val="9eeaff"/>
              </a:gs>
              <a:gs pos="100000">
                <a:srgbClr val="e4f9ff"/>
              </a:gs>
            </a:gsLst>
            <a:lin ang="16200000"/>
          </a:gradFill>
          <a:ln w="9360">
            <a:solidFill>
              <a:srgbClr val="46aac5"/>
            </a:solidFill>
            <a:miter/>
          </a:ln>
          <a:effectLst>
            <a:outerShdw dist="20160" dir="5400000" blurRad="0" rotWithShape="0">
              <a:srgbClr val="000000">
                <a:alpha val="38000"/>
              </a:srgbClr>
            </a:outerShdw>
          </a:effectLst>
        </p:spPr>
        <p:style>
          <a:lnRef idx="0"/>
          <a:fillRef idx="0"/>
          <a:effectRef idx="0"/>
          <a:fontRef idx="minor"/>
        </p:style>
        <p:txBody>
          <a:bodyPr lIns="90000" rIns="90000" tIns="46800" bIns="46800" anchor="ctr">
            <a:normAutofit fontScale="92500" lnSpcReduction="9999"/>
          </a:bodyPr>
          <a:p>
            <a:pPr algn="ctr">
              <a:lnSpc>
                <a:spcPct val="15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kk-KZ" sz="1800" strike="noStrike" u="none">
                <a:solidFill>
                  <a:srgbClr val="000000"/>
                </a:solidFill>
                <a:uFillTx/>
                <a:latin typeface="Times New Roman"/>
                <a:ea typeface="Times New Roman"/>
              </a:rPr>
              <a:t>Антропогендік фактор</a:t>
            </a:r>
            <a:endParaRPr b="0" lang="ru-RU" sz="1800" strike="noStrike" u="none">
              <a:solidFill>
                <a:srgbClr val="000000"/>
              </a:solidFill>
              <a:uFillTx/>
              <a:latin typeface="Calibri"/>
            </a:endParaRPr>
          </a:p>
        </p:txBody>
      </p:sp>
      <p:sp>
        <p:nvSpPr>
          <p:cNvPr id="37" name="Прямоугольник 10"/>
          <p:cNvSpPr/>
          <p:nvPr/>
        </p:nvSpPr>
        <p:spPr>
          <a:xfrm>
            <a:off x="1536840" y="214200"/>
            <a:ext cx="6797520" cy="444600"/>
          </a:xfrm>
          <a:prstGeom prst="rect">
            <a:avLst/>
          </a:prstGeom>
          <a:noFill/>
          <a:ln w="0">
            <a:noFill/>
          </a:ln>
        </p:spPr>
        <p:style>
          <a:lnRef idx="0"/>
          <a:fillRef idx="0"/>
          <a:effectRef idx="0"/>
          <a:fontRef idx="minor"/>
        </p:style>
        <p:txBody>
          <a:bodyPr lIns="90000" rIns="90000" tIns="46800" bIns="46800" anchor="t">
            <a:spAutoFit/>
          </a:bodyPr>
          <a:p>
            <a:pPr>
              <a:lnSpc>
                <a:spcPct val="115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kk-KZ" sz="2000" strike="noStrike" u="none">
                <a:solidFill>
                  <a:srgbClr val="4f81bd"/>
                </a:solidFill>
                <a:uFillTx/>
                <a:latin typeface="Times New Roman"/>
                <a:ea typeface="Times New Roman"/>
              </a:rPr>
              <a:t> </a:t>
            </a:r>
            <a:r>
              <a:rPr b="0" lang="kk-KZ" sz="2000" strike="noStrike" u="none">
                <a:solidFill>
                  <a:srgbClr val="4f81bd"/>
                </a:solidFill>
                <a:uFillTx/>
                <a:latin typeface="Times New Roman"/>
                <a:ea typeface="Times New Roman"/>
              </a:rPr>
              <a:t>Түрлердің жойылуының басты себептері қандай? </a:t>
            </a:r>
            <a:endParaRPr b="0" lang="ru-RU" sz="2000" strike="noStrike" u="none">
              <a:solidFill>
                <a:srgbClr val="000000"/>
              </a:solidFill>
              <a:uFillTx/>
              <a:latin typeface="Calibri"/>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 name="Прямоугольник 1"/>
          <p:cNvSpPr/>
          <p:nvPr/>
        </p:nvSpPr>
        <p:spPr>
          <a:xfrm>
            <a:off x="684360" y="981000"/>
            <a:ext cx="7848360" cy="3038040"/>
          </a:xfrm>
          <a:prstGeom prst="rect">
            <a:avLst/>
          </a:prstGeom>
          <a:noFill/>
          <a:ln w="0">
            <a:noFill/>
          </a:ln>
        </p:spPr>
        <p:style>
          <a:lnRef idx="0"/>
          <a:fillRef idx="0"/>
          <a:effectRef idx="0"/>
          <a:fontRef idx="minor"/>
        </p:style>
        <p:txBody>
          <a:bodyPr lIns="90000" rIns="90000" tIns="46800" bIns="46800" anchor="t">
            <a:spAutoFit/>
          </a:bodyPr>
          <a:p>
            <a:pPr>
              <a:lnSpc>
                <a:spcPct val="115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kk-KZ" sz="2800" strike="noStrike" u="none">
                <a:solidFill>
                  <a:srgbClr val="4f81bd"/>
                </a:solidFill>
                <a:uFillTx/>
                <a:latin typeface="Times New Roman"/>
                <a:ea typeface="Times New Roman"/>
              </a:rPr>
              <a:t>Сирек кездесетін түрлерді сақтаудың қандай жолдары бар? </a:t>
            </a:r>
            <a:endParaRPr b="0" lang="ru-RU" sz="2800" strike="noStrike" u="none">
              <a:solidFill>
                <a:srgbClr val="000000"/>
              </a:solidFill>
              <a:uFillTx/>
              <a:latin typeface="Calibri"/>
            </a:endParaRPr>
          </a:p>
          <a:p>
            <a:pPr>
              <a:lnSpc>
                <a:spcPct val="115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kk-KZ" sz="2800" strike="noStrike" u="none">
                <a:solidFill>
                  <a:srgbClr val="4f81bd"/>
                </a:solidFill>
                <a:uFillTx/>
                <a:latin typeface="Times New Roman"/>
                <a:ea typeface="Times New Roman"/>
              </a:rPr>
              <a:t>-хайуанаттар бағы; </a:t>
            </a:r>
            <a:endParaRPr b="0" lang="ru-RU" sz="2800" strike="noStrike" u="none">
              <a:solidFill>
                <a:srgbClr val="000000"/>
              </a:solidFill>
              <a:uFillTx/>
              <a:latin typeface="Calibri"/>
            </a:endParaRPr>
          </a:p>
          <a:p>
            <a:pPr>
              <a:lnSpc>
                <a:spcPct val="115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kk-KZ" sz="2800" strike="noStrike" u="none">
                <a:solidFill>
                  <a:srgbClr val="4f81bd"/>
                </a:solidFill>
                <a:uFillTx/>
                <a:latin typeface="Times New Roman"/>
                <a:ea typeface="Times New Roman"/>
              </a:rPr>
              <a:t>-ботаникалық бақтар санын көбейту;</a:t>
            </a:r>
            <a:endParaRPr b="0" lang="ru-RU" sz="2800" strike="noStrike" u="none">
              <a:solidFill>
                <a:srgbClr val="000000"/>
              </a:solidFill>
              <a:uFillTx/>
              <a:latin typeface="Calibri"/>
            </a:endParaRPr>
          </a:p>
          <a:p>
            <a:pPr>
              <a:lnSpc>
                <a:spcPct val="115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kk-KZ" sz="2800" strike="noStrike" u="none">
                <a:solidFill>
                  <a:srgbClr val="4f81bd"/>
                </a:solidFill>
                <a:uFillTx/>
                <a:latin typeface="Times New Roman"/>
                <a:ea typeface="Times New Roman"/>
              </a:rPr>
              <a:t>-жойылып бара жатқан түрлерді қолда өсіру;</a:t>
            </a:r>
            <a:endParaRPr b="0" lang="ru-RU" sz="2800" strike="noStrike" u="none">
              <a:solidFill>
                <a:srgbClr val="000000"/>
              </a:solidFill>
              <a:uFillTx/>
              <a:latin typeface="Calibri"/>
            </a:endParaRPr>
          </a:p>
          <a:p>
            <a:pPr>
              <a:lnSpc>
                <a:spcPct val="115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kk-KZ" sz="2800" strike="noStrike" u="none">
                <a:solidFill>
                  <a:srgbClr val="4f81bd"/>
                </a:solidFill>
                <a:uFillTx/>
                <a:latin typeface="Times New Roman"/>
                <a:ea typeface="Times New Roman"/>
              </a:rPr>
              <a:t>-көбейген соң қайта табиғатқа жіберу.</a:t>
            </a:r>
            <a:endParaRPr b="0" lang="ru-RU" sz="2800" strike="noStrike" u="none">
              <a:solidFill>
                <a:srgbClr val="000000"/>
              </a:solidFill>
              <a:uFillTx/>
              <a:latin typeface="Calibri"/>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 name="PlaceHolder 1"/>
          <p:cNvSpPr>
            <a:spLocks noGrp="1"/>
          </p:cNvSpPr>
          <p:nvPr>
            <p:ph type="title"/>
          </p:nvPr>
        </p:nvSpPr>
        <p:spPr>
          <a:xfrm>
            <a:off x="250560" y="549360"/>
            <a:ext cx="8435880" cy="868320"/>
          </a:xfrm>
          <a:prstGeom prst="rect">
            <a:avLst/>
          </a:prstGeom>
          <a:noFill/>
          <a:ln w="0">
            <a:noFill/>
          </a:ln>
        </p:spPr>
        <p:txBody>
          <a:bodyPr lIns="91440" rIns="91440" tIns="45720" bIns="45720" anchor="ctr">
            <a:noAutofit/>
          </a:bodyPr>
          <a:p>
            <a:pPr indent="0">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kk-KZ" sz="2800" strike="noStrike" u="none">
                <a:solidFill>
                  <a:srgbClr val="4f81bd"/>
                </a:solidFill>
                <a:uFillTx/>
                <a:latin typeface="Times New Roman"/>
                <a:ea typeface="Times New Roman"/>
              </a:rPr>
              <a:t>Орыс-америкалық «Стерх» бағдарламасы бойынша орыс және американдық зоологтар жыл сайын, сирек кездесетін құстардың тундрадағы ұя салатын орындарына экспедиция жасайды.</a:t>
            </a:r>
            <a:endParaRPr b="0" lang="ru-RU" sz="2800" strike="noStrike" u="none">
              <a:solidFill>
                <a:srgbClr val="000000"/>
              </a:solidFill>
              <a:uFillTx/>
              <a:latin typeface="Calibri"/>
            </a:endParaRPr>
          </a:p>
        </p:txBody>
      </p:sp>
      <p:pic>
        <p:nvPicPr>
          <p:cNvPr id="40" name="Рисунок 2" descr=""/>
          <p:cNvPicPr/>
          <p:nvPr/>
        </p:nvPicPr>
        <p:blipFill>
          <a:blip r:embed="rId1"/>
          <a:stretch/>
        </p:blipFill>
        <p:spPr>
          <a:xfrm>
            <a:off x="250920" y="1990800"/>
            <a:ext cx="2089080" cy="2085840"/>
          </a:xfrm>
          <a:prstGeom prst="rect">
            <a:avLst/>
          </a:prstGeom>
          <a:ln w="0">
            <a:noFill/>
          </a:ln>
        </p:spPr>
      </p:pic>
      <p:sp>
        <p:nvSpPr>
          <p:cNvPr id="41" name="Прямоугольник 3"/>
          <p:cNvSpPr/>
          <p:nvPr/>
        </p:nvSpPr>
        <p:spPr>
          <a:xfrm>
            <a:off x="2705040" y="1968480"/>
            <a:ext cx="5981760" cy="3751560"/>
          </a:xfrm>
          <a:prstGeom prst="rect">
            <a:avLst/>
          </a:prstGeom>
          <a:noFill/>
          <a:ln w="0">
            <a:noFill/>
          </a:ln>
        </p:spPr>
        <p:style>
          <a:lnRef idx="0"/>
          <a:fillRef idx="0"/>
          <a:effectRef idx="0"/>
          <a:fontRef idx="minor"/>
        </p:style>
        <p:txBody>
          <a:bodyPr lIns="90000" rIns="90000" tIns="46800" bIns="46800" anchor="t">
            <a:spAutoFit/>
          </a:bodyPr>
          <a:p>
            <a:pP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ru-RU" sz="2400" strike="noStrike" u="none">
                <a:solidFill>
                  <a:srgbClr val="4f81bd"/>
                </a:solidFill>
                <a:uFillTx/>
                <a:latin typeface="Times New Roman"/>
                <a:ea typeface="Times New Roman"/>
              </a:rPr>
              <a:t>1981 жылдан Халықараралық “Ақ тырна” жобасына сәйкес Ресейдің Окскі қорығында, Американың </a:t>
            </a:r>
            <a:r>
              <a:rPr b="0" lang="ru-RU" sz="2400" strike="noStrike" u="sng">
                <a:solidFill>
                  <a:srgbClr val="0000ff"/>
                </a:solidFill>
                <a:uFillTx/>
                <a:latin typeface="Times New Roman"/>
                <a:ea typeface="Times New Roman"/>
                <a:hlinkClick r:id="rId2"/>
              </a:rPr>
              <a:t>Барабу</a:t>
            </a:r>
            <a:r>
              <a:rPr b="0" lang="ru-RU" sz="2400" strike="noStrike" u="none">
                <a:solidFill>
                  <a:srgbClr val="4f81bd"/>
                </a:solidFill>
                <a:uFillTx/>
                <a:latin typeface="Times New Roman"/>
                <a:ea typeface="Times New Roman"/>
              </a:rPr>
              <a:t>, Германияның </a:t>
            </a:r>
            <a:r>
              <a:rPr b="0" lang="ru-RU" sz="2400" strike="noStrike" u="sng">
                <a:solidFill>
                  <a:srgbClr val="0000ff"/>
                </a:solidFill>
                <a:uFillTx/>
                <a:latin typeface="Times New Roman"/>
                <a:ea typeface="Times New Roman"/>
                <a:hlinkClick r:id="rId3"/>
              </a:rPr>
              <a:t>Вальсроде</a:t>
            </a:r>
            <a:r>
              <a:rPr b="0" lang="ru-RU" sz="2400" strike="noStrike" u="none">
                <a:solidFill>
                  <a:srgbClr val="4f81bd"/>
                </a:solidFill>
                <a:uFillTx/>
                <a:latin typeface="Times New Roman"/>
                <a:ea typeface="Times New Roman"/>
              </a:rPr>
              <a:t> питомнигінде қолдан өсірілуде.</a:t>
            </a:r>
            <a:endParaRPr b="0" lang="ru-RU" sz="2400" strike="noStrike" u="none">
              <a:solidFill>
                <a:srgbClr val="000000"/>
              </a:solidFill>
              <a:uFillTx/>
              <a:latin typeface="Calibri"/>
            </a:endParaRPr>
          </a:p>
          <a:p>
            <a:pP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kk-KZ" sz="2400" strike="noStrike" u="none">
                <a:solidFill>
                  <a:srgbClr val="4f81bd"/>
                </a:solidFill>
                <a:uFillTx/>
                <a:latin typeface="Times New Roman"/>
                <a:ea typeface="Times New Roman"/>
              </a:rPr>
              <a:t>Биологияның жаңа саласы – тірі жасушаларға, ұлпалар мен организмдерге төмен және өте төмен температураның әсерін зерттейтін- </a:t>
            </a:r>
            <a:r>
              <a:rPr b="1" lang="kk-KZ" sz="2400" strike="noStrike" u="none">
                <a:solidFill>
                  <a:srgbClr val="4f81bd"/>
                </a:solidFill>
                <a:uFillTx/>
                <a:latin typeface="Times New Roman"/>
                <a:ea typeface="Times New Roman"/>
              </a:rPr>
              <a:t>криобиология саласы қалыптасты</a:t>
            </a:r>
            <a:r>
              <a:rPr b="0" lang="kk-KZ" sz="2400" strike="noStrike" u="none">
                <a:solidFill>
                  <a:srgbClr val="4f81bd"/>
                </a:solidFill>
                <a:uFillTx/>
                <a:latin typeface="Times New Roman"/>
                <a:ea typeface="Times New Roman"/>
              </a:rPr>
              <a:t>.</a:t>
            </a:r>
            <a:endParaRPr b="0" lang="ru-RU" sz="2400" strike="noStrike" u="none">
              <a:solidFill>
                <a:srgbClr val="000000"/>
              </a:solidFill>
              <a:uFillTx/>
              <a:latin typeface="Calibri"/>
            </a:endParaRPr>
          </a:p>
        </p:txBody>
      </p:sp>
      <p:pic>
        <p:nvPicPr>
          <p:cNvPr id="42" name="Рисунок 4" descr=""/>
          <p:cNvPicPr/>
          <p:nvPr/>
        </p:nvPicPr>
        <p:blipFill>
          <a:blip r:embed="rId4"/>
          <a:stretch/>
        </p:blipFill>
        <p:spPr>
          <a:xfrm>
            <a:off x="250920" y="4292640"/>
            <a:ext cx="2178000" cy="2160720"/>
          </a:xfrm>
          <a:prstGeom prst="rect">
            <a:avLst/>
          </a:prstGeom>
          <a:ln w="0">
            <a:noFill/>
          </a:ln>
        </p:spPr>
      </p:pic>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 name="PlaceHolder 1"/>
          <p:cNvSpPr>
            <a:spLocks noGrp="1"/>
          </p:cNvSpPr>
          <p:nvPr>
            <p:ph type="title"/>
          </p:nvPr>
        </p:nvSpPr>
        <p:spPr>
          <a:xfrm>
            <a:off x="395280" y="1206000"/>
            <a:ext cx="8229600" cy="1143000"/>
          </a:xfrm>
          <a:prstGeom prst="rect">
            <a:avLst/>
          </a:prstGeom>
          <a:noFill/>
          <a:ln w="0">
            <a:noFill/>
          </a:ln>
        </p:spPr>
        <p:txBody>
          <a:bodyPr lIns="91440" rIns="91440" tIns="45720" bIns="45720" anchor="ctr">
            <a:noAutofit/>
          </a:bodyPr>
          <a:p>
            <a:pPr indent="0">
              <a:lnSpc>
                <a:spcPct val="100000"/>
              </a:lnSpc>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kk-KZ" sz="2400" strike="noStrike" u="none">
                <a:solidFill>
                  <a:srgbClr val="558ed5"/>
                </a:solidFill>
                <a:uFillTx/>
                <a:latin typeface="Times New Roman"/>
                <a:ea typeface="Times New Roman"/>
              </a:rPr>
              <a:t>Табиғи және жасанды криопротекторлар</a:t>
            </a:r>
            <a:br>
              <a:rPr sz="2400"/>
            </a:br>
            <a:r>
              <a:rPr b="0" lang="kk-KZ" sz="2400" strike="noStrike" u="none">
                <a:solidFill>
                  <a:srgbClr val="558ed5"/>
                </a:solidFill>
                <a:uFillTx/>
                <a:latin typeface="Times New Roman"/>
                <a:ea typeface="Times New Roman"/>
              </a:rPr>
              <a:t>Криоконсервация әдісі</a:t>
            </a:r>
            <a:br>
              <a:rPr sz="2400"/>
            </a:br>
            <a:r>
              <a:rPr b="0" lang="kk-KZ" sz="2400" strike="noStrike" u="none">
                <a:solidFill>
                  <a:srgbClr val="558ed5"/>
                </a:solidFill>
                <a:uFillTx/>
                <a:latin typeface="Times New Roman"/>
                <a:ea typeface="Times New Roman"/>
              </a:rPr>
              <a:t>Криобанктердің артықшылығы-сұйық азот температурасында ДНҚ молекуласындажылу шуының әсерінен мутация болмайды, сондықтан генетикалық материалдар жүздеген жылдар бойы бұзылмайды, ал радиоактивті фон мен ғарыш сәулелерінен қорғау кезінде 3 мың жылға дейін сақталуы мүмкін.</a:t>
            </a:r>
            <a:br>
              <a:rPr sz="2400"/>
            </a:br>
            <a:r>
              <a:rPr b="0" lang="kk-KZ" sz="2400" strike="noStrike" u="none">
                <a:solidFill>
                  <a:srgbClr val="558ed5"/>
                </a:solidFill>
                <a:uFillTx/>
                <a:latin typeface="Times New Roman"/>
                <a:ea typeface="Times New Roman"/>
              </a:rPr>
              <a:t> </a:t>
            </a:r>
            <a:endParaRPr b="0" lang="ru-RU" sz="2400" strike="noStrike" u="none">
              <a:solidFill>
                <a:srgbClr val="000000"/>
              </a:solidFill>
              <a:uFillTx/>
              <a:latin typeface="Calibri"/>
            </a:endParaRPr>
          </a:p>
        </p:txBody>
      </p:sp>
      <p:pic>
        <p:nvPicPr>
          <p:cNvPr id="44" name="Схема 2" descr=""/>
          <p:cNvPicPr/>
          <p:nvPr/>
        </p:nvPicPr>
        <p:blipFill>
          <a:blip r:embed="rId1"/>
          <a:stretch/>
        </p:blipFill>
        <p:spPr>
          <a:xfrm>
            <a:off x="60480" y="3213000"/>
            <a:ext cx="4298760" cy="3419640"/>
          </a:xfrm>
          <a:prstGeom prst="rect">
            <a:avLst/>
          </a:prstGeom>
          <a:ln w="0">
            <a:noFill/>
          </a:ln>
        </p:spPr>
      </p:pic>
      <p:sp>
        <p:nvSpPr>
          <p:cNvPr id="45" name="TextBox 3"/>
          <p:cNvSpPr/>
          <p:nvPr/>
        </p:nvSpPr>
        <p:spPr>
          <a:xfrm>
            <a:off x="4500720" y="3213000"/>
            <a:ext cx="4248000" cy="3385800"/>
          </a:xfrm>
          <a:prstGeom prst="rect">
            <a:avLst/>
          </a:prstGeom>
          <a:noFill/>
          <a:ln w="0">
            <a:noFill/>
          </a:ln>
        </p:spPr>
        <p:style>
          <a:lnRef idx="0"/>
          <a:fillRef idx="0"/>
          <a:effectRef idx="0"/>
          <a:fontRef idx="minor"/>
        </p:style>
        <p:txBody>
          <a:bodyPr lIns="90000" rIns="90000" tIns="46800" bIns="46800" anchor="t">
            <a:spAutoFit/>
          </a:bodyPr>
          <a:p>
            <a:pP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kk-KZ" sz="2400" strike="noStrike" u="none">
                <a:solidFill>
                  <a:srgbClr val="4f81bd"/>
                </a:solidFill>
                <a:uFillTx/>
                <a:latin typeface="Times New Roman"/>
                <a:ea typeface="Times New Roman"/>
              </a:rPr>
              <a:t>1997 жылы «Қоршаған ортаны қорғау туралы», «Ерекше қорғалатын табиғи аймақтар туралы», «Экологиялық сараптама туралы», 1998 ж «Радиациялық қауіпсіздік туралы»,2002 ж «Атмосфералық ауаны қорғау туралы» заңдар  қабылданды.</a:t>
            </a:r>
            <a:endParaRPr b="0" lang="ru-RU" sz="2400" strike="noStrike" u="none">
              <a:solidFill>
                <a:srgbClr val="000000"/>
              </a:solidFill>
              <a:uFillTx/>
              <a:latin typeface="Calibri"/>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 name="PlaceHolder 1"/>
          <p:cNvSpPr>
            <a:spLocks noGrp="1"/>
          </p:cNvSpPr>
          <p:nvPr>
            <p:ph type="title"/>
          </p:nvPr>
        </p:nvSpPr>
        <p:spPr>
          <a:xfrm>
            <a:off x="457200" y="274320"/>
            <a:ext cx="8229600" cy="1143000"/>
          </a:xfrm>
          <a:prstGeom prst="rect">
            <a:avLst/>
          </a:prstGeom>
          <a:noFill/>
          <a:ln w="0">
            <a:noFill/>
          </a:ln>
        </p:spPr>
        <p:txBody>
          <a:bodyPr lIns="90000" rIns="90000" tIns="46800" bIns="46800" anchor="ctr">
            <a:noAutofit/>
          </a:bodyPr>
          <a:p>
            <a:pPr indent="0" algn="ctr">
              <a:buNone/>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ru-RU" sz="4400" strike="noStrike" u="none">
              <a:solidFill>
                <a:srgbClr val="000000"/>
              </a:solidFill>
              <a:uFillTx/>
              <a:latin typeface="Calibri"/>
            </a:endParaRPr>
          </a:p>
        </p:txBody>
      </p:sp>
      <p:pic>
        <p:nvPicPr>
          <p:cNvPr id="47" name="Рисунок 2" descr=""/>
          <p:cNvPicPr/>
          <p:nvPr/>
        </p:nvPicPr>
        <p:blipFill>
          <a:blip r:embed="rId1"/>
          <a:stretch/>
        </p:blipFill>
        <p:spPr>
          <a:xfrm>
            <a:off x="214200" y="266760"/>
            <a:ext cx="2881440" cy="2254320"/>
          </a:xfrm>
          <a:prstGeom prst="rect">
            <a:avLst/>
          </a:prstGeom>
          <a:ln w="0">
            <a:noFill/>
          </a:ln>
        </p:spPr>
      </p:pic>
      <p:pic>
        <p:nvPicPr>
          <p:cNvPr id="48" name="Рисунок 3" descr=""/>
          <p:cNvPicPr/>
          <p:nvPr/>
        </p:nvPicPr>
        <p:blipFill>
          <a:blip r:embed="rId2"/>
          <a:stretch/>
        </p:blipFill>
        <p:spPr>
          <a:xfrm>
            <a:off x="3232080" y="274680"/>
            <a:ext cx="2865600" cy="2260440"/>
          </a:xfrm>
          <a:prstGeom prst="rect">
            <a:avLst/>
          </a:prstGeom>
          <a:ln w="0">
            <a:noFill/>
          </a:ln>
        </p:spPr>
      </p:pic>
      <p:pic>
        <p:nvPicPr>
          <p:cNvPr id="49" name="Рисунок 4" descr=""/>
          <p:cNvPicPr/>
          <p:nvPr/>
        </p:nvPicPr>
        <p:blipFill>
          <a:blip r:embed="rId3"/>
          <a:srcRect l="12199" t="5200" r="6950" b="36002"/>
          <a:stretch/>
        </p:blipFill>
        <p:spPr>
          <a:xfrm>
            <a:off x="214200" y="4086360"/>
            <a:ext cx="5040360" cy="2749320"/>
          </a:xfrm>
          <a:prstGeom prst="rect">
            <a:avLst/>
          </a:prstGeom>
          <a:ln w="0">
            <a:noFill/>
          </a:ln>
        </p:spPr>
      </p:pic>
      <p:pic>
        <p:nvPicPr>
          <p:cNvPr id="50" name="Рисунок 5" descr=""/>
          <p:cNvPicPr/>
          <p:nvPr/>
        </p:nvPicPr>
        <p:blipFill>
          <a:blip r:embed="rId4"/>
          <a:stretch/>
        </p:blipFill>
        <p:spPr>
          <a:xfrm>
            <a:off x="5508720" y="4325760"/>
            <a:ext cx="3384360" cy="2357640"/>
          </a:xfrm>
          <a:prstGeom prst="rect">
            <a:avLst/>
          </a:prstGeom>
          <a:ln w="0">
            <a:noFill/>
          </a:ln>
        </p:spPr>
      </p:pic>
      <p:sp>
        <p:nvSpPr>
          <p:cNvPr id="51" name="TextBox 6"/>
          <p:cNvSpPr/>
          <p:nvPr/>
        </p:nvSpPr>
        <p:spPr>
          <a:xfrm flipV="1" rot="10800000">
            <a:off x="6402240" y="3862800"/>
            <a:ext cx="1208160" cy="459720"/>
          </a:xfrm>
          <a:prstGeom prst="rect">
            <a:avLst/>
          </a:prstGeom>
          <a:noFill/>
          <a:ln w="0">
            <a:noFill/>
          </a:ln>
        </p:spPr>
        <p:style>
          <a:lnRef idx="0"/>
          <a:fillRef idx="0"/>
          <a:effectRef idx="0"/>
          <a:fontRef idx="minor"/>
        </p:style>
        <p:txBody>
          <a:bodyPr lIns="90000" rIns="90000" tIns="46800" bIns="46800" anchor="t">
            <a:spAutoFit/>
          </a:bodyPr>
          <a:p>
            <a:pP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kk-KZ" sz="2400" strike="noStrike" u="none">
                <a:solidFill>
                  <a:srgbClr val="1f497d"/>
                </a:solidFill>
                <a:uFillTx/>
                <a:latin typeface="Times New Roman"/>
                <a:ea typeface="Times New Roman"/>
              </a:rPr>
              <a:t>Ілбіс </a:t>
            </a:r>
            <a:endParaRPr b="0" lang="ru-RU" sz="2400" strike="noStrike" u="none">
              <a:solidFill>
                <a:srgbClr val="000000"/>
              </a:solidFill>
              <a:uFillTx/>
              <a:latin typeface="Calibri"/>
            </a:endParaRPr>
          </a:p>
        </p:txBody>
      </p:sp>
      <p:pic>
        <p:nvPicPr>
          <p:cNvPr id="52" name="Рисунок 7" descr=""/>
          <p:cNvPicPr/>
          <p:nvPr/>
        </p:nvPicPr>
        <p:blipFill>
          <a:blip r:embed="rId5"/>
          <a:stretch/>
        </p:blipFill>
        <p:spPr>
          <a:xfrm>
            <a:off x="6232680" y="236520"/>
            <a:ext cx="2803320" cy="2230560"/>
          </a:xfrm>
          <a:prstGeom prst="rect">
            <a:avLst/>
          </a:prstGeom>
          <a:ln w="0">
            <a:noFill/>
          </a:ln>
        </p:spPr>
      </p:pic>
      <p:sp>
        <p:nvSpPr>
          <p:cNvPr id="53" name="TextBox 8"/>
          <p:cNvSpPr/>
          <p:nvPr/>
        </p:nvSpPr>
        <p:spPr>
          <a:xfrm flipV="1" rot="10800000">
            <a:off x="6800400" y="2504880"/>
            <a:ext cx="1560600" cy="459720"/>
          </a:xfrm>
          <a:prstGeom prst="rect">
            <a:avLst/>
          </a:prstGeom>
          <a:noFill/>
          <a:ln w="0">
            <a:noFill/>
          </a:ln>
        </p:spPr>
        <p:style>
          <a:lnRef idx="0"/>
          <a:fillRef idx="0"/>
          <a:effectRef idx="0"/>
          <a:fontRef idx="minor"/>
        </p:style>
        <p:txBody>
          <a:bodyPr lIns="90000" rIns="90000" tIns="46800" bIns="46800" anchor="t">
            <a:sp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kk-KZ" sz="2400" strike="noStrike" u="none">
                <a:solidFill>
                  <a:srgbClr val="1f497d"/>
                </a:solidFill>
                <a:uFillTx/>
                <a:latin typeface="Calibri"/>
              </a:rPr>
              <a:t>Сабаншы</a:t>
            </a:r>
            <a:endParaRPr b="0" lang="ru-RU" sz="2400" strike="noStrike" u="none">
              <a:solidFill>
                <a:srgbClr val="000000"/>
              </a:solidFill>
              <a:uFillTx/>
              <a:latin typeface="Calibri"/>
            </a:endParaRPr>
          </a:p>
        </p:txBody>
      </p:sp>
      <p:sp>
        <p:nvSpPr>
          <p:cNvPr id="54" name="TextBox 9"/>
          <p:cNvSpPr/>
          <p:nvPr/>
        </p:nvSpPr>
        <p:spPr>
          <a:xfrm>
            <a:off x="3905280" y="2521080"/>
            <a:ext cx="1427040" cy="459720"/>
          </a:xfrm>
          <a:prstGeom prst="rect">
            <a:avLst/>
          </a:prstGeom>
          <a:noFill/>
          <a:ln w="0">
            <a:noFill/>
          </a:ln>
        </p:spPr>
        <p:style>
          <a:lnRef idx="0"/>
          <a:fillRef idx="0"/>
          <a:effectRef idx="0"/>
          <a:fontRef idx="minor"/>
        </p:style>
        <p:txBody>
          <a:bodyPr lIns="90000" rIns="90000" tIns="46800" bIns="46800" anchor="t">
            <a:sp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kk-KZ" sz="2400" strike="noStrike" u="none">
                <a:solidFill>
                  <a:srgbClr val="1f497d"/>
                </a:solidFill>
                <a:uFillTx/>
                <a:latin typeface="Calibri"/>
              </a:rPr>
              <a:t>Геопард</a:t>
            </a:r>
            <a:endParaRPr b="0" lang="ru-RU" sz="2400" strike="noStrike" u="none">
              <a:solidFill>
                <a:srgbClr val="000000"/>
              </a:solidFill>
              <a:uFillTx/>
              <a:latin typeface="Calibri"/>
            </a:endParaRPr>
          </a:p>
        </p:txBody>
      </p:sp>
      <p:sp>
        <p:nvSpPr>
          <p:cNvPr id="55" name="TextBox 10"/>
          <p:cNvSpPr/>
          <p:nvPr/>
        </p:nvSpPr>
        <p:spPr>
          <a:xfrm>
            <a:off x="434880" y="2552760"/>
            <a:ext cx="2376720" cy="459720"/>
          </a:xfrm>
          <a:prstGeom prst="rect">
            <a:avLst/>
          </a:prstGeom>
          <a:noFill/>
          <a:ln w="0">
            <a:noFill/>
          </a:ln>
        </p:spPr>
        <p:style>
          <a:lnRef idx="0"/>
          <a:fillRef idx="0"/>
          <a:effectRef idx="0"/>
          <a:fontRef idx="minor"/>
        </p:style>
        <p:txBody>
          <a:bodyPr lIns="90000" rIns="90000" tIns="46800" bIns="46800" anchor="t">
            <a:sp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kk-KZ" sz="2400" strike="noStrike" u="none">
                <a:solidFill>
                  <a:srgbClr val="1f497d"/>
                </a:solidFill>
                <a:uFillTx/>
                <a:latin typeface="Calibri"/>
              </a:rPr>
              <a:t>Қызыл қасқыр</a:t>
            </a:r>
            <a:endParaRPr b="0" lang="ru-RU" sz="2400" strike="noStrike" u="none">
              <a:solidFill>
                <a:srgbClr val="000000"/>
              </a:solidFill>
              <a:uFillTx/>
              <a:latin typeface="Calibri"/>
            </a:endParaRPr>
          </a:p>
        </p:txBody>
      </p:sp>
      <p:sp>
        <p:nvSpPr>
          <p:cNvPr id="56" name="Скругленный прямоугольник 1"/>
          <p:cNvSpPr/>
          <p:nvPr/>
        </p:nvSpPr>
        <p:spPr>
          <a:xfrm>
            <a:off x="214200" y="3098880"/>
            <a:ext cx="8678880" cy="755640"/>
          </a:xfrm>
          <a:prstGeom prst="roundRect">
            <a:avLst>
              <a:gd name="adj" fmla="val 16667"/>
            </a:avLst>
          </a:prstGeom>
          <a:solidFill>
            <a:srgbClr val="4f81bd"/>
          </a:solidFill>
          <a:ln w="25560">
            <a:solidFill>
              <a:srgbClr val="385d8a"/>
            </a:solidFill>
            <a:miter/>
          </a:ln>
        </p:spPr>
        <p:style>
          <a:lnRef idx="0"/>
          <a:fillRef idx="0"/>
          <a:effectRef idx="0"/>
          <a:fontRef idx="minor"/>
        </p:style>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ru-RU" sz="1800" strike="noStrike" u="none">
              <a:solidFill>
                <a:srgbClr val="000000"/>
              </a:solidFill>
              <a:uFillTx/>
              <a:latin typeface="Calibri"/>
            </a:endParaRPr>
          </a:p>
        </p:txBody>
      </p:sp>
      <p:sp>
        <p:nvSpPr>
          <p:cNvPr id="57" name="TextBox 2"/>
          <p:cNvSpPr/>
          <p:nvPr/>
        </p:nvSpPr>
        <p:spPr>
          <a:xfrm>
            <a:off x="279360" y="3193920"/>
            <a:ext cx="8678880" cy="581760"/>
          </a:xfrm>
          <a:prstGeom prst="rect">
            <a:avLst/>
          </a:prstGeom>
          <a:noFill/>
          <a:ln w="0">
            <a:noFill/>
          </a:ln>
        </p:spPr>
        <p:style>
          <a:lnRef idx="0"/>
          <a:fillRef idx="0"/>
          <a:effectRef idx="0"/>
          <a:fontRef idx="minor"/>
        </p:style>
        <p:txBody>
          <a:bodyPr lIns="90000" rIns="90000" tIns="46800" bIns="46800" anchor="t">
            <a:spAutoFit/>
          </a:bodyPr>
          <a:p>
            <a:pP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kk-KZ" sz="3200" strike="noStrike" u="none">
                <a:solidFill>
                  <a:srgbClr val="ffffff"/>
                </a:solidFill>
                <a:uFillTx/>
                <a:latin typeface="Times New Roman"/>
                <a:ea typeface="Times New Roman"/>
              </a:rPr>
              <a:t>Қазақстандағы  ең  сирек кездесетін жануарлар  </a:t>
            </a:r>
            <a:endParaRPr b="0" lang="ru-RU" sz="3200" strike="noStrike" u="none">
              <a:solidFill>
                <a:srgbClr val="000000"/>
              </a:solidFill>
              <a:uFillTx/>
              <a:latin typeface="Calibri"/>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xmlns:r="http://schemas.openxmlformats.org/officeDocument/2006/relationships" name="Offic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docProps/app.xml><?xml version="1.0" encoding="utf-8"?>
<Properties xmlns="http://schemas.openxmlformats.org/officeDocument/2006/extended-properties" xmlns:vt="http://schemas.openxmlformats.org/officeDocument/2006/docPropsVTypes">
  <Template/>
  <TotalTime>1093</TotalTime>
  <Application>LibreOffice/24.8.2.1$MacOSX_AARCH64 LibreOffice_project/0f794b6e29741098670a3b95d60478a65d05ef13</Application>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2020-05-22T13:57:12Z</dcterms:created>
  <dc:creator>1233455783089</dc:creator>
  <dc:description/>
  <dc:language>ru-RU</dc:language>
  <cp:lastModifiedBy>Данагул</cp:lastModifiedBy>
  <dcterms:modified xsi:type="dcterms:W3CDTF">2024-11-06T11:04:44Z</dcterms:modified>
  <cp:revision>52</cp:revision>
  <dc:subject/>
  <dc:title>«Өсімдіктер мен жануарлардың сиреуі» дегенді қалай түсінесіңдер</dc:title>
</cp:coreProperties>
</file>