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424" r:id="rId3"/>
    <p:sldId id="405" r:id="rId4"/>
    <p:sldId id="406" r:id="rId5"/>
    <p:sldId id="407" r:id="rId6"/>
    <p:sldId id="409" r:id="rId7"/>
    <p:sldId id="410" r:id="rId8"/>
    <p:sldId id="411" r:id="rId9"/>
    <p:sldId id="412" r:id="rId10"/>
    <p:sldId id="414" r:id="rId11"/>
    <p:sldId id="415" r:id="rId12"/>
    <p:sldId id="416" r:id="rId13"/>
    <p:sldId id="418" r:id="rId14"/>
    <p:sldId id="420" r:id="rId15"/>
    <p:sldId id="423"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 Azi" initials="A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2FF"/>
    <a:srgbClr val="57D3FF"/>
    <a:srgbClr val="AF93D9"/>
    <a:srgbClr val="CC3300"/>
    <a:srgbClr val="FF3300"/>
    <a:srgbClr val="FF0000"/>
    <a:srgbClr val="549654"/>
    <a:srgbClr val="820000"/>
    <a:srgbClr val="7A0000"/>
    <a:srgbClr val="42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8" autoAdjust="0"/>
    <p:restoredTop sz="89624" autoAdjust="0"/>
  </p:normalViewPr>
  <p:slideViewPr>
    <p:cSldViewPr snapToGrid="0" showGuides="1">
      <p:cViewPr varScale="1">
        <p:scale>
          <a:sx n="79" d="100"/>
          <a:sy n="79" d="100"/>
        </p:scale>
        <p:origin x="499" y="62"/>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E43FE-C1BD-4324-AAB3-82689F3EDE3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4432450E-1374-4E31-9E16-D2622D3BAA9A}">
      <dgm:prSet phldrT="[Текст]" custT="1">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kk-KZ" sz="2000" dirty="0" smtClean="0">
              <a:solidFill>
                <a:srgbClr val="002060"/>
              </a:solidFill>
              <a:latin typeface="Tahoma" pitchFamily="34" charset="0"/>
              <a:ea typeface="Tahoma" pitchFamily="34" charset="0"/>
              <a:cs typeface="Tahoma" pitchFamily="34" charset="0"/>
            </a:rPr>
            <a:t>Соңғы бес жылда ірі өнеркәсіп нысандары салынып, пайдалануға берілуде,  бұл ауаның ластануының артып, Қазақстанның экологиясының нашарлауына әкеп соқтыруда.</a:t>
          </a:r>
          <a:endParaRPr lang="ru-RU" sz="2000" dirty="0">
            <a:solidFill>
              <a:srgbClr val="002060"/>
            </a:solidFill>
            <a:latin typeface="Tahoma" pitchFamily="34" charset="0"/>
            <a:ea typeface="Tahoma" pitchFamily="34" charset="0"/>
            <a:cs typeface="Tahoma" pitchFamily="34" charset="0"/>
          </a:endParaRPr>
        </a:p>
      </dgm:t>
    </dgm:pt>
    <dgm:pt modelId="{9CDCE790-2CC7-4C9C-8E73-6D6FB7AEE204}" type="parTrans" cxnId="{879EE9C5-CF6C-4CCB-BCF8-D23900533ADA}">
      <dgm:prSet/>
      <dgm:spPr/>
      <dgm:t>
        <a:bodyPr/>
        <a:lstStyle/>
        <a:p>
          <a:endParaRPr lang="ru-RU"/>
        </a:p>
      </dgm:t>
    </dgm:pt>
    <dgm:pt modelId="{C9D33EAD-495F-4609-BAA8-0C74930ED4C9}" type="sibTrans" cxnId="{879EE9C5-CF6C-4CCB-BCF8-D23900533ADA}">
      <dgm:prSet/>
      <dgm:spPr/>
      <dgm:t>
        <a:bodyPr/>
        <a:lstStyle/>
        <a:p>
          <a:endParaRPr lang="ru-RU"/>
        </a:p>
      </dgm:t>
    </dgm:pt>
    <dgm:pt modelId="{6006BF42-03B6-444B-A8D2-2889BB6A1E5A}">
      <dgm:prSet phldrT="[Текст]" custT="1">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kk-KZ" sz="2000" dirty="0" smtClean="0">
              <a:solidFill>
                <a:srgbClr val="002060"/>
              </a:solidFill>
              <a:latin typeface="Tahoma" pitchFamily="34" charset="0"/>
              <a:ea typeface="Tahoma" pitchFamily="34" charset="0"/>
              <a:cs typeface="Tahoma" pitchFamily="34" charset="0"/>
            </a:rPr>
            <a:t>Көп жыл ішінде республикада 20 млрд т-дан астам  қалдықтар жиналған, олардың 1/3 улы болып табылады. Бұл қалдықтар – тау кен өндіру, тау-кен өңдеу өнеркәсібі, қара металлургия, мұнай-химия кәсіпорындары, құрылыс материалдары өндіріс жұмысының нәтижесі.</a:t>
          </a:r>
          <a:endParaRPr lang="ru-RU" sz="2000" dirty="0">
            <a:solidFill>
              <a:srgbClr val="002060"/>
            </a:solidFill>
            <a:latin typeface="Tahoma" pitchFamily="34" charset="0"/>
            <a:ea typeface="Tahoma" pitchFamily="34" charset="0"/>
            <a:cs typeface="Tahoma" pitchFamily="34" charset="0"/>
          </a:endParaRPr>
        </a:p>
      </dgm:t>
    </dgm:pt>
    <dgm:pt modelId="{7B55C55B-BE7B-49CB-B99D-ECF4AF4381D4}" type="parTrans" cxnId="{F2FD55A2-EC23-4261-A71D-39262D2EB875}">
      <dgm:prSet/>
      <dgm:spPr/>
      <dgm:t>
        <a:bodyPr/>
        <a:lstStyle/>
        <a:p>
          <a:endParaRPr lang="ru-RU"/>
        </a:p>
      </dgm:t>
    </dgm:pt>
    <dgm:pt modelId="{EFBBBAE2-BC9E-4444-AEEA-B085A7311C2F}" type="sibTrans" cxnId="{F2FD55A2-EC23-4261-A71D-39262D2EB875}">
      <dgm:prSet/>
      <dgm:spPr/>
      <dgm:t>
        <a:bodyPr/>
        <a:lstStyle/>
        <a:p>
          <a:endParaRPr lang="ru-RU"/>
        </a:p>
      </dgm:t>
    </dgm:pt>
    <dgm:pt modelId="{5D3322F5-29BA-425D-8EE1-ADCA38B4C668}">
      <dgm:prSet phldrT="[Текст]" custT="1">
        <dgm:style>
          <a:lnRef idx="0">
            <a:schemeClr val="accent3"/>
          </a:lnRef>
          <a:fillRef idx="3">
            <a:schemeClr val="accent3"/>
          </a:fillRef>
          <a:effectRef idx="3">
            <a:schemeClr val="accent3"/>
          </a:effectRef>
          <a:fontRef idx="minor">
            <a:schemeClr val="lt1"/>
          </a:fontRef>
        </dgm:style>
      </dgm:prSet>
      <dgm:spPr>
        <a:solidFill>
          <a:schemeClr val="bg1"/>
        </a:solidFill>
      </dgm:spPr>
      <dgm:t>
        <a:bodyPr/>
        <a:lstStyle/>
        <a:p>
          <a:r>
            <a:rPr lang="kk-KZ" sz="2000" dirty="0" smtClean="0">
              <a:solidFill>
                <a:srgbClr val="002060"/>
              </a:solidFill>
              <a:latin typeface="Tahoma" pitchFamily="34" charset="0"/>
              <a:ea typeface="Tahoma" pitchFamily="34" charset="0"/>
              <a:cs typeface="Tahoma" pitchFamily="34" charset="0"/>
            </a:rPr>
            <a:t>Алауларда серік газдарды жағу кезінде атмосфераға азот тотықтары, күкірт диоксиді, күйе шығару орын алады. Көмірсутектерді өндіру кезінде серік газдар мен табиғи газдарды кәдеге жарату (утилизация) үлкен мәселе болып табылады.</a:t>
          </a:r>
          <a:endParaRPr lang="ru-RU" sz="2000" dirty="0">
            <a:solidFill>
              <a:srgbClr val="002060"/>
            </a:solidFill>
            <a:latin typeface="Tahoma" pitchFamily="34" charset="0"/>
            <a:ea typeface="Tahoma" pitchFamily="34" charset="0"/>
            <a:cs typeface="Tahoma" pitchFamily="34" charset="0"/>
          </a:endParaRPr>
        </a:p>
      </dgm:t>
    </dgm:pt>
    <dgm:pt modelId="{7D7C11F4-40B9-4637-9E80-40B12CBAE42F}" type="parTrans" cxnId="{18893704-907A-4169-B564-87ACB36C9427}">
      <dgm:prSet/>
      <dgm:spPr/>
      <dgm:t>
        <a:bodyPr/>
        <a:lstStyle/>
        <a:p>
          <a:endParaRPr lang="ru-RU"/>
        </a:p>
      </dgm:t>
    </dgm:pt>
    <dgm:pt modelId="{596ED0BA-F0E6-4C66-8C07-6B09922E9B64}" type="sibTrans" cxnId="{18893704-907A-4169-B564-87ACB36C9427}">
      <dgm:prSet/>
      <dgm:spPr/>
      <dgm:t>
        <a:bodyPr/>
        <a:lstStyle/>
        <a:p>
          <a:endParaRPr lang="ru-RU"/>
        </a:p>
      </dgm:t>
    </dgm:pt>
    <dgm:pt modelId="{35B0074D-5C03-407C-A313-3CA3AFCDA3C3}" type="pres">
      <dgm:prSet presAssocID="{8B5E43FE-C1BD-4324-AAB3-82689F3EDE3D}" presName="linear" presStyleCnt="0">
        <dgm:presLayoutVars>
          <dgm:dir/>
          <dgm:resizeHandles val="exact"/>
        </dgm:presLayoutVars>
      </dgm:prSet>
      <dgm:spPr/>
      <dgm:t>
        <a:bodyPr/>
        <a:lstStyle/>
        <a:p>
          <a:endParaRPr lang="ru-RU"/>
        </a:p>
      </dgm:t>
    </dgm:pt>
    <dgm:pt modelId="{4DFE2506-CD5F-460D-92F7-601AF30518AD}" type="pres">
      <dgm:prSet presAssocID="{4432450E-1374-4E31-9E16-D2622D3BAA9A}" presName="comp" presStyleCnt="0"/>
      <dgm:spPr/>
    </dgm:pt>
    <dgm:pt modelId="{D913CC69-33BD-4F6D-8A62-984C963CFE06}" type="pres">
      <dgm:prSet presAssocID="{4432450E-1374-4E31-9E16-D2622D3BAA9A}" presName="box" presStyleLbl="node1" presStyleIdx="0" presStyleCnt="3" custScaleY="75798" custLinFactNeighborX="-1220" custLinFactNeighborY="-606"/>
      <dgm:spPr/>
      <dgm:t>
        <a:bodyPr/>
        <a:lstStyle/>
        <a:p>
          <a:endParaRPr lang="ru-RU"/>
        </a:p>
      </dgm:t>
    </dgm:pt>
    <dgm:pt modelId="{26227040-7D87-4F80-927D-098DA1FD9A13}" type="pres">
      <dgm:prSet presAssocID="{4432450E-1374-4E31-9E16-D2622D3BAA9A}" presName="img" presStyleLbl="fgImgPlace1" presStyleIdx="0" presStyleCnt="3" custLinFactNeighborX="-10947" custLinFactNeighborY="1905"/>
      <dgm:spPr>
        <a:blipFill rotWithShape="1">
          <a:blip xmlns:r="http://schemas.openxmlformats.org/officeDocument/2006/relationships" r:embed="rId1"/>
          <a:stretch>
            <a:fillRect/>
          </a:stretch>
        </a:blipFill>
      </dgm:spPr>
      <dgm:t>
        <a:bodyPr/>
        <a:lstStyle/>
        <a:p>
          <a:endParaRPr lang="ru-RU"/>
        </a:p>
      </dgm:t>
    </dgm:pt>
    <dgm:pt modelId="{895640F3-6627-4465-9290-6E498B678B15}" type="pres">
      <dgm:prSet presAssocID="{4432450E-1374-4E31-9E16-D2622D3BAA9A}" presName="text" presStyleLbl="node1" presStyleIdx="0" presStyleCnt="3">
        <dgm:presLayoutVars>
          <dgm:bulletEnabled val="1"/>
        </dgm:presLayoutVars>
      </dgm:prSet>
      <dgm:spPr/>
      <dgm:t>
        <a:bodyPr/>
        <a:lstStyle/>
        <a:p>
          <a:endParaRPr lang="ru-RU"/>
        </a:p>
      </dgm:t>
    </dgm:pt>
    <dgm:pt modelId="{C262C918-1629-4096-AF9B-335951E5421C}" type="pres">
      <dgm:prSet presAssocID="{C9D33EAD-495F-4609-BAA8-0C74930ED4C9}" presName="spacer" presStyleCnt="0"/>
      <dgm:spPr/>
    </dgm:pt>
    <dgm:pt modelId="{B41CAA34-59C2-4A17-AFBD-19B7FCECD391}" type="pres">
      <dgm:prSet presAssocID="{6006BF42-03B6-444B-A8D2-2889BB6A1E5A}" presName="comp" presStyleCnt="0"/>
      <dgm:spPr/>
    </dgm:pt>
    <dgm:pt modelId="{3B0558B4-8CDC-47AF-BDD1-977E7F238386}" type="pres">
      <dgm:prSet presAssocID="{6006BF42-03B6-444B-A8D2-2889BB6A1E5A}" presName="box" presStyleLbl="node1" presStyleIdx="1" presStyleCnt="3" custScaleY="80536"/>
      <dgm:spPr/>
      <dgm:t>
        <a:bodyPr/>
        <a:lstStyle/>
        <a:p>
          <a:endParaRPr lang="ru-RU"/>
        </a:p>
      </dgm:t>
    </dgm:pt>
    <dgm:pt modelId="{4EC6F89B-C6ED-450A-9966-11E78600F704}" type="pres">
      <dgm:prSet presAssocID="{6006BF42-03B6-444B-A8D2-2889BB6A1E5A}" presName="img" presStyleLbl="fgImgPlace1" presStyleIdx="1" presStyleCnt="3" custLinFactNeighborX="-10947" custLinFactNeighborY="-635"/>
      <dgm:spPr>
        <a:blipFill rotWithShape="1">
          <a:blip xmlns:r="http://schemas.openxmlformats.org/officeDocument/2006/relationships" r:embed="rId2"/>
          <a:stretch>
            <a:fillRect/>
          </a:stretch>
        </a:blipFill>
      </dgm:spPr>
    </dgm:pt>
    <dgm:pt modelId="{05B1A272-3B5F-43BD-81A1-F00FF8DFC414}" type="pres">
      <dgm:prSet presAssocID="{6006BF42-03B6-444B-A8D2-2889BB6A1E5A}" presName="text" presStyleLbl="node1" presStyleIdx="1" presStyleCnt="3">
        <dgm:presLayoutVars>
          <dgm:bulletEnabled val="1"/>
        </dgm:presLayoutVars>
      </dgm:prSet>
      <dgm:spPr/>
      <dgm:t>
        <a:bodyPr/>
        <a:lstStyle/>
        <a:p>
          <a:endParaRPr lang="ru-RU"/>
        </a:p>
      </dgm:t>
    </dgm:pt>
    <dgm:pt modelId="{3A6CBED0-C18E-4B74-9140-2DB3EDD7C385}" type="pres">
      <dgm:prSet presAssocID="{EFBBBAE2-BC9E-4444-AEEA-B085A7311C2F}" presName="spacer" presStyleCnt="0"/>
      <dgm:spPr/>
    </dgm:pt>
    <dgm:pt modelId="{9E4C0616-E431-44FB-85C8-1E6E38EFE4C9}" type="pres">
      <dgm:prSet presAssocID="{5D3322F5-29BA-425D-8EE1-ADCA38B4C668}" presName="comp" presStyleCnt="0"/>
      <dgm:spPr/>
    </dgm:pt>
    <dgm:pt modelId="{B3A84AC6-D427-4481-8336-DEC32A614586}" type="pres">
      <dgm:prSet presAssocID="{5D3322F5-29BA-425D-8EE1-ADCA38B4C668}" presName="box" presStyleLbl="node1" presStyleIdx="2" presStyleCnt="3" custScaleY="87096"/>
      <dgm:spPr/>
      <dgm:t>
        <a:bodyPr/>
        <a:lstStyle/>
        <a:p>
          <a:endParaRPr lang="ru-RU"/>
        </a:p>
      </dgm:t>
    </dgm:pt>
    <dgm:pt modelId="{4CDA6267-D925-4892-941F-3CB7564BE62D}" type="pres">
      <dgm:prSet presAssocID="{5D3322F5-29BA-425D-8EE1-ADCA38B4C668}" presName="img" presStyleLbl="fgImgPlace1" presStyleIdx="2" presStyleCnt="3" custScaleY="108145" custLinFactNeighborX="-8131" custLinFactNeighborY="1789"/>
      <dgm:spPr>
        <a:blipFill rotWithShape="1">
          <a:blip xmlns:r="http://schemas.openxmlformats.org/officeDocument/2006/relationships" r:embed="rId3"/>
          <a:stretch>
            <a:fillRect/>
          </a:stretch>
        </a:blipFill>
      </dgm:spPr>
    </dgm:pt>
    <dgm:pt modelId="{4A001933-9D6C-4377-9B85-8C57B64A2C66}" type="pres">
      <dgm:prSet presAssocID="{5D3322F5-29BA-425D-8EE1-ADCA38B4C668}" presName="text" presStyleLbl="node1" presStyleIdx="2" presStyleCnt="3">
        <dgm:presLayoutVars>
          <dgm:bulletEnabled val="1"/>
        </dgm:presLayoutVars>
      </dgm:prSet>
      <dgm:spPr/>
      <dgm:t>
        <a:bodyPr/>
        <a:lstStyle/>
        <a:p>
          <a:endParaRPr lang="ru-RU"/>
        </a:p>
      </dgm:t>
    </dgm:pt>
  </dgm:ptLst>
  <dgm:cxnLst>
    <dgm:cxn modelId="{18893704-907A-4169-B564-87ACB36C9427}" srcId="{8B5E43FE-C1BD-4324-AAB3-82689F3EDE3D}" destId="{5D3322F5-29BA-425D-8EE1-ADCA38B4C668}" srcOrd="2" destOrd="0" parTransId="{7D7C11F4-40B9-4637-9E80-40B12CBAE42F}" sibTransId="{596ED0BA-F0E6-4C66-8C07-6B09922E9B64}"/>
    <dgm:cxn modelId="{4EA72ADF-A51F-49BA-A647-D09E69AE579F}" type="presOf" srcId="{4432450E-1374-4E31-9E16-D2622D3BAA9A}" destId="{895640F3-6627-4465-9290-6E498B678B15}" srcOrd="1" destOrd="0" presId="urn:microsoft.com/office/officeart/2005/8/layout/vList4#1"/>
    <dgm:cxn modelId="{8D1A0A61-FF16-4616-A186-6E170C45A1B9}" type="presOf" srcId="{5D3322F5-29BA-425D-8EE1-ADCA38B4C668}" destId="{4A001933-9D6C-4377-9B85-8C57B64A2C66}" srcOrd="1" destOrd="0" presId="urn:microsoft.com/office/officeart/2005/8/layout/vList4#1"/>
    <dgm:cxn modelId="{BC8DDDF0-635F-404C-9944-E0D310C622DD}" type="presOf" srcId="{6006BF42-03B6-444B-A8D2-2889BB6A1E5A}" destId="{3B0558B4-8CDC-47AF-BDD1-977E7F238386}" srcOrd="0" destOrd="0" presId="urn:microsoft.com/office/officeart/2005/8/layout/vList4#1"/>
    <dgm:cxn modelId="{3430216F-EB89-453F-9C13-922068FC96DA}" type="presOf" srcId="{5D3322F5-29BA-425D-8EE1-ADCA38B4C668}" destId="{B3A84AC6-D427-4481-8336-DEC32A614586}" srcOrd="0" destOrd="0" presId="urn:microsoft.com/office/officeart/2005/8/layout/vList4#1"/>
    <dgm:cxn modelId="{F2FD55A2-EC23-4261-A71D-39262D2EB875}" srcId="{8B5E43FE-C1BD-4324-AAB3-82689F3EDE3D}" destId="{6006BF42-03B6-444B-A8D2-2889BB6A1E5A}" srcOrd="1" destOrd="0" parTransId="{7B55C55B-BE7B-49CB-B99D-ECF4AF4381D4}" sibTransId="{EFBBBAE2-BC9E-4444-AEEA-B085A7311C2F}"/>
    <dgm:cxn modelId="{F0EDDA55-5C62-49A4-9463-2C4CDCABC703}" type="presOf" srcId="{6006BF42-03B6-444B-A8D2-2889BB6A1E5A}" destId="{05B1A272-3B5F-43BD-81A1-F00FF8DFC414}" srcOrd="1" destOrd="0" presId="urn:microsoft.com/office/officeart/2005/8/layout/vList4#1"/>
    <dgm:cxn modelId="{3F3DAF27-DFFB-405D-91AB-A9785E8890C6}" type="presOf" srcId="{8B5E43FE-C1BD-4324-AAB3-82689F3EDE3D}" destId="{35B0074D-5C03-407C-A313-3CA3AFCDA3C3}" srcOrd="0" destOrd="0" presId="urn:microsoft.com/office/officeart/2005/8/layout/vList4#1"/>
    <dgm:cxn modelId="{879EE9C5-CF6C-4CCB-BCF8-D23900533ADA}" srcId="{8B5E43FE-C1BD-4324-AAB3-82689F3EDE3D}" destId="{4432450E-1374-4E31-9E16-D2622D3BAA9A}" srcOrd="0" destOrd="0" parTransId="{9CDCE790-2CC7-4C9C-8E73-6D6FB7AEE204}" sibTransId="{C9D33EAD-495F-4609-BAA8-0C74930ED4C9}"/>
    <dgm:cxn modelId="{1A775D4B-3891-41E1-81CA-DB25B83A3F94}" type="presOf" srcId="{4432450E-1374-4E31-9E16-D2622D3BAA9A}" destId="{D913CC69-33BD-4F6D-8A62-984C963CFE06}" srcOrd="0" destOrd="0" presId="urn:microsoft.com/office/officeart/2005/8/layout/vList4#1"/>
    <dgm:cxn modelId="{EA294834-304B-48D8-8B85-BA9077BC3372}" type="presParOf" srcId="{35B0074D-5C03-407C-A313-3CA3AFCDA3C3}" destId="{4DFE2506-CD5F-460D-92F7-601AF30518AD}" srcOrd="0" destOrd="0" presId="urn:microsoft.com/office/officeart/2005/8/layout/vList4#1"/>
    <dgm:cxn modelId="{4F9EFDA4-A034-42E3-B731-4B51B2247E1F}" type="presParOf" srcId="{4DFE2506-CD5F-460D-92F7-601AF30518AD}" destId="{D913CC69-33BD-4F6D-8A62-984C963CFE06}" srcOrd="0" destOrd="0" presId="urn:microsoft.com/office/officeart/2005/8/layout/vList4#1"/>
    <dgm:cxn modelId="{91172A84-382B-4730-9F80-86ABCDFF2364}" type="presParOf" srcId="{4DFE2506-CD5F-460D-92F7-601AF30518AD}" destId="{26227040-7D87-4F80-927D-098DA1FD9A13}" srcOrd="1" destOrd="0" presId="urn:microsoft.com/office/officeart/2005/8/layout/vList4#1"/>
    <dgm:cxn modelId="{50D05784-4D53-4CB0-A6CF-3218F76DC29B}" type="presParOf" srcId="{4DFE2506-CD5F-460D-92F7-601AF30518AD}" destId="{895640F3-6627-4465-9290-6E498B678B15}" srcOrd="2" destOrd="0" presId="urn:microsoft.com/office/officeart/2005/8/layout/vList4#1"/>
    <dgm:cxn modelId="{EF558C2A-0445-4C6E-A8D1-A2EFBAB62D17}" type="presParOf" srcId="{35B0074D-5C03-407C-A313-3CA3AFCDA3C3}" destId="{C262C918-1629-4096-AF9B-335951E5421C}" srcOrd="1" destOrd="0" presId="urn:microsoft.com/office/officeart/2005/8/layout/vList4#1"/>
    <dgm:cxn modelId="{9D8822DA-7BA1-4F05-840B-F79EFE9D006D}" type="presParOf" srcId="{35B0074D-5C03-407C-A313-3CA3AFCDA3C3}" destId="{B41CAA34-59C2-4A17-AFBD-19B7FCECD391}" srcOrd="2" destOrd="0" presId="urn:microsoft.com/office/officeart/2005/8/layout/vList4#1"/>
    <dgm:cxn modelId="{86820B5B-8359-48B6-9A55-CE61678984F1}" type="presParOf" srcId="{B41CAA34-59C2-4A17-AFBD-19B7FCECD391}" destId="{3B0558B4-8CDC-47AF-BDD1-977E7F238386}" srcOrd="0" destOrd="0" presId="urn:microsoft.com/office/officeart/2005/8/layout/vList4#1"/>
    <dgm:cxn modelId="{6800D973-4C57-4CBC-A654-7CF2CAADB6C0}" type="presParOf" srcId="{B41CAA34-59C2-4A17-AFBD-19B7FCECD391}" destId="{4EC6F89B-C6ED-450A-9966-11E78600F704}" srcOrd="1" destOrd="0" presId="urn:microsoft.com/office/officeart/2005/8/layout/vList4#1"/>
    <dgm:cxn modelId="{1C97D0B6-C142-4833-8F24-3A62E6F0B61D}" type="presParOf" srcId="{B41CAA34-59C2-4A17-AFBD-19B7FCECD391}" destId="{05B1A272-3B5F-43BD-81A1-F00FF8DFC414}" srcOrd="2" destOrd="0" presId="urn:microsoft.com/office/officeart/2005/8/layout/vList4#1"/>
    <dgm:cxn modelId="{DB63EDA3-C698-471E-8E58-DEBBA81AA994}" type="presParOf" srcId="{35B0074D-5C03-407C-A313-3CA3AFCDA3C3}" destId="{3A6CBED0-C18E-4B74-9140-2DB3EDD7C385}" srcOrd="3" destOrd="0" presId="urn:microsoft.com/office/officeart/2005/8/layout/vList4#1"/>
    <dgm:cxn modelId="{B1728664-03C6-4359-9318-C5DD766F9C29}" type="presParOf" srcId="{35B0074D-5C03-407C-A313-3CA3AFCDA3C3}" destId="{9E4C0616-E431-44FB-85C8-1E6E38EFE4C9}" srcOrd="4" destOrd="0" presId="urn:microsoft.com/office/officeart/2005/8/layout/vList4#1"/>
    <dgm:cxn modelId="{49216273-41A3-4C1E-929E-C839C19F19D1}" type="presParOf" srcId="{9E4C0616-E431-44FB-85C8-1E6E38EFE4C9}" destId="{B3A84AC6-D427-4481-8336-DEC32A614586}" srcOrd="0" destOrd="0" presId="urn:microsoft.com/office/officeart/2005/8/layout/vList4#1"/>
    <dgm:cxn modelId="{2DB0426B-ED54-433F-920E-6E770D50049C}" type="presParOf" srcId="{9E4C0616-E431-44FB-85C8-1E6E38EFE4C9}" destId="{4CDA6267-D925-4892-941F-3CB7564BE62D}" srcOrd="1" destOrd="0" presId="urn:microsoft.com/office/officeart/2005/8/layout/vList4#1"/>
    <dgm:cxn modelId="{2D896D4A-E27B-4C0F-998E-68FC9BA2AE0D}" type="presParOf" srcId="{9E4C0616-E431-44FB-85C8-1E6E38EFE4C9}" destId="{4A001933-9D6C-4377-9B85-8C57B64A2C6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8B8BB-0710-407E-84F2-54EF7AE48349}" type="doc">
      <dgm:prSet loTypeId="urn:microsoft.com/office/officeart/2005/8/layout/arrow2" loCatId="process" qsTypeId="urn:microsoft.com/office/officeart/2005/8/quickstyle/simple1" qsCatId="simple" csTypeId="urn:microsoft.com/office/officeart/2005/8/colors/accent1_2" csCatId="accent1" phldr="1"/>
      <dgm:spPr/>
    </dgm:pt>
    <dgm:pt modelId="{410BA5D3-10F8-4D09-B4EA-3166DD1A9566}">
      <dgm:prSet phldrT="[Текст]" custT="1"/>
      <dgm:spPr/>
      <dgm:t>
        <a:bodyPr/>
        <a:lstStyle/>
        <a:p>
          <a:endParaRPr lang="kk-KZ" sz="1800" dirty="0" smtClean="0">
            <a:latin typeface="Tahoma" pitchFamily="34" charset="0"/>
            <a:ea typeface="Tahoma" pitchFamily="34" charset="0"/>
            <a:cs typeface="Tahoma" pitchFamily="34" charset="0"/>
          </a:endParaRPr>
        </a:p>
        <a:p>
          <a:r>
            <a:rPr lang="kk-KZ" sz="1800" dirty="0" smtClean="0">
              <a:solidFill>
                <a:srgbClr val="002060"/>
              </a:solidFill>
              <a:latin typeface="Tahoma" pitchFamily="34" charset="0"/>
              <a:ea typeface="Tahoma" pitchFamily="34" charset="0"/>
              <a:cs typeface="Tahoma" pitchFamily="34" charset="0"/>
            </a:rPr>
            <a:t>Пайдаланатын отынның сапасының төмендігі</a:t>
          </a:r>
          <a:endParaRPr lang="ru-RU" sz="1800" dirty="0">
            <a:solidFill>
              <a:srgbClr val="002060"/>
            </a:solidFill>
            <a:latin typeface="Tahoma" pitchFamily="34" charset="0"/>
            <a:ea typeface="Tahoma" pitchFamily="34" charset="0"/>
            <a:cs typeface="Tahoma" pitchFamily="34" charset="0"/>
          </a:endParaRPr>
        </a:p>
      </dgm:t>
    </dgm:pt>
    <dgm:pt modelId="{02122A17-CC8C-4D8F-90DD-983BB15F3D5B}" type="parTrans" cxnId="{5C8B37ED-0009-4996-A31F-5F12767FEC5C}">
      <dgm:prSet/>
      <dgm:spPr/>
      <dgm:t>
        <a:bodyPr/>
        <a:lstStyle/>
        <a:p>
          <a:endParaRPr lang="ru-RU"/>
        </a:p>
      </dgm:t>
    </dgm:pt>
    <dgm:pt modelId="{DD5C3CB9-9AA3-4633-A0E1-A47726899631}" type="sibTrans" cxnId="{5C8B37ED-0009-4996-A31F-5F12767FEC5C}">
      <dgm:prSet/>
      <dgm:spPr/>
      <dgm:t>
        <a:bodyPr/>
        <a:lstStyle/>
        <a:p>
          <a:endParaRPr lang="ru-RU"/>
        </a:p>
      </dgm:t>
    </dgm:pt>
    <dgm:pt modelId="{C81D1373-53D3-4E44-9893-83D6A56914BC}">
      <dgm:prSet phldrT="[Текст]" custT="1"/>
      <dgm:spPr/>
      <dgm:t>
        <a:bodyPr/>
        <a:lstStyle/>
        <a:p>
          <a:r>
            <a:rPr lang="kk-KZ" sz="1800" dirty="0" smtClean="0">
              <a:solidFill>
                <a:srgbClr val="002060"/>
              </a:solidFill>
            </a:rPr>
            <a:t>пайдаланылған газдарды тазалайтын сүзгілердің болмауы  </a:t>
          </a:r>
          <a:endParaRPr lang="ru-RU" sz="1800" dirty="0">
            <a:solidFill>
              <a:srgbClr val="002060"/>
            </a:solidFill>
          </a:endParaRPr>
        </a:p>
      </dgm:t>
    </dgm:pt>
    <dgm:pt modelId="{0286D713-405A-4299-86A3-199D2E97C31A}" type="parTrans" cxnId="{88C17E6E-A409-4134-A1BA-AE3A93D64C69}">
      <dgm:prSet/>
      <dgm:spPr/>
      <dgm:t>
        <a:bodyPr/>
        <a:lstStyle/>
        <a:p>
          <a:endParaRPr lang="ru-RU"/>
        </a:p>
      </dgm:t>
    </dgm:pt>
    <dgm:pt modelId="{B03E095C-7D21-440D-ABF8-E8D7E45B248B}" type="sibTrans" cxnId="{88C17E6E-A409-4134-A1BA-AE3A93D64C69}">
      <dgm:prSet/>
      <dgm:spPr/>
      <dgm:t>
        <a:bodyPr/>
        <a:lstStyle/>
        <a:p>
          <a:endParaRPr lang="ru-RU"/>
        </a:p>
      </dgm:t>
    </dgm:pt>
    <dgm:pt modelId="{9F3529FB-63D8-4F32-AEC7-1C8E82781640}">
      <dgm:prSet phldrT="[Текст]" custT="1"/>
      <dgm:spPr/>
      <dgm:t>
        <a:bodyPr/>
        <a:lstStyle/>
        <a:p>
          <a:endParaRPr lang="kk-KZ" sz="1800" dirty="0" smtClean="0">
            <a:solidFill>
              <a:srgbClr val="002060"/>
            </a:solidFill>
          </a:endParaRPr>
        </a:p>
        <a:p>
          <a:endParaRPr lang="kk-KZ" sz="1800" dirty="0" smtClean="0">
            <a:solidFill>
              <a:srgbClr val="002060"/>
            </a:solidFill>
          </a:endParaRPr>
        </a:p>
        <a:p>
          <a:r>
            <a:rPr lang="kk-KZ" sz="1800" dirty="0" smtClean="0">
              <a:solidFill>
                <a:srgbClr val="002060"/>
              </a:solidFill>
            </a:rPr>
            <a:t>қалаларда автомобильдер санының көбеюі атмосфераға көміртек тотығының, қорғасынның және т.б. зиянды заттардың шығарылуына алып келеді.</a:t>
          </a:r>
        </a:p>
      </dgm:t>
    </dgm:pt>
    <dgm:pt modelId="{08EA880E-87AF-448A-BE88-B8A5B0AAF1F6}" type="parTrans" cxnId="{A14D6367-F5F4-400A-BF17-650E4A124DCE}">
      <dgm:prSet/>
      <dgm:spPr/>
      <dgm:t>
        <a:bodyPr/>
        <a:lstStyle/>
        <a:p>
          <a:endParaRPr lang="ru-RU"/>
        </a:p>
      </dgm:t>
    </dgm:pt>
    <dgm:pt modelId="{A7D79504-7B0F-4CD6-9C5C-109D446A6342}" type="sibTrans" cxnId="{A14D6367-F5F4-400A-BF17-650E4A124DCE}">
      <dgm:prSet/>
      <dgm:spPr/>
      <dgm:t>
        <a:bodyPr/>
        <a:lstStyle/>
        <a:p>
          <a:endParaRPr lang="ru-RU"/>
        </a:p>
      </dgm:t>
    </dgm:pt>
    <dgm:pt modelId="{6D223020-BD64-45F6-824E-86AC31F2E566}" type="pres">
      <dgm:prSet presAssocID="{EDF8B8BB-0710-407E-84F2-54EF7AE48349}" presName="arrowDiagram" presStyleCnt="0">
        <dgm:presLayoutVars>
          <dgm:chMax val="5"/>
          <dgm:dir/>
          <dgm:resizeHandles val="exact"/>
        </dgm:presLayoutVars>
      </dgm:prSet>
      <dgm:spPr/>
    </dgm:pt>
    <dgm:pt modelId="{CE396C66-D99F-4637-B758-1594FE436D42}" type="pres">
      <dgm:prSet presAssocID="{EDF8B8BB-0710-407E-84F2-54EF7AE48349}" presName="arrow" presStyleLbl="bgShp" presStyleIdx="0" presStyleCnt="1" custScaleX="157144" custLinFactNeighborX="-991" custLinFactNeighborY="18821"/>
      <dgm:spPr>
        <a:solidFill>
          <a:schemeClr val="tx2">
            <a:lumMod val="20000"/>
            <a:lumOff val="80000"/>
          </a:schemeClr>
        </a:solidFill>
      </dgm:spPr>
    </dgm:pt>
    <dgm:pt modelId="{5C17DECC-B120-440D-B210-CE0DF9588710}" type="pres">
      <dgm:prSet presAssocID="{EDF8B8BB-0710-407E-84F2-54EF7AE48349}" presName="arrowDiagram3" presStyleCnt="0"/>
      <dgm:spPr/>
    </dgm:pt>
    <dgm:pt modelId="{75C4E454-F550-4349-BAD2-23B382B7B8DA}" type="pres">
      <dgm:prSet presAssocID="{410BA5D3-10F8-4D09-B4EA-3166DD1A9566}" presName="bullet3a" presStyleLbl="node1" presStyleIdx="0" presStyleCnt="3" custScaleX="264924" custScaleY="220756" custLinFactX="-144782" custLinFactY="-75217" custLinFactNeighborX="-200000" custLinFactNeighborY="-100000"/>
      <dgm:spPr/>
    </dgm:pt>
    <dgm:pt modelId="{C9F97126-2C67-4687-AE1D-DC20312A7FED}" type="pres">
      <dgm:prSet presAssocID="{410BA5D3-10F8-4D09-B4EA-3166DD1A9566}" presName="textBox3a" presStyleLbl="revTx" presStyleIdx="0" presStyleCnt="3" custScaleX="210294" custLinFactNeighborX="-39735" custLinFactNeighborY="-7322">
        <dgm:presLayoutVars>
          <dgm:bulletEnabled val="1"/>
        </dgm:presLayoutVars>
      </dgm:prSet>
      <dgm:spPr/>
      <dgm:t>
        <a:bodyPr/>
        <a:lstStyle/>
        <a:p>
          <a:endParaRPr lang="ru-RU"/>
        </a:p>
      </dgm:t>
    </dgm:pt>
    <dgm:pt modelId="{8008B660-0C19-498A-A702-94ACAD8F6BC3}" type="pres">
      <dgm:prSet presAssocID="{C81D1373-53D3-4E44-9893-83D6A56914BC}" presName="bullet3b" presStyleLbl="node1" presStyleIdx="1" presStyleCnt="3" custScaleX="145399" custScaleY="124582" custLinFactX="100000" custLinFactNeighborX="106364" custLinFactNeighborY="-50027"/>
      <dgm:spPr/>
    </dgm:pt>
    <dgm:pt modelId="{8A5F82E4-C976-4ED5-B68E-BED852298E26}" type="pres">
      <dgm:prSet presAssocID="{C81D1373-53D3-4E44-9893-83D6A56914BC}" presName="textBox3b" presStyleLbl="revTx" presStyleIdx="1" presStyleCnt="3" custScaleX="219707" custScaleY="65366">
        <dgm:presLayoutVars>
          <dgm:bulletEnabled val="1"/>
        </dgm:presLayoutVars>
      </dgm:prSet>
      <dgm:spPr/>
      <dgm:t>
        <a:bodyPr/>
        <a:lstStyle/>
        <a:p>
          <a:endParaRPr lang="ru-RU"/>
        </a:p>
      </dgm:t>
    </dgm:pt>
    <dgm:pt modelId="{6005B7AC-6F28-463D-B677-C30ABFB3D581}" type="pres">
      <dgm:prSet presAssocID="{9F3529FB-63D8-4F32-AEC7-1C8E82781640}" presName="bullet3c" presStyleLbl="node1" presStyleIdx="2" presStyleCnt="3" custScaleX="131131" custLinFactX="178278" custLinFactNeighborX="200000" custLinFactNeighborY="-47478"/>
      <dgm:spPr/>
    </dgm:pt>
    <dgm:pt modelId="{748223CA-7623-4FF3-BC81-092A3F0772D5}" type="pres">
      <dgm:prSet presAssocID="{9F3529FB-63D8-4F32-AEC7-1C8E82781640}" presName="textBox3c" presStyleLbl="revTx" presStyleIdx="2" presStyleCnt="3" custScaleX="242896" custScaleY="101160" custLinFactX="7768" custLinFactNeighborX="100000" custLinFactNeighborY="-7443">
        <dgm:presLayoutVars>
          <dgm:bulletEnabled val="1"/>
        </dgm:presLayoutVars>
      </dgm:prSet>
      <dgm:spPr/>
      <dgm:t>
        <a:bodyPr/>
        <a:lstStyle/>
        <a:p>
          <a:endParaRPr lang="ru-RU"/>
        </a:p>
      </dgm:t>
    </dgm:pt>
  </dgm:ptLst>
  <dgm:cxnLst>
    <dgm:cxn modelId="{7CED483B-1CBF-4D51-B5AE-94DEDF64BBFD}" type="presOf" srcId="{C81D1373-53D3-4E44-9893-83D6A56914BC}" destId="{8A5F82E4-C976-4ED5-B68E-BED852298E26}" srcOrd="0" destOrd="0" presId="urn:microsoft.com/office/officeart/2005/8/layout/arrow2"/>
    <dgm:cxn modelId="{A14D6367-F5F4-400A-BF17-650E4A124DCE}" srcId="{EDF8B8BB-0710-407E-84F2-54EF7AE48349}" destId="{9F3529FB-63D8-4F32-AEC7-1C8E82781640}" srcOrd="2" destOrd="0" parTransId="{08EA880E-87AF-448A-BE88-B8A5B0AAF1F6}" sibTransId="{A7D79504-7B0F-4CD6-9C5C-109D446A6342}"/>
    <dgm:cxn modelId="{8830A97A-8321-4DD8-B98E-33894027DBF5}" type="presOf" srcId="{410BA5D3-10F8-4D09-B4EA-3166DD1A9566}" destId="{C9F97126-2C67-4687-AE1D-DC20312A7FED}" srcOrd="0" destOrd="0" presId="urn:microsoft.com/office/officeart/2005/8/layout/arrow2"/>
    <dgm:cxn modelId="{88C17E6E-A409-4134-A1BA-AE3A93D64C69}" srcId="{EDF8B8BB-0710-407E-84F2-54EF7AE48349}" destId="{C81D1373-53D3-4E44-9893-83D6A56914BC}" srcOrd="1" destOrd="0" parTransId="{0286D713-405A-4299-86A3-199D2E97C31A}" sibTransId="{B03E095C-7D21-440D-ABF8-E8D7E45B248B}"/>
    <dgm:cxn modelId="{BDC6744C-2FBB-4EAC-8FDA-9848310A27D4}" type="presOf" srcId="{9F3529FB-63D8-4F32-AEC7-1C8E82781640}" destId="{748223CA-7623-4FF3-BC81-092A3F0772D5}" srcOrd="0" destOrd="0" presId="urn:microsoft.com/office/officeart/2005/8/layout/arrow2"/>
    <dgm:cxn modelId="{AB4E7141-1A5E-402B-ABA8-428D1031641D}" type="presOf" srcId="{EDF8B8BB-0710-407E-84F2-54EF7AE48349}" destId="{6D223020-BD64-45F6-824E-86AC31F2E566}" srcOrd="0" destOrd="0" presId="urn:microsoft.com/office/officeart/2005/8/layout/arrow2"/>
    <dgm:cxn modelId="{5C8B37ED-0009-4996-A31F-5F12767FEC5C}" srcId="{EDF8B8BB-0710-407E-84F2-54EF7AE48349}" destId="{410BA5D3-10F8-4D09-B4EA-3166DD1A9566}" srcOrd="0" destOrd="0" parTransId="{02122A17-CC8C-4D8F-90DD-983BB15F3D5B}" sibTransId="{DD5C3CB9-9AA3-4633-A0E1-A47726899631}"/>
    <dgm:cxn modelId="{79E6079E-EF4F-4FE5-BF46-F49606FE76D1}" type="presParOf" srcId="{6D223020-BD64-45F6-824E-86AC31F2E566}" destId="{CE396C66-D99F-4637-B758-1594FE436D42}" srcOrd="0" destOrd="0" presId="urn:microsoft.com/office/officeart/2005/8/layout/arrow2"/>
    <dgm:cxn modelId="{2688F586-24EC-401C-9E0D-7132889C09BE}" type="presParOf" srcId="{6D223020-BD64-45F6-824E-86AC31F2E566}" destId="{5C17DECC-B120-440D-B210-CE0DF9588710}" srcOrd="1" destOrd="0" presId="urn:microsoft.com/office/officeart/2005/8/layout/arrow2"/>
    <dgm:cxn modelId="{3276EAD4-0FBA-4220-B9EC-71F9B706939D}" type="presParOf" srcId="{5C17DECC-B120-440D-B210-CE0DF9588710}" destId="{75C4E454-F550-4349-BAD2-23B382B7B8DA}" srcOrd="0" destOrd="0" presId="urn:microsoft.com/office/officeart/2005/8/layout/arrow2"/>
    <dgm:cxn modelId="{783077D0-B043-4F67-8A92-73984C47A48C}" type="presParOf" srcId="{5C17DECC-B120-440D-B210-CE0DF9588710}" destId="{C9F97126-2C67-4687-AE1D-DC20312A7FED}" srcOrd="1" destOrd="0" presId="urn:microsoft.com/office/officeart/2005/8/layout/arrow2"/>
    <dgm:cxn modelId="{B88FDC61-AE20-468E-8558-6FB7121E6233}" type="presParOf" srcId="{5C17DECC-B120-440D-B210-CE0DF9588710}" destId="{8008B660-0C19-498A-A702-94ACAD8F6BC3}" srcOrd="2" destOrd="0" presId="urn:microsoft.com/office/officeart/2005/8/layout/arrow2"/>
    <dgm:cxn modelId="{01C0E2D5-B8BD-44D1-A8C3-24FA5619E3CB}" type="presParOf" srcId="{5C17DECC-B120-440D-B210-CE0DF9588710}" destId="{8A5F82E4-C976-4ED5-B68E-BED852298E26}" srcOrd="3" destOrd="0" presId="urn:microsoft.com/office/officeart/2005/8/layout/arrow2"/>
    <dgm:cxn modelId="{84D57528-15AC-40F9-8EFE-F14B9C961666}" type="presParOf" srcId="{5C17DECC-B120-440D-B210-CE0DF9588710}" destId="{6005B7AC-6F28-463D-B677-C30ABFB3D581}" srcOrd="4" destOrd="0" presId="urn:microsoft.com/office/officeart/2005/8/layout/arrow2"/>
    <dgm:cxn modelId="{6CBD7B33-329B-460F-AD30-1CA2DDC02F8D}" type="presParOf" srcId="{5C17DECC-B120-440D-B210-CE0DF9588710}" destId="{748223CA-7623-4FF3-BC81-092A3F0772D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D8ACC-F9AB-46C9-B222-68C6B57FF7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460BE023-6C8A-4165-8309-7ADEDB100166}">
      <dgm:prSet phldrT="[Текст]" custT="1">
        <dgm:style>
          <a:lnRef idx="1">
            <a:schemeClr val="accent6"/>
          </a:lnRef>
          <a:fillRef idx="2">
            <a:schemeClr val="accent6"/>
          </a:fillRef>
          <a:effectRef idx="1">
            <a:schemeClr val="accent6"/>
          </a:effectRef>
          <a:fontRef idx="minor">
            <a:schemeClr val="dk1"/>
          </a:fontRef>
        </dgm:style>
      </dgm:prSet>
      <dgm:spPr>
        <a:solidFill>
          <a:schemeClr val="bg2"/>
        </a:solidFill>
      </dgm:spPr>
      <dgm:t>
        <a:bodyPr/>
        <a:lstStyle/>
        <a:p>
          <a:r>
            <a:rPr lang="ru-RU" sz="1800" dirty="0" err="1" smtClean="0">
              <a:solidFill>
                <a:srgbClr val="002060"/>
              </a:solidFill>
              <a:latin typeface="Tahoma" pitchFamily="34" charset="0"/>
              <a:ea typeface="Tahoma" pitchFamily="34" charset="0"/>
              <a:cs typeface="Tahoma" pitchFamily="34" charset="0"/>
            </a:rPr>
            <a:t>Қалалардағы</a:t>
          </a:r>
          <a:r>
            <a:rPr lang="ru-RU" sz="1800" dirty="0" smtClean="0">
              <a:solidFill>
                <a:srgbClr val="002060"/>
              </a:solidFill>
              <a:latin typeface="Tahoma" pitchFamily="34" charset="0"/>
              <a:ea typeface="Tahoma" pitchFamily="34" charset="0"/>
              <a:cs typeface="Tahoma" pitchFamily="34" charset="0"/>
            </a:rPr>
            <a:t>  </a:t>
          </a:r>
          <a:r>
            <a:rPr lang="ru-RU" sz="1800" dirty="0" err="1" smtClean="0">
              <a:solidFill>
                <a:srgbClr val="002060"/>
              </a:solidFill>
              <a:latin typeface="Tahoma" pitchFamily="34" charset="0"/>
              <a:ea typeface="Tahoma" pitchFamily="34" charset="0"/>
              <a:cs typeface="Tahoma" pitchFamily="34" charset="0"/>
            </a:rPr>
            <a:t>ауа</a:t>
          </a:r>
          <a:r>
            <a:rPr lang="ru-RU" sz="1800" dirty="0" smtClean="0">
              <a:solidFill>
                <a:srgbClr val="002060"/>
              </a:solidFill>
              <a:latin typeface="Tahoma" pitchFamily="34" charset="0"/>
              <a:ea typeface="Tahoma" pitchFamily="34" charset="0"/>
              <a:cs typeface="Tahoma" pitchFamily="34" charset="0"/>
            </a:rPr>
            <a:t> </a:t>
          </a:r>
          <a:r>
            <a:rPr lang="ru-RU" sz="1800" dirty="0" err="1" smtClean="0">
              <a:solidFill>
                <a:srgbClr val="002060"/>
              </a:solidFill>
              <a:latin typeface="Tahoma" pitchFamily="34" charset="0"/>
              <a:ea typeface="Tahoma" pitchFamily="34" charset="0"/>
              <a:cs typeface="Tahoma" pitchFamily="34" charset="0"/>
            </a:rPr>
            <a:t>ластануының</a:t>
          </a:r>
          <a:r>
            <a:rPr lang="ru-RU" sz="1800" dirty="0" smtClean="0">
              <a:solidFill>
                <a:srgbClr val="002060"/>
              </a:solidFill>
              <a:latin typeface="Tahoma" pitchFamily="34" charset="0"/>
              <a:ea typeface="Tahoma" pitchFamily="34" charset="0"/>
              <a:cs typeface="Tahoma" pitchFamily="34" charset="0"/>
            </a:rPr>
            <a:t> </a:t>
          </a:r>
          <a:r>
            <a:rPr lang="ru-RU" sz="1800" dirty="0" err="1" smtClean="0">
              <a:solidFill>
                <a:srgbClr val="002060"/>
              </a:solidFill>
              <a:latin typeface="Tahoma" pitchFamily="34" charset="0"/>
              <a:ea typeface="Tahoma" pitchFamily="34" charset="0"/>
              <a:cs typeface="Tahoma" pitchFamily="34" charset="0"/>
            </a:rPr>
            <a:t>жоғарғы</a:t>
          </a:r>
          <a:r>
            <a:rPr lang="ru-RU" sz="1800" dirty="0" smtClean="0">
              <a:solidFill>
                <a:srgbClr val="002060"/>
              </a:solidFill>
              <a:latin typeface="Tahoma" pitchFamily="34" charset="0"/>
              <a:ea typeface="Tahoma" pitchFamily="34" charset="0"/>
              <a:cs typeface="Tahoma" pitchFamily="34" charset="0"/>
            </a:rPr>
            <a:t> </a:t>
          </a:r>
          <a:r>
            <a:rPr lang="ru-RU" sz="1800" dirty="0" err="1" smtClean="0">
              <a:solidFill>
                <a:srgbClr val="002060"/>
              </a:solidFill>
              <a:latin typeface="Tahoma" pitchFamily="34" charset="0"/>
              <a:ea typeface="Tahoma" pitchFamily="34" charset="0"/>
              <a:cs typeface="Tahoma" pitchFamily="34" charset="0"/>
            </a:rPr>
            <a:t>деңгейінің</a:t>
          </a:r>
          <a:r>
            <a:rPr lang="ru-RU" sz="1800" dirty="0" smtClean="0">
              <a:solidFill>
                <a:srgbClr val="002060"/>
              </a:solidFill>
              <a:latin typeface="Tahoma" pitchFamily="34" charset="0"/>
              <a:ea typeface="Tahoma" pitchFamily="34" charset="0"/>
              <a:cs typeface="Tahoma" pitchFamily="34" charset="0"/>
            </a:rPr>
            <a:t> </a:t>
          </a:r>
          <a:r>
            <a:rPr lang="ru-RU" sz="1800" dirty="0" err="1" smtClean="0">
              <a:solidFill>
                <a:srgbClr val="002060"/>
              </a:solidFill>
              <a:latin typeface="Tahoma" pitchFamily="34" charset="0"/>
              <a:ea typeface="Tahoma" pitchFamily="34" charset="0"/>
              <a:cs typeface="Tahoma" pitchFamily="34" charset="0"/>
            </a:rPr>
            <a:t>себебі</a:t>
          </a:r>
          <a:r>
            <a:rPr lang="ru-RU" sz="1800" dirty="0" smtClean="0">
              <a:solidFill>
                <a:srgbClr val="002060"/>
              </a:solidFill>
              <a:latin typeface="Tahoma" pitchFamily="34" charset="0"/>
              <a:ea typeface="Tahoma" pitchFamily="34" charset="0"/>
              <a:cs typeface="Tahoma" pitchFamily="34" charset="0"/>
            </a:rPr>
            <a:t>-</a:t>
          </a:r>
        </a:p>
        <a:p>
          <a:r>
            <a:rPr lang="kk-KZ" sz="1800" dirty="0" smtClean="0">
              <a:solidFill>
                <a:srgbClr val="002060"/>
              </a:solidFill>
              <a:latin typeface="Tahoma" pitchFamily="34" charset="0"/>
              <a:ea typeface="Tahoma" pitchFamily="34" charset="0"/>
              <a:cs typeface="Tahoma" pitchFamily="34" charset="0"/>
            </a:rPr>
            <a:t>өндірістің ескерген технологиялары, </a:t>
          </a:r>
        </a:p>
        <a:p>
          <a:r>
            <a:rPr lang="kk-KZ" sz="1800" dirty="0" smtClean="0">
              <a:solidFill>
                <a:srgbClr val="002060"/>
              </a:solidFill>
              <a:latin typeface="Tahoma" pitchFamily="34" charset="0"/>
              <a:ea typeface="Tahoma" pitchFamily="34" charset="0"/>
              <a:cs typeface="Tahoma" pitchFamily="34" charset="0"/>
            </a:rPr>
            <a:t>тиімсіз тазарту құрылыстары,</a:t>
          </a:r>
        </a:p>
        <a:p>
          <a:r>
            <a:rPr lang="kk-KZ" sz="1800" dirty="0" smtClean="0">
              <a:solidFill>
                <a:srgbClr val="002060"/>
              </a:solidFill>
              <a:latin typeface="Tahoma" pitchFamily="34" charset="0"/>
              <a:ea typeface="Tahoma" pitchFamily="34" charset="0"/>
              <a:cs typeface="Tahoma" pitchFamily="34" charset="0"/>
            </a:rPr>
            <a:t>пайдаланатын отын сапасының төмен болуы</a:t>
          </a:r>
          <a:r>
            <a:rPr lang="kk-KZ" sz="2000" dirty="0" smtClean="0">
              <a:solidFill>
                <a:srgbClr val="002060"/>
              </a:solidFill>
              <a:latin typeface="Tahoma" pitchFamily="34" charset="0"/>
              <a:ea typeface="Tahoma" pitchFamily="34" charset="0"/>
              <a:cs typeface="Tahoma" pitchFamily="34" charset="0"/>
            </a:rPr>
            <a:t>.</a:t>
          </a:r>
          <a:endParaRPr lang="ru-RU" sz="2000" dirty="0">
            <a:solidFill>
              <a:srgbClr val="002060"/>
            </a:solidFill>
            <a:latin typeface="Tahoma" pitchFamily="34" charset="0"/>
            <a:ea typeface="Tahoma" pitchFamily="34" charset="0"/>
            <a:cs typeface="Tahoma" pitchFamily="34" charset="0"/>
          </a:endParaRPr>
        </a:p>
      </dgm:t>
    </dgm:pt>
    <dgm:pt modelId="{87F1740F-1B7B-4967-9563-7F1D66CFDDED}" type="parTrans" cxnId="{23A49409-64A4-4CA9-A62A-C302E00B695B}">
      <dgm:prSet/>
      <dgm:spPr/>
      <dgm:t>
        <a:bodyPr/>
        <a:lstStyle/>
        <a:p>
          <a:endParaRPr lang="ru-RU"/>
        </a:p>
      </dgm:t>
    </dgm:pt>
    <dgm:pt modelId="{23AD9C70-AE5F-425B-87D6-8143387F8883}" type="sibTrans" cxnId="{23A49409-64A4-4CA9-A62A-C302E00B695B}">
      <dgm:prSet/>
      <dgm:spPr/>
      <dgm:t>
        <a:bodyPr/>
        <a:lstStyle/>
        <a:p>
          <a:endParaRPr lang="ru-RU"/>
        </a:p>
      </dgm:t>
    </dgm:pt>
    <dgm:pt modelId="{C4DC3855-73B4-46FD-A0E7-5F3F281BD060}">
      <dgm:prSet phldrT="[Текст]" custT="1"/>
      <dgm:spPr>
        <a:solidFill>
          <a:schemeClr val="bg1"/>
        </a:solidFill>
      </dgm:spPr>
      <dgm:t>
        <a:bodyPr/>
        <a:lstStyle/>
        <a:p>
          <a:r>
            <a:rPr lang="kk-KZ" sz="1800" dirty="0" smtClean="0">
              <a:solidFill>
                <a:srgbClr val="002060"/>
              </a:solidFill>
              <a:latin typeface="Tahoma" pitchFamily="34" charset="0"/>
              <a:ea typeface="Tahoma" pitchFamily="34" charset="0"/>
              <a:cs typeface="Tahoma" pitchFamily="34" charset="0"/>
            </a:rPr>
            <a:t>Негізгі ластаушы заттар: шаң, күкірт диоксиді, азот диоксиді, көмірсутектер, фенол, қорғасын, күкіртті сутек, хлорлы сутек, аммиак және т.б.</a:t>
          </a:r>
          <a:endParaRPr lang="ru-RU" sz="1800" dirty="0">
            <a:solidFill>
              <a:srgbClr val="002060"/>
            </a:solidFill>
            <a:latin typeface="Tahoma" pitchFamily="34" charset="0"/>
            <a:ea typeface="Tahoma" pitchFamily="34" charset="0"/>
            <a:cs typeface="Tahoma" pitchFamily="34" charset="0"/>
          </a:endParaRPr>
        </a:p>
      </dgm:t>
    </dgm:pt>
    <dgm:pt modelId="{20E4BD6C-D3A7-40F9-BC06-9A53D6119B4E}" type="parTrans" cxnId="{70BA34DE-BC39-44B6-BF34-EB81A9B1D46F}">
      <dgm:prSet/>
      <dgm:spPr/>
      <dgm:t>
        <a:bodyPr/>
        <a:lstStyle/>
        <a:p>
          <a:endParaRPr lang="ru-RU"/>
        </a:p>
      </dgm:t>
    </dgm:pt>
    <dgm:pt modelId="{78C58385-B5DF-4B3C-9274-4BD34C45C5BF}" type="sibTrans" cxnId="{70BA34DE-BC39-44B6-BF34-EB81A9B1D46F}">
      <dgm:prSet/>
      <dgm:spPr/>
      <dgm:t>
        <a:bodyPr/>
        <a:lstStyle/>
        <a:p>
          <a:endParaRPr lang="ru-RU"/>
        </a:p>
      </dgm:t>
    </dgm:pt>
    <dgm:pt modelId="{82FB89C8-CD5F-4984-9239-BDB853B74AD2}">
      <dgm:prSet phldrT="[Текст]" custT="1"/>
      <dgm:spPr>
        <a:solidFill>
          <a:schemeClr val="bg1"/>
        </a:solidFill>
      </dgm:spPr>
      <dgm:t>
        <a:bodyPr/>
        <a:lstStyle/>
        <a:p>
          <a:r>
            <a:rPr lang="kk-KZ" sz="1800" dirty="0" smtClean="0">
              <a:solidFill>
                <a:srgbClr val="002060"/>
              </a:solidFill>
              <a:latin typeface="Tahoma" pitchFamily="34" charset="0"/>
              <a:ea typeface="Tahoma" pitchFamily="34" charset="0"/>
              <a:cs typeface="Tahoma" pitchFamily="34" charset="0"/>
            </a:rPr>
            <a:t>Осы заттардың әрқайсысы денсаулыққа кері әсер етеді. </a:t>
          </a:r>
        </a:p>
        <a:p>
          <a:r>
            <a:rPr lang="kk-KZ" sz="1800" dirty="0" smtClean="0">
              <a:solidFill>
                <a:srgbClr val="002060"/>
              </a:solidFill>
              <a:latin typeface="Tahoma" pitchFamily="34" charset="0"/>
              <a:ea typeface="Tahoma" pitchFamily="34" charset="0"/>
              <a:cs typeface="Tahoma" pitchFamily="34" charset="0"/>
            </a:rPr>
            <a:t>Мысалы: шаң  тыныс алу, бауыр, қан ауруларын тудырады.</a:t>
          </a:r>
        </a:p>
        <a:p>
          <a:r>
            <a:rPr lang="kk-KZ" sz="1800" dirty="0" smtClean="0">
              <a:solidFill>
                <a:srgbClr val="002060"/>
              </a:solidFill>
              <a:latin typeface="Tahoma" pitchFamily="34" charset="0"/>
              <a:ea typeface="Tahoma" pitchFamily="34" charset="0"/>
              <a:cs typeface="Tahoma" pitchFamily="34" charset="0"/>
            </a:rPr>
            <a:t>Қазақстанның ең шаңды қалалары: Ақтау, Атырау, Қызылорда, Жезқазған, Семей, Өскемен.</a:t>
          </a:r>
          <a:endParaRPr lang="ru-RU" sz="1800" dirty="0">
            <a:solidFill>
              <a:srgbClr val="002060"/>
            </a:solidFill>
            <a:latin typeface="Tahoma" pitchFamily="34" charset="0"/>
            <a:ea typeface="Tahoma" pitchFamily="34" charset="0"/>
            <a:cs typeface="Tahoma" pitchFamily="34" charset="0"/>
          </a:endParaRPr>
        </a:p>
      </dgm:t>
    </dgm:pt>
    <dgm:pt modelId="{11F16CBC-69DC-4950-AF59-56BD0F29D48C}" type="parTrans" cxnId="{510AE8B6-D40B-4091-8161-60C331BC3FEE}">
      <dgm:prSet/>
      <dgm:spPr/>
      <dgm:t>
        <a:bodyPr/>
        <a:lstStyle/>
        <a:p>
          <a:endParaRPr lang="ru-RU"/>
        </a:p>
      </dgm:t>
    </dgm:pt>
    <dgm:pt modelId="{E9B57669-763B-42A9-B07E-495DAAB7B552}" type="sibTrans" cxnId="{510AE8B6-D40B-4091-8161-60C331BC3FEE}">
      <dgm:prSet/>
      <dgm:spPr/>
      <dgm:t>
        <a:bodyPr/>
        <a:lstStyle/>
        <a:p>
          <a:endParaRPr lang="ru-RU"/>
        </a:p>
      </dgm:t>
    </dgm:pt>
    <dgm:pt modelId="{35091518-BA81-4B0C-8B0E-BB15C3CF9C90}" type="pres">
      <dgm:prSet presAssocID="{A76D8ACC-F9AB-46C9-B222-68C6B57FF7E9}" presName="linear" presStyleCnt="0">
        <dgm:presLayoutVars>
          <dgm:dir/>
          <dgm:animLvl val="lvl"/>
          <dgm:resizeHandles val="exact"/>
        </dgm:presLayoutVars>
      </dgm:prSet>
      <dgm:spPr/>
      <dgm:t>
        <a:bodyPr/>
        <a:lstStyle/>
        <a:p>
          <a:endParaRPr lang="ru-RU"/>
        </a:p>
      </dgm:t>
    </dgm:pt>
    <dgm:pt modelId="{9D2B2731-70DB-4BCF-AD44-417B7985A9CE}" type="pres">
      <dgm:prSet presAssocID="{460BE023-6C8A-4165-8309-7ADEDB100166}" presName="parentLin" presStyleCnt="0"/>
      <dgm:spPr/>
    </dgm:pt>
    <dgm:pt modelId="{D521B48C-6DE8-4DA3-A5CA-88B59DB1ADEC}" type="pres">
      <dgm:prSet presAssocID="{460BE023-6C8A-4165-8309-7ADEDB100166}" presName="parentLeftMargin" presStyleLbl="node1" presStyleIdx="0" presStyleCnt="3"/>
      <dgm:spPr/>
      <dgm:t>
        <a:bodyPr/>
        <a:lstStyle/>
        <a:p>
          <a:endParaRPr lang="ru-RU"/>
        </a:p>
      </dgm:t>
    </dgm:pt>
    <dgm:pt modelId="{AECB90E6-2DA1-42C5-9F9D-AC36899D79D2}" type="pres">
      <dgm:prSet presAssocID="{460BE023-6C8A-4165-8309-7ADEDB100166}" presName="parentText" presStyleLbl="node1" presStyleIdx="0" presStyleCnt="3" custScaleX="104565" custScaleY="167332" custLinFactNeighborX="-2418" custLinFactNeighborY="15488">
        <dgm:presLayoutVars>
          <dgm:chMax val="0"/>
          <dgm:bulletEnabled val="1"/>
        </dgm:presLayoutVars>
      </dgm:prSet>
      <dgm:spPr/>
      <dgm:t>
        <a:bodyPr/>
        <a:lstStyle/>
        <a:p>
          <a:endParaRPr lang="ru-RU"/>
        </a:p>
      </dgm:t>
    </dgm:pt>
    <dgm:pt modelId="{2717E5B9-00EB-4031-946A-5DA1E862E633}" type="pres">
      <dgm:prSet presAssocID="{460BE023-6C8A-4165-8309-7ADEDB100166}" presName="negativeSpace" presStyleCnt="0"/>
      <dgm:spPr/>
    </dgm:pt>
    <dgm:pt modelId="{4B39E0C4-C801-4164-8DD3-4151A7308E32}" type="pres">
      <dgm:prSet presAssocID="{460BE023-6C8A-4165-8309-7ADEDB100166}" presName="childText" presStyleLbl="conFgAcc1" presStyleIdx="0" presStyleCnt="3" custScaleX="99137" custScaleY="108971">
        <dgm:presLayoutVars>
          <dgm:bulletEnabled val="1"/>
        </dgm:presLayoutVars>
      </dgm:prSet>
      <dgm:spPr/>
    </dgm:pt>
    <dgm:pt modelId="{E2CF8F84-F85F-43EF-8EE0-5757A9877C10}" type="pres">
      <dgm:prSet presAssocID="{23AD9C70-AE5F-425B-87D6-8143387F8883}" presName="spaceBetweenRectangles" presStyleCnt="0"/>
      <dgm:spPr/>
    </dgm:pt>
    <dgm:pt modelId="{6205B92D-A227-4E5E-8ED6-EEF05FDE1431}" type="pres">
      <dgm:prSet presAssocID="{C4DC3855-73B4-46FD-A0E7-5F3F281BD060}" presName="parentLin" presStyleCnt="0"/>
      <dgm:spPr/>
    </dgm:pt>
    <dgm:pt modelId="{D0EECC3B-E84B-4D58-9440-D9D513386108}" type="pres">
      <dgm:prSet presAssocID="{C4DC3855-73B4-46FD-A0E7-5F3F281BD060}" presName="parentLeftMargin" presStyleLbl="node1" presStyleIdx="0" presStyleCnt="3"/>
      <dgm:spPr/>
      <dgm:t>
        <a:bodyPr/>
        <a:lstStyle/>
        <a:p>
          <a:endParaRPr lang="ru-RU"/>
        </a:p>
      </dgm:t>
    </dgm:pt>
    <dgm:pt modelId="{2A7287CD-C33B-4795-B1CD-151FDC53E529}" type="pres">
      <dgm:prSet presAssocID="{C4DC3855-73B4-46FD-A0E7-5F3F281BD060}" presName="parentText" presStyleLbl="node1" presStyleIdx="1" presStyleCnt="3" custScaleX="104935" custScaleY="151653" custLinFactNeighborX="-1110" custLinFactNeighborY="-23827">
        <dgm:presLayoutVars>
          <dgm:chMax val="0"/>
          <dgm:bulletEnabled val="1"/>
        </dgm:presLayoutVars>
      </dgm:prSet>
      <dgm:spPr/>
      <dgm:t>
        <a:bodyPr/>
        <a:lstStyle/>
        <a:p>
          <a:endParaRPr lang="ru-RU"/>
        </a:p>
      </dgm:t>
    </dgm:pt>
    <dgm:pt modelId="{83AB7433-FE93-415F-8309-44DE6C5F83A7}" type="pres">
      <dgm:prSet presAssocID="{C4DC3855-73B4-46FD-A0E7-5F3F281BD060}" presName="negativeSpace" presStyleCnt="0"/>
      <dgm:spPr/>
    </dgm:pt>
    <dgm:pt modelId="{C43FC53E-F10D-46F8-8723-1873710811BB}" type="pres">
      <dgm:prSet presAssocID="{C4DC3855-73B4-46FD-A0E7-5F3F281BD060}" presName="childText" presStyleLbl="conFgAcc1" presStyleIdx="1" presStyleCnt="3">
        <dgm:presLayoutVars>
          <dgm:bulletEnabled val="1"/>
        </dgm:presLayoutVars>
      </dgm:prSet>
      <dgm:spPr/>
    </dgm:pt>
    <dgm:pt modelId="{274A9186-8154-417C-8115-0272759BAE52}" type="pres">
      <dgm:prSet presAssocID="{78C58385-B5DF-4B3C-9274-4BD34C45C5BF}" presName="spaceBetweenRectangles" presStyleCnt="0"/>
      <dgm:spPr/>
    </dgm:pt>
    <dgm:pt modelId="{F871A83E-D1AA-436B-BC5D-C55F7E6DC45F}" type="pres">
      <dgm:prSet presAssocID="{82FB89C8-CD5F-4984-9239-BDB853B74AD2}" presName="parentLin" presStyleCnt="0"/>
      <dgm:spPr/>
    </dgm:pt>
    <dgm:pt modelId="{1C30F1D9-499A-43FE-9C4D-AFAD54940E32}" type="pres">
      <dgm:prSet presAssocID="{82FB89C8-CD5F-4984-9239-BDB853B74AD2}" presName="parentLeftMargin" presStyleLbl="node1" presStyleIdx="1" presStyleCnt="3"/>
      <dgm:spPr/>
      <dgm:t>
        <a:bodyPr/>
        <a:lstStyle/>
        <a:p>
          <a:endParaRPr lang="ru-RU"/>
        </a:p>
      </dgm:t>
    </dgm:pt>
    <dgm:pt modelId="{EE6CDB64-AD4F-4E1D-B26B-9F0BE24E2622}" type="pres">
      <dgm:prSet presAssocID="{82FB89C8-CD5F-4984-9239-BDB853B74AD2}" presName="parentText" presStyleLbl="node1" presStyleIdx="2" presStyleCnt="3" custScaleX="104811" custScaleY="182649" custLinFactNeighborX="7776" custLinFactNeighborY="-51624">
        <dgm:presLayoutVars>
          <dgm:chMax val="0"/>
          <dgm:bulletEnabled val="1"/>
        </dgm:presLayoutVars>
      </dgm:prSet>
      <dgm:spPr/>
      <dgm:t>
        <a:bodyPr/>
        <a:lstStyle/>
        <a:p>
          <a:endParaRPr lang="ru-RU"/>
        </a:p>
      </dgm:t>
    </dgm:pt>
    <dgm:pt modelId="{C540C21E-956F-4C0E-8C4E-26C3F999014D}" type="pres">
      <dgm:prSet presAssocID="{82FB89C8-CD5F-4984-9239-BDB853B74AD2}" presName="negativeSpace" presStyleCnt="0"/>
      <dgm:spPr/>
    </dgm:pt>
    <dgm:pt modelId="{A2B10265-6EC6-4A16-B5C1-BEE2B1E779CD}" type="pres">
      <dgm:prSet presAssocID="{82FB89C8-CD5F-4984-9239-BDB853B74AD2}" presName="childText" presStyleLbl="conFgAcc1" presStyleIdx="2" presStyleCnt="3">
        <dgm:presLayoutVars>
          <dgm:bulletEnabled val="1"/>
        </dgm:presLayoutVars>
      </dgm:prSet>
      <dgm:spPr/>
    </dgm:pt>
  </dgm:ptLst>
  <dgm:cxnLst>
    <dgm:cxn modelId="{CA39CA49-3FD9-4A11-A1BC-8C3E49EC6028}" type="presOf" srcId="{C4DC3855-73B4-46FD-A0E7-5F3F281BD060}" destId="{2A7287CD-C33B-4795-B1CD-151FDC53E529}" srcOrd="1" destOrd="0" presId="urn:microsoft.com/office/officeart/2005/8/layout/list1"/>
    <dgm:cxn modelId="{DB3F9EB7-E600-4F91-A118-3F644BE65879}" type="presOf" srcId="{A76D8ACC-F9AB-46C9-B222-68C6B57FF7E9}" destId="{35091518-BA81-4B0C-8B0E-BB15C3CF9C90}" srcOrd="0" destOrd="0" presId="urn:microsoft.com/office/officeart/2005/8/layout/list1"/>
    <dgm:cxn modelId="{23A49409-64A4-4CA9-A62A-C302E00B695B}" srcId="{A76D8ACC-F9AB-46C9-B222-68C6B57FF7E9}" destId="{460BE023-6C8A-4165-8309-7ADEDB100166}" srcOrd="0" destOrd="0" parTransId="{87F1740F-1B7B-4967-9563-7F1D66CFDDED}" sibTransId="{23AD9C70-AE5F-425B-87D6-8143387F8883}"/>
    <dgm:cxn modelId="{70BA34DE-BC39-44B6-BF34-EB81A9B1D46F}" srcId="{A76D8ACC-F9AB-46C9-B222-68C6B57FF7E9}" destId="{C4DC3855-73B4-46FD-A0E7-5F3F281BD060}" srcOrd="1" destOrd="0" parTransId="{20E4BD6C-D3A7-40F9-BC06-9A53D6119B4E}" sibTransId="{78C58385-B5DF-4B3C-9274-4BD34C45C5BF}"/>
    <dgm:cxn modelId="{510AE8B6-D40B-4091-8161-60C331BC3FEE}" srcId="{A76D8ACC-F9AB-46C9-B222-68C6B57FF7E9}" destId="{82FB89C8-CD5F-4984-9239-BDB853B74AD2}" srcOrd="2" destOrd="0" parTransId="{11F16CBC-69DC-4950-AF59-56BD0F29D48C}" sibTransId="{E9B57669-763B-42A9-B07E-495DAAB7B552}"/>
    <dgm:cxn modelId="{E217BF88-B103-4A91-A8FB-7E8A2A43114E}" type="presOf" srcId="{C4DC3855-73B4-46FD-A0E7-5F3F281BD060}" destId="{D0EECC3B-E84B-4D58-9440-D9D513386108}" srcOrd="0" destOrd="0" presId="urn:microsoft.com/office/officeart/2005/8/layout/list1"/>
    <dgm:cxn modelId="{065F9372-B7AC-4409-B286-9BAB7D6804AF}" type="presOf" srcId="{460BE023-6C8A-4165-8309-7ADEDB100166}" destId="{D521B48C-6DE8-4DA3-A5CA-88B59DB1ADEC}" srcOrd="0" destOrd="0" presId="urn:microsoft.com/office/officeart/2005/8/layout/list1"/>
    <dgm:cxn modelId="{3BC06032-77A7-4603-8A9C-DB0898993C44}" type="presOf" srcId="{460BE023-6C8A-4165-8309-7ADEDB100166}" destId="{AECB90E6-2DA1-42C5-9F9D-AC36899D79D2}" srcOrd="1" destOrd="0" presId="urn:microsoft.com/office/officeart/2005/8/layout/list1"/>
    <dgm:cxn modelId="{47B4522B-BA51-4F28-9BDD-0C3A25D01080}" type="presOf" srcId="{82FB89C8-CD5F-4984-9239-BDB853B74AD2}" destId="{EE6CDB64-AD4F-4E1D-B26B-9F0BE24E2622}" srcOrd="1" destOrd="0" presId="urn:microsoft.com/office/officeart/2005/8/layout/list1"/>
    <dgm:cxn modelId="{9977BF2C-8F6D-4291-B5A7-154CB8D9DCC7}" type="presOf" srcId="{82FB89C8-CD5F-4984-9239-BDB853B74AD2}" destId="{1C30F1D9-499A-43FE-9C4D-AFAD54940E32}" srcOrd="0" destOrd="0" presId="urn:microsoft.com/office/officeart/2005/8/layout/list1"/>
    <dgm:cxn modelId="{E9B66AF9-0615-44C3-97D0-9CA0C6695579}" type="presParOf" srcId="{35091518-BA81-4B0C-8B0E-BB15C3CF9C90}" destId="{9D2B2731-70DB-4BCF-AD44-417B7985A9CE}" srcOrd="0" destOrd="0" presId="urn:microsoft.com/office/officeart/2005/8/layout/list1"/>
    <dgm:cxn modelId="{6F05AFA9-6CEC-48C7-9DB2-895D0B902434}" type="presParOf" srcId="{9D2B2731-70DB-4BCF-AD44-417B7985A9CE}" destId="{D521B48C-6DE8-4DA3-A5CA-88B59DB1ADEC}" srcOrd="0" destOrd="0" presId="urn:microsoft.com/office/officeart/2005/8/layout/list1"/>
    <dgm:cxn modelId="{28F3535C-FAE2-473A-AB51-49F859572ACC}" type="presParOf" srcId="{9D2B2731-70DB-4BCF-AD44-417B7985A9CE}" destId="{AECB90E6-2DA1-42C5-9F9D-AC36899D79D2}" srcOrd="1" destOrd="0" presId="urn:microsoft.com/office/officeart/2005/8/layout/list1"/>
    <dgm:cxn modelId="{3822EE6D-0F11-48EF-89EA-F99757F021AF}" type="presParOf" srcId="{35091518-BA81-4B0C-8B0E-BB15C3CF9C90}" destId="{2717E5B9-00EB-4031-946A-5DA1E862E633}" srcOrd="1" destOrd="0" presId="urn:microsoft.com/office/officeart/2005/8/layout/list1"/>
    <dgm:cxn modelId="{A7BDBCA2-78F7-4AAC-8F31-0CCC3A407414}" type="presParOf" srcId="{35091518-BA81-4B0C-8B0E-BB15C3CF9C90}" destId="{4B39E0C4-C801-4164-8DD3-4151A7308E32}" srcOrd="2" destOrd="0" presId="urn:microsoft.com/office/officeart/2005/8/layout/list1"/>
    <dgm:cxn modelId="{19D8F9A2-62AB-4587-844B-89F54C76327F}" type="presParOf" srcId="{35091518-BA81-4B0C-8B0E-BB15C3CF9C90}" destId="{E2CF8F84-F85F-43EF-8EE0-5757A9877C10}" srcOrd="3" destOrd="0" presId="urn:microsoft.com/office/officeart/2005/8/layout/list1"/>
    <dgm:cxn modelId="{291F21F0-5EB5-4340-9BFF-D2132C1EE058}" type="presParOf" srcId="{35091518-BA81-4B0C-8B0E-BB15C3CF9C90}" destId="{6205B92D-A227-4E5E-8ED6-EEF05FDE1431}" srcOrd="4" destOrd="0" presId="urn:microsoft.com/office/officeart/2005/8/layout/list1"/>
    <dgm:cxn modelId="{195E6ACF-835C-4E86-971C-CCDDEC80BFE9}" type="presParOf" srcId="{6205B92D-A227-4E5E-8ED6-EEF05FDE1431}" destId="{D0EECC3B-E84B-4D58-9440-D9D513386108}" srcOrd="0" destOrd="0" presId="urn:microsoft.com/office/officeart/2005/8/layout/list1"/>
    <dgm:cxn modelId="{3CBA8EA7-5146-4241-9D4E-2E8310645F1A}" type="presParOf" srcId="{6205B92D-A227-4E5E-8ED6-EEF05FDE1431}" destId="{2A7287CD-C33B-4795-B1CD-151FDC53E529}" srcOrd="1" destOrd="0" presId="urn:microsoft.com/office/officeart/2005/8/layout/list1"/>
    <dgm:cxn modelId="{262D7367-D0C5-4AFC-8DBF-03AC7DB746DF}" type="presParOf" srcId="{35091518-BA81-4B0C-8B0E-BB15C3CF9C90}" destId="{83AB7433-FE93-415F-8309-44DE6C5F83A7}" srcOrd="5" destOrd="0" presId="urn:microsoft.com/office/officeart/2005/8/layout/list1"/>
    <dgm:cxn modelId="{7E098EF1-7768-4AB4-BBF4-D691C1879165}" type="presParOf" srcId="{35091518-BA81-4B0C-8B0E-BB15C3CF9C90}" destId="{C43FC53E-F10D-46F8-8723-1873710811BB}" srcOrd="6" destOrd="0" presId="urn:microsoft.com/office/officeart/2005/8/layout/list1"/>
    <dgm:cxn modelId="{7B300DAB-58EF-4748-AFC2-8C25A14E37DF}" type="presParOf" srcId="{35091518-BA81-4B0C-8B0E-BB15C3CF9C90}" destId="{274A9186-8154-417C-8115-0272759BAE52}" srcOrd="7" destOrd="0" presId="urn:microsoft.com/office/officeart/2005/8/layout/list1"/>
    <dgm:cxn modelId="{2A8CC7CE-C85B-4678-A617-8F34E6DF411E}" type="presParOf" srcId="{35091518-BA81-4B0C-8B0E-BB15C3CF9C90}" destId="{F871A83E-D1AA-436B-BC5D-C55F7E6DC45F}" srcOrd="8" destOrd="0" presId="urn:microsoft.com/office/officeart/2005/8/layout/list1"/>
    <dgm:cxn modelId="{C30541A7-89E6-4DD7-8863-71026B3681E2}" type="presParOf" srcId="{F871A83E-D1AA-436B-BC5D-C55F7E6DC45F}" destId="{1C30F1D9-499A-43FE-9C4D-AFAD54940E32}" srcOrd="0" destOrd="0" presId="urn:microsoft.com/office/officeart/2005/8/layout/list1"/>
    <dgm:cxn modelId="{B97B2F06-78A5-4150-BA30-86261A0E126C}" type="presParOf" srcId="{F871A83E-D1AA-436B-BC5D-C55F7E6DC45F}" destId="{EE6CDB64-AD4F-4E1D-B26B-9F0BE24E2622}" srcOrd="1" destOrd="0" presId="urn:microsoft.com/office/officeart/2005/8/layout/list1"/>
    <dgm:cxn modelId="{66E83F0E-7AF8-4E63-AAFD-2466E05A1AAB}" type="presParOf" srcId="{35091518-BA81-4B0C-8B0E-BB15C3CF9C90}" destId="{C540C21E-956F-4C0E-8C4E-26C3F999014D}" srcOrd="9" destOrd="0" presId="urn:microsoft.com/office/officeart/2005/8/layout/list1"/>
    <dgm:cxn modelId="{40030CC1-4599-4C48-B922-0F482AF05549}" type="presParOf" srcId="{35091518-BA81-4B0C-8B0E-BB15C3CF9C90}" destId="{A2B10265-6EC6-4A16-B5C1-BEE2B1E779C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F04D8-7CF4-4E72-8B49-43D2981B51D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36204CE6-1E65-48B0-8B11-B681DC0F541F}">
      <dgm:prSet phldrT="[Текст]" custT="1">
        <dgm:style>
          <a:lnRef idx="1">
            <a:schemeClr val="accent3"/>
          </a:lnRef>
          <a:fillRef idx="3">
            <a:schemeClr val="accent3"/>
          </a:fillRef>
          <a:effectRef idx="2">
            <a:schemeClr val="accent3"/>
          </a:effectRef>
          <a:fontRef idx="minor">
            <a:schemeClr val="lt1"/>
          </a:fontRef>
        </dgm:style>
      </dgm:prSet>
      <dgm:spPr>
        <a:solidFill>
          <a:schemeClr val="bg1"/>
        </a:solidFill>
      </dgm:spPr>
      <dgm:t>
        <a:bodyPr/>
        <a:lstStyle/>
        <a:p>
          <a:r>
            <a:rPr lang="kk-KZ" sz="2000" dirty="0" smtClean="0">
              <a:solidFill>
                <a:srgbClr val="002060"/>
              </a:solidFill>
            </a:rPr>
            <a:t>ҚР «Қазақстан-2030» Стратегиясында «тамақтануды жақсарту, қоршаған ортаның тазалығы мен экологиясы» басым бағыттардың бірі болып табылады.</a:t>
          </a:r>
          <a:endParaRPr lang="ru-RU" sz="2000" dirty="0">
            <a:solidFill>
              <a:srgbClr val="002060"/>
            </a:solidFill>
          </a:endParaRPr>
        </a:p>
      </dgm:t>
    </dgm:pt>
    <dgm:pt modelId="{55933926-BEFA-4B02-85A9-814BFCC2EBAC}" type="parTrans" cxnId="{74F4AEEC-F82C-4CBB-A8A5-9F3A0EA43E67}">
      <dgm:prSet/>
      <dgm:spPr/>
      <dgm:t>
        <a:bodyPr/>
        <a:lstStyle/>
        <a:p>
          <a:endParaRPr lang="ru-RU"/>
        </a:p>
      </dgm:t>
    </dgm:pt>
    <dgm:pt modelId="{6B828C59-7A9F-4570-B348-F7398E32DFB9}" type="sibTrans" cxnId="{74F4AEEC-F82C-4CBB-A8A5-9F3A0EA43E67}">
      <dgm:prSet/>
      <dgm:spPr/>
      <dgm:t>
        <a:bodyPr/>
        <a:lstStyle/>
        <a:p>
          <a:endParaRPr lang="ru-RU"/>
        </a:p>
      </dgm:t>
    </dgm:pt>
    <dgm:pt modelId="{27861B94-96DE-4A4D-8608-CF4764DE43E6}">
      <dgm:prSet phldrT="[Текст]" custT="1">
        <dgm:style>
          <a:lnRef idx="3">
            <a:schemeClr val="lt1"/>
          </a:lnRef>
          <a:fillRef idx="1">
            <a:schemeClr val="accent3"/>
          </a:fillRef>
          <a:effectRef idx="1">
            <a:schemeClr val="accent3"/>
          </a:effectRef>
          <a:fontRef idx="minor">
            <a:schemeClr val="lt1"/>
          </a:fontRef>
        </dgm:style>
      </dgm:prSet>
      <dgm:spPr>
        <a:solidFill>
          <a:schemeClr val="bg1"/>
        </a:solidFill>
      </dgm:spPr>
      <dgm:t>
        <a:bodyPr/>
        <a:lstStyle/>
        <a:p>
          <a:r>
            <a:rPr lang="kk-KZ" sz="2000" dirty="0" smtClean="0">
              <a:solidFill>
                <a:srgbClr val="002060"/>
              </a:solidFill>
              <a:latin typeface="Tahoma" pitchFamily="34" charset="0"/>
              <a:ea typeface="Tahoma" pitchFamily="34" charset="0"/>
              <a:cs typeface="Tahoma" pitchFamily="34" charset="0"/>
            </a:rPr>
            <a:t>Қазақстан</a:t>
          </a:r>
          <a:r>
            <a:rPr lang="kk-KZ" sz="2000" baseline="0" dirty="0" smtClean="0">
              <a:solidFill>
                <a:srgbClr val="002060"/>
              </a:solidFill>
              <a:latin typeface="Tahoma" pitchFamily="34" charset="0"/>
              <a:ea typeface="Tahoma" pitchFamily="34" charset="0"/>
              <a:cs typeface="Tahoma" pitchFamily="34" charset="0"/>
            </a:rPr>
            <a:t> әлемдік экологиялық рейтингке сәйкес,  халықтың физикалық және генетикалық денсаулығына,</a:t>
          </a:r>
          <a:endParaRPr lang="ru-RU" sz="2000" dirty="0">
            <a:solidFill>
              <a:srgbClr val="002060"/>
            </a:solidFill>
            <a:latin typeface="Tahoma" pitchFamily="34" charset="0"/>
            <a:ea typeface="Tahoma" pitchFamily="34" charset="0"/>
            <a:cs typeface="Tahoma" pitchFamily="34" charset="0"/>
          </a:endParaRPr>
        </a:p>
      </dgm:t>
    </dgm:pt>
    <dgm:pt modelId="{8E06E1B8-AC08-4A68-8773-F81105908FC1}" type="parTrans" cxnId="{99BD3CC1-51B6-4F77-BB29-BD7F18FB5A51}">
      <dgm:prSet/>
      <dgm:spPr/>
      <dgm:t>
        <a:bodyPr/>
        <a:lstStyle/>
        <a:p>
          <a:endParaRPr lang="ru-RU"/>
        </a:p>
      </dgm:t>
    </dgm:pt>
    <dgm:pt modelId="{9A5D762F-109D-4A1F-8A47-B04F05A0F166}" type="sibTrans" cxnId="{99BD3CC1-51B6-4F77-BB29-BD7F18FB5A51}">
      <dgm:prSet/>
      <dgm:spPr/>
      <dgm:t>
        <a:bodyPr/>
        <a:lstStyle/>
        <a:p>
          <a:endParaRPr lang="ru-RU"/>
        </a:p>
      </dgm:t>
    </dgm:pt>
    <dgm:pt modelId="{EF7E73E8-E9F8-44CE-ABB3-86BC9AE8F8DF}">
      <dgm:prSet phldrT="[Текст]" custT="1">
        <dgm:style>
          <a:lnRef idx="3">
            <a:schemeClr val="lt1"/>
          </a:lnRef>
          <a:fillRef idx="1">
            <a:schemeClr val="accent3"/>
          </a:fillRef>
          <a:effectRef idx="1">
            <a:schemeClr val="accent3"/>
          </a:effectRef>
          <a:fontRef idx="minor">
            <a:schemeClr val="lt1"/>
          </a:fontRef>
        </dgm:style>
      </dgm:prSet>
      <dgm:spPr>
        <a:solidFill>
          <a:schemeClr val="bg1"/>
        </a:solidFill>
      </dgm:spPr>
      <dgm:t>
        <a:bodyPr/>
        <a:lstStyle/>
        <a:p>
          <a:r>
            <a:rPr lang="kk-KZ" sz="2000" dirty="0" smtClean="0">
              <a:solidFill>
                <a:srgbClr val="002060"/>
              </a:solidFill>
              <a:latin typeface="Tahoma" pitchFamily="34" charset="0"/>
              <a:ea typeface="Tahoma" pitchFamily="34" charset="0"/>
              <a:cs typeface="Tahoma" pitchFamily="34" charset="0"/>
            </a:rPr>
            <a:t>флора мен фаунаның түрлік құрамына,  табиғи ресурстардың сарқылуына тікелей қауіп төнген</a:t>
          </a:r>
          <a:endParaRPr lang="ru-RU" sz="2000" dirty="0">
            <a:solidFill>
              <a:srgbClr val="002060"/>
            </a:solidFill>
            <a:latin typeface="Tahoma" pitchFamily="34" charset="0"/>
            <a:ea typeface="Tahoma" pitchFamily="34" charset="0"/>
            <a:cs typeface="Tahoma" pitchFamily="34" charset="0"/>
          </a:endParaRPr>
        </a:p>
      </dgm:t>
    </dgm:pt>
    <dgm:pt modelId="{4AC3DA60-FB42-46D6-9C2F-8ED995CB050A}" type="parTrans" cxnId="{FFD8868A-DE18-4579-B43D-A4F9C10490CC}">
      <dgm:prSet/>
      <dgm:spPr/>
      <dgm:t>
        <a:bodyPr/>
        <a:lstStyle/>
        <a:p>
          <a:endParaRPr lang="ru-RU"/>
        </a:p>
      </dgm:t>
    </dgm:pt>
    <dgm:pt modelId="{531C7540-8EAB-49EB-ACEA-7469651B83B9}" type="sibTrans" cxnId="{FFD8868A-DE18-4579-B43D-A4F9C10490CC}">
      <dgm:prSet/>
      <dgm:spPr/>
      <dgm:t>
        <a:bodyPr/>
        <a:lstStyle/>
        <a:p>
          <a:endParaRPr lang="ru-RU"/>
        </a:p>
      </dgm:t>
    </dgm:pt>
    <dgm:pt modelId="{57892512-3C8D-4098-B91C-A0B11EA3E36C}">
      <dgm:prSet phldrT="[Текст]" custT="1">
        <dgm:style>
          <a:lnRef idx="3">
            <a:schemeClr val="lt1"/>
          </a:lnRef>
          <a:fillRef idx="1">
            <a:schemeClr val="accent3"/>
          </a:fillRef>
          <a:effectRef idx="1">
            <a:schemeClr val="accent3"/>
          </a:effectRef>
          <a:fontRef idx="minor">
            <a:schemeClr val="lt1"/>
          </a:fontRef>
        </dgm:style>
      </dgm:prSet>
      <dgm:spPr>
        <a:solidFill>
          <a:schemeClr val="bg1"/>
        </a:solidFill>
      </dgm:spPr>
      <dgm:t>
        <a:bodyPr/>
        <a:lstStyle/>
        <a:p>
          <a:r>
            <a:rPr lang="kk-KZ" sz="2000" dirty="0" smtClean="0">
              <a:solidFill>
                <a:srgbClr val="002060"/>
              </a:solidFill>
              <a:latin typeface="Tahoma" pitchFamily="34" charset="0"/>
              <a:ea typeface="Tahoma" pitchFamily="34" charset="0"/>
              <a:cs typeface="Tahoma" pitchFamily="34" charset="0"/>
            </a:rPr>
            <a:t>сонымен қатар қоршаған орта жағдайының нашарлауына байланысты экологиялық апатты аймаққа жатады.</a:t>
          </a:r>
          <a:endParaRPr lang="ru-RU" sz="2000" dirty="0">
            <a:solidFill>
              <a:srgbClr val="002060"/>
            </a:solidFill>
            <a:latin typeface="Tahoma" pitchFamily="34" charset="0"/>
            <a:ea typeface="Tahoma" pitchFamily="34" charset="0"/>
            <a:cs typeface="Tahoma" pitchFamily="34" charset="0"/>
          </a:endParaRPr>
        </a:p>
      </dgm:t>
    </dgm:pt>
    <dgm:pt modelId="{C0616171-7B7D-411E-AEBA-79531D4B7678}" type="parTrans" cxnId="{D0C393EB-ED11-468E-AA89-135A8D93ED61}">
      <dgm:prSet/>
      <dgm:spPr/>
      <dgm:t>
        <a:bodyPr/>
        <a:lstStyle/>
        <a:p>
          <a:endParaRPr lang="ru-RU"/>
        </a:p>
      </dgm:t>
    </dgm:pt>
    <dgm:pt modelId="{43EFF48C-D370-4474-B900-11C41954EA47}" type="sibTrans" cxnId="{D0C393EB-ED11-468E-AA89-135A8D93ED61}">
      <dgm:prSet/>
      <dgm:spPr/>
      <dgm:t>
        <a:bodyPr/>
        <a:lstStyle/>
        <a:p>
          <a:endParaRPr lang="ru-RU"/>
        </a:p>
      </dgm:t>
    </dgm:pt>
    <dgm:pt modelId="{BA4F5833-C4FD-4473-BA8A-85EF874BCBBD}" type="pres">
      <dgm:prSet presAssocID="{7B6F04D8-7CF4-4E72-8B49-43D2981B51D8}" presName="diagram" presStyleCnt="0">
        <dgm:presLayoutVars>
          <dgm:dir/>
          <dgm:resizeHandles val="exact"/>
        </dgm:presLayoutVars>
      </dgm:prSet>
      <dgm:spPr/>
      <dgm:t>
        <a:bodyPr/>
        <a:lstStyle/>
        <a:p>
          <a:endParaRPr lang="ru-RU"/>
        </a:p>
      </dgm:t>
    </dgm:pt>
    <dgm:pt modelId="{D1694263-E143-49BF-8751-A97BAF5DE55A}" type="pres">
      <dgm:prSet presAssocID="{36204CE6-1E65-48B0-8B11-B681DC0F541F}" presName="node" presStyleLbl="node1" presStyleIdx="0" presStyleCnt="4" custScaleY="68102">
        <dgm:presLayoutVars>
          <dgm:bulletEnabled val="1"/>
        </dgm:presLayoutVars>
      </dgm:prSet>
      <dgm:spPr/>
      <dgm:t>
        <a:bodyPr/>
        <a:lstStyle/>
        <a:p>
          <a:endParaRPr lang="ru-RU"/>
        </a:p>
      </dgm:t>
    </dgm:pt>
    <dgm:pt modelId="{E6FC5297-6517-46CB-9822-6E007403CD10}" type="pres">
      <dgm:prSet presAssocID="{6B828C59-7A9F-4570-B348-F7398E32DFB9}" presName="sibTrans" presStyleCnt="0"/>
      <dgm:spPr/>
    </dgm:pt>
    <dgm:pt modelId="{F8B21279-5139-4FB9-A864-E69F9B5A8490}" type="pres">
      <dgm:prSet presAssocID="{27861B94-96DE-4A4D-8608-CF4764DE43E6}" presName="node" presStyleLbl="node1" presStyleIdx="1" presStyleCnt="4" custScaleY="69398">
        <dgm:presLayoutVars>
          <dgm:bulletEnabled val="1"/>
        </dgm:presLayoutVars>
      </dgm:prSet>
      <dgm:spPr/>
      <dgm:t>
        <a:bodyPr/>
        <a:lstStyle/>
        <a:p>
          <a:endParaRPr lang="ru-RU"/>
        </a:p>
      </dgm:t>
    </dgm:pt>
    <dgm:pt modelId="{C18A216E-B138-4DE7-A44E-4AEEE713D93A}" type="pres">
      <dgm:prSet presAssocID="{9A5D762F-109D-4A1F-8A47-B04F05A0F166}" presName="sibTrans" presStyleCnt="0"/>
      <dgm:spPr/>
    </dgm:pt>
    <dgm:pt modelId="{A58D99C9-CFDC-42D5-A3F9-2E1BBD9905A9}" type="pres">
      <dgm:prSet presAssocID="{EF7E73E8-E9F8-44CE-ABB3-86BC9AE8F8DF}" presName="node" presStyleLbl="node1" presStyleIdx="2" presStyleCnt="4" custScaleY="63899">
        <dgm:presLayoutVars>
          <dgm:bulletEnabled val="1"/>
        </dgm:presLayoutVars>
      </dgm:prSet>
      <dgm:spPr/>
      <dgm:t>
        <a:bodyPr/>
        <a:lstStyle/>
        <a:p>
          <a:endParaRPr lang="ru-RU"/>
        </a:p>
      </dgm:t>
    </dgm:pt>
    <dgm:pt modelId="{41F13305-633D-456A-B661-7E69EA7D2E8C}" type="pres">
      <dgm:prSet presAssocID="{531C7540-8EAB-49EB-ACEA-7469651B83B9}" presName="sibTrans" presStyleCnt="0"/>
      <dgm:spPr/>
    </dgm:pt>
    <dgm:pt modelId="{363B441A-2B83-47C2-AD63-C552E109FF0F}" type="pres">
      <dgm:prSet presAssocID="{57892512-3C8D-4098-B91C-A0B11EA3E36C}" presName="node" presStyleLbl="node1" presStyleIdx="3" presStyleCnt="4" custScaleY="66009">
        <dgm:presLayoutVars>
          <dgm:bulletEnabled val="1"/>
        </dgm:presLayoutVars>
      </dgm:prSet>
      <dgm:spPr/>
      <dgm:t>
        <a:bodyPr/>
        <a:lstStyle/>
        <a:p>
          <a:endParaRPr lang="ru-RU"/>
        </a:p>
      </dgm:t>
    </dgm:pt>
  </dgm:ptLst>
  <dgm:cxnLst>
    <dgm:cxn modelId="{EBFB0AD3-281E-4D14-B0CB-E037539F4034}" type="presOf" srcId="{EF7E73E8-E9F8-44CE-ABB3-86BC9AE8F8DF}" destId="{A58D99C9-CFDC-42D5-A3F9-2E1BBD9905A9}" srcOrd="0" destOrd="0" presId="urn:microsoft.com/office/officeart/2005/8/layout/default#1"/>
    <dgm:cxn modelId="{465C97F8-C175-46DA-9FD9-DBAE5549906A}" type="presOf" srcId="{27861B94-96DE-4A4D-8608-CF4764DE43E6}" destId="{F8B21279-5139-4FB9-A864-E69F9B5A8490}" srcOrd="0" destOrd="0" presId="urn:microsoft.com/office/officeart/2005/8/layout/default#1"/>
    <dgm:cxn modelId="{D0C393EB-ED11-468E-AA89-135A8D93ED61}" srcId="{7B6F04D8-7CF4-4E72-8B49-43D2981B51D8}" destId="{57892512-3C8D-4098-B91C-A0B11EA3E36C}" srcOrd="3" destOrd="0" parTransId="{C0616171-7B7D-411E-AEBA-79531D4B7678}" sibTransId="{43EFF48C-D370-4474-B900-11C41954EA47}"/>
    <dgm:cxn modelId="{E2E58437-E6BE-4A98-9D5B-055DB94CC5A5}" type="presOf" srcId="{57892512-3C8D-4098-B91C-A0B11EA3E36C}" destId="{363B441A-2B83-47C2-AD63-C552E109FF0F}" srcOrd="0" destOrd="0" presId="urn:microsoft.com/office/officeart/2005/8/layout/default#1"/>
    <dgm:cxn modelId="{74F4AEEC-F82C-4CBB-A8A5-9F3A0EA43E67}" srcId="{7B6F04D8-7CF4-4E72-8B49-43D2981B51D8}" destId="{36204CE6-1E65-48B0-8B11-B681DC0F541F}" srcOrd="0" destOrd="0" parTransId="{55933926-BEFA-4B02-85A9-814BFCC2EBAC}" sibTransId="{6B828C59-7A9F-4570-B348-F7398E32DFB9}"/>
    <dgm:cxn modelId="{079A257E-522B-4C5F-94C3-9752AC897214}" type="presOf" srcId="{7B6F04D8-7CF4-4E72-8B49-43D2981B51D8}" destId="{BA4F5833-C4FD-4473-BA8A-85EF874BCBBD}" srcOrd="0" destOrd="0" presId="urn:microsoft.com/office/officeart/2005/8/layout/default#1"/>
    <dgm:cxn modelId="{FFD8868A-DE18-4579-B43D-A4F9C10490CC}" srcId="{7B6F04D8-7CF4-4E72-8B49-43D2981B51D8}" destId="{EF7E73E8-E9F8-44CE-ABB3-86BC9AE8F8DF}" srcOrd="2" destOrd="0" parTransId="{4AC3DA60-FB42-46D6-9C2F-8ED995CB050A}" sibTransId="{531C7540-8EAB-49EB-ACEA-7469651B83B9}"/>
    <dgm:cxn modelId="{406D03B3-E263-4963-974B-71D52887AF15}" type="presOf" srcId="{36204CE6-1E65-48B0-8B11-B681DC0F541F}" destId="{D1694263-E143-49BF-8751-A97BAF5DE55A}" srcOrd="0" destOrd="0" presId="urn:microsoft.com/office/officeart/2005/8/layout/default#1"/>
    <dgm:cxn modelId="{99BD3CC1-51B6-4F77-BB29-BD7F18FB5A51}" srcId="{7B6F04D8-7CF4-4E72-8B49-43D2981B51D8}" destId="{27861B94-96DE-4A4D-8608-CF4764DE43E6}" srcOrd="1" destOrd="0" parTransId="{8E06E1B8-AC08-4A68-8773-F81105908FC1}" sibTransId="{9A5D762F-109D-4A1F-8A47-B04F05A0F166}"/>
    <dgm:cxn modelId="{21B6E7ED-8392-4707-8FB9-8508C21C8A57}" type="presParOf" srcId="{BA4F5833-C4FD-4473-BA8A-85EF874BCBBD}" destId="{D1694263-E143-49BF-8751-A97BAF5DE55A}" srcOrd="0" destOrd="0" presId="urn:microsoft.com/office/officeart/2005/8/layout/default#1"/>
    <dgm:cxn modelId="{51E557CB-2CA1-4A1D-84BB-20DEB58A6616}" type="presParOf" srcId="{BA4F5833-C4FD-4473-BA8A-85EF874BCBBD}" destId="{E6FC5297-6517-46CB-9822-6E007403CD10}" srcOrd="1" destOrd="0" presId="urn:microsoft.com/office/officeart/2005/8/layout/default#1"/>
    <dgm:cxn modelId="{44D12914-4D29-4781-AC85-483CEE22D2B7}" type="presParOf" srcId="{BA4F5833-C4FD-4473-BA8A-85EF874BCBBD}" destId="{F8B21279-5139-4FB9-A864-E69F9B5A8490}" srcOrd="2" destOrd="0" presId="urn:microsoft.com/office/officeart/2005/8/layout/default#1"/>
    <dgm:cxn modelId="{ECDE59E4-35D4-4ECA-9200-B9D39EB503FA}" type="presParOf" srcId="{BA4F5833-C4FD-4473-BA8A-85EF874BCBBD}" destId="{C18A216E-B138-4DE7-A44E-4AEEE713D93A}" srcOrd="3" destOrd="0" presId="urn:microsoft.com/office/officeart/2005/8/layout/default#1"/>
    <dgm:cxn modelId="{495552CC-519A-432E-AB88-1CA1D1009059}" type="presParOf" srcId="{BA4F5833-C4FD-4473-BA8A-85EF874BCBBD}" destId="{A58D99C9-CFDC-42D5-A3F9-2E1BBD9905A9}" srcOrd="4" destOrd="0" presId="urn:microsoft.com/office/officeart/2005/8/layout/default#1"/>
    <dgm:cxn modelId="{C0EABDCD-6955-4989-9149-17A5A8938967}" type="presParOf" srcId="{BA4F5833-C4FD-4473-BA8A-85EF874BCBBD}" destId="{41F13305-633D-456A-B661-7E69EA7D2E8C}" srcOrd="5" destOrd="0" presId="urn:microsoft.com/office/officeart/2005/8/layout/default#1"/>
    <dgm:cxn modelId="{2C9C853C-FFBA-4234-B0FC-86EE4113A42B}" type="presParOf" srcId="{BA4F5833-C4FD-4473-BA8A-85EF874BCBBD}" destId="{363B441A-2B83-47C2-AD63-C552E109FF0F}"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C5D8B0-571A-474A-8065-EF8EF36FE4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F931128-CB07-4515-80FF-483B392392D0}">
      <dgm:prSet phldrT="[Текст]" phldr="1"/>
      <dgm:spPr>
        <a:blipFill rotWithShape="0">
          <a:blip xmlns:r="http://schemas.openxmlformats.org/officeDocument/2006/relationships" r:embed="rId1"/>
          <a:stretch>
            <a:fillRect/>
          </a:stretch>
        </a:blipFill>
      </dgm:spPr>
      <dgm:t>
        <a:bodyPr/>
        <a:lstStyle/>
        <a:p>
          <a:endParaRPr lang="ru-RU" dirty="0"/>
        </a:p>
      </dgm:t>
    </dgm:pt>
    <dgm:pt modelId="{CE3A6AE2-8231-4062-912D-D86607751BF2}" type="parTrans" cxnId="{4517445B-1619-4078-A0D6-A65FA3882B18}">
      <dgm:prSet/>
      <dgm:spPr/>
      <dgm:t>
        <a:bodyPr/>
        <a:lstStyle/>
        <a:p>
          <a:endParaRPr lang="ru-RU"/>
        </a:p>
      </dgm:t>
    </dgm:pt>
    <dgm:pt modelId="{A441E535-CA0C-4B7C-A943-B1D8C9578434}" type="sibTrans" cxnId="{4517445B-1619-4078-A0D6-A65FA3882B18}">
      <dgm:prSet/>
      <dgm:spPr/>
      <dgm:t>
        <a:bodyPr/>
        <a:lstStyle/>
        <a:p>
          <a:endParaRPr lang="ru-RU"/>
        </a:p>
      </dgm:t>
    </dgm:pt>
    <dgm:pt modelId="{071B2E18-0DB4-4EC3-8B15-A1F74CF0CD7A}">
      <dgm:prSet phldrT="[Текст]" custT="1"/>
      <dgm:spPr>
        <a:solidFill>
          <a:schemeClr val="bg1">
            <a:alpha val="90000"/>
          </a:schemeClr>
        </a:solidFill>
      </dgm:spPr>
      <dgm:t>
        <a:bodyPr/>
        <a:lstStyle/>
        <a:p>
          <a:r>
            <a:rPr lang="kk-KZ" sz="2000" dirty="0" smtClean="0">
              <a:solidFill>
                <a:srgbClr val="002060"/>
              </a:solidFill>
              <a:latin typeface="Tahoma" pitchFamily="34" charset="0"/>
              <a:ea typeface="Tahoma" pitchFamily="34" charset="0"/>
              <a:cs typeface="Tahoma" pitchFamily="34" charset="0"/>
            </a:rPr>
            <a:t>Рұқсат беру кезінде эмиссиялар шектеулерін белгілеуге қойылатын талаптар күшейтілді</a:t>
          </a:r>
          <a:endParaRPr lang="ru-RU" sz="2000" dirty="0">
            <a:solidFill>
              <a:srgbClr val="002060"/>
            </a:solidFill>
            <a:latin typeface="Tahoma" pitchFamily="34" charset="0"/>
            <a:ea typeface="Tahoma" pitchFamily="34" charset="0"/>
            <a:cs typeface="Tahoma" pitchFamily="34" charset="0"/>
          </a:endParaRPr>
        </a:p>
      </dgm:t>
    </dgm:pt>
    <dgm:pt modelId="{F5E39A09-C18A-4E25-8566-24534AF3FEE1}" type="parTrans" cxnId="{4ABCD4EC-27C0-4887-BD50-9F29BC2267E3}">
      <dgm:prSet/>
      <dgm:spPr/>
      <dgm:t>
        <a:bodyPr/>
        <a:lstStyle/>
        <a:p>
          <a:endParaRPr lang="ru-RU"/>
        </a:p>
      </dgm:t>
    </dgm:pt>
    <dgm:pt modelId="{7D995699-7AD6-4ACF-B43B-0EEB674D604F}" type="sibTrans" cxnId="{4ABCD4EC-27C0-4887-BD50-9F29BC2267E3}">
      <dgm:prSet/>
      <dgm:spPr/>
      <dgm:t>
        <a:bodyPr/>
        <a:lstStyle/>
        <a:p>
          <a:endParaRPr lang="ru-RU"/>
        </a:p>
      </dgm:t>
    </dgm:pt>
    <dgm:pt modelId="{C32520DC-14C1-4FB1-8BCC-757114915F44}">
      <dgm:prSet phldrT="[Текст]" custT="1"/>
      <dgm:spPr>
        <a:solidFill>
          <a:schemeClr val="bg1">
            <a:alpha val="90000"/>
          </a:schemeClr>
        </a:solidFill>
      </dgm:spPr>
      <dgm:t>
        <a:bodyPr/>
        <a:lstStyle/>
        <a:p>
          <a:r>
            <a:rPr lang="kk-KZ" sz="2000" dirty="0" smtClean="0">
              <a:solidFill>
                <a:srgbClr val="002060"/>
              </a:solidFill>
              <a:latin typeface="Tahoma" pitchFamily="34" charset="0"/>
              <a:ea typeface="Tahoma" pitchFamily="34" charset="0"/>
              <a:cs typeface="Tahoma" pitchFamily="34" charset="0"/>
            </a:rPr>
            <a:t>Өндірісте экологиялық бақылаудың рөлі күшейтілді, пайдаланушылардың қолдану жауапкершілігі артты.</a:t>
          </a:r>
          <a:endParaRPr lang="ru-RU" sz="2000" dirty="0">
            <a:solidFill>
              <a:srgbClr val="002060"/>
            </a:solidFill>
            <a:latin typeface="Tahoma" pitchFamily="34" charset="0"/>
            <a:ea typeface="Tahoma" pitchFamily="34" charset="0"/>
            <a:cs typeface="Tahoma" pitchFamily="34" charset="0"/>
          </a:endParaRPr>
        </a:p>
      </dgm:t>
    </dgm:pt>
    <dgm:pt modelId="{FC3CA8BE-CB42-47B6-A716-1FB466B75780}" type="parTrans" cxnId="{D89E7429-34B9-4293-819C-273F740FBC5E}">
      <dgm:prSet/>
      <dgm:spPr/>
      <dgm:t>
        <a:bodyPr/>
        <a:lstStyle/>
        <a:p>
          <a:endParaRPr lang="ru-RU"/>
        </a:p>
      </dgm:t>
    </dgm:pt>
    <dgm:pt modelId="{F264E003-A537-4A31-BFAA-F840B9575C75}" type="sibTrans" cxnId="{D89E7429-34B9-4293-819C-273F740FBC5E}">
      <dgm:prSet/>
      <dgm:spPr/>
      <dgm:t>
        <a:bodyPr/>
        <a:lstStyle/>
        <a:p>
          <a:endParaRPr lang="ru-RU"/>
        </a:p>
      </dgm:t>
    </dgm:pt>
    <dgm:pt modelId="{6C59B032-CA2F-4F48-88AD-AA5CB7BDC7E2}">
      <dgm:prSet phldrT="[Текст]" phldr="1"/>
      <dgm:spPr>
        <a:blipFill rotWithShape="0">
          <a:blip xmlns:r="http://schemas.openxmlformats.org/officeDocument/2006/relationships" r:embed="rId2"/>
          <a:stretch>
            <a:fillRect/>
          </a:stretch>
        </a:blipFill>
      </dgm:spPr>
      <dgm:t>
        <a:bodyPr/>
        <a:lstStyle/>
        <a:p>
          <a:endParaRPr lang="ru-RU" dirty="0"/>
        </a:p>
      </dgm:t>
    </dgm:pt>
    <dgm:pt modelId="{097646E0-DA34-4BDF-B2DE-C9E9FC2AFD0C}" type="parTrans" cxnId="{FD31B9BA-0024-4B9B-BC9E-AE68556C28DA}">
      <dgm:prSet/>
      <dgm:spPr/>
      <dgm:t>
        <a:bodyPr/>
        <a:lstStyle/>
        <a:p>
          <a:endParaRPr lang="ru-RU"/>
        </a:p>
      </dgm:t>
    </dgm:pt>
    <dgm:pt modelId="{FDF89B88-8023-4E40-8BA6-885DD577C5C4}" type="sibTrans" cxnId="{FD31B9BA-0024-4B9B-BC9E-AE68556C28DA}">
      <dgm:prSet/>
      <dgm:spPr/>
      <dgm:t>
        <a:bodyPr/>
        <a:lstStyle/>
        <a:p>
          <a:endParaRPr lang="ru-RU"/>
        </a:p>
      </dgm:t>
    </dgm:pt>
    <dgm:pt modelId="{E83A4000-B7B8-49C1-8E23-01A198A0EC41}">
      <dgm:prSet phldrT="[Текст]" custT="1"/>
      <dgm:spPr>
        <a:solidFill>
          <a:schemeClr val="bg1">
            <a:alpha val="90000"/>
          </a:schemeClr>
        </a:solidFill>
      </dgm:spPr>
      <dgm:t>
        <a:bodyPr/>
        <a:lstStyle/>
        <a:p>
          <a:r>
            <a:rPr lang="kk-KZ" sz="2000" dirty="0" smtClean="0">
              <a:solidFill>
                <a:srgbClr val="002060"/>
              </a:solidFill>
              <a:latin typeface="Tahoma" pitchFamily="34" charset="0"/>
              <a:ea typeface="Tahoma" pitchFamily="34" charset="0"/>
              <a:cs typeface="Tahoma" pitchFamily="34" charset="0"/>
            </a:rPr>
            <a:t>Қазақстан бойынша атмосфераға шығарылатын зиянды заттардың көлемі 3,3-3,1 млн тоннаға дейін – 6,1</a:t>
          </a:r>
          <a:r>
            <a:rPr lang="en-US" sz="2000" dirty="0" smtClean="0">
              <a:solidFill>
                <a:srgbClr val="002060"/>
              </a:solidFill>
              <a:latin typeface="Tahoma" pitchFamily="34" charset="0"/>
              <a:ea typeface="Tahoma" pitchFamily="34" charset="0"/>
              <a:cs typeface="Tahoma" pitchFamily="34" charset="0"/>
            </a:rPr>
            <a:t>%</a:t>
          </a:r>
          <a:r>
            <a:rPr lang="kk-KZ" sz="2000" dirty="0" smtClean="0">
              <a:solidFill>
                <a:srgbClr val="002060"/>
              </a:solidFill>
              <a:latin typeface="Tahoma" pitchFamily="34" charset="0"/>
              <a:ea typeface="Tahoma" pitchFamily="34" charset="0"/>
              <a:cs typeface="Tahoma" pitchFamily="34" charset="0"/>
            </a:rPr>
            <a:t>-ға азайтылды;</a:t>
          </a:r>
          <a:endParaRPr lang="ru-RU" sz="2000" dirty="0">
            <a:solidFill>
              <a:srgbClr val="002060"/>
            </a:solidFill>
            <a:latin typeface="Tahoma" pitchFamily="34" charset="0"/>
            <a:ea typeface="Tahoma" pitchFamily="34" charset="0"/>
            <a:cs typeface="Tahoma" pitchFamily="34" charset="0"/>
          </a:endParaRPr>
        </a:p>
      </dgm:t>
    </dgm:pt>
    <dgm:pt modelId="{5DA03A56-D104-40BB-86FF-5A3BC3657AD4}" type="parTrans" cxnId="{CB266195-792F-4290-8AF8-81C6490A51FF}">
      <dgm:prSet/>
      <dgm:spPr/>
      <dgm:t>
        <a:bodyPr/>
        <a:lstStyle/>
        <a:p>
          <a:endParaRPr lang="ru-RU"/>
        </a:p>
      </dgm:t>
    </dgm:pt>
    <dgm:pt modelId="{20EFAA00-8BE0-4F8D-BAC2-FFD1E11D57F6}" type="sibTrans" cxnId="{CB266195-792F-4290-8AF8-81C6490A51FF}">
      <dgm:prSet/>
      <dgm:spPr/>
      <dgm:t>
        <a:bodyPr/>
        <a:lstStyle/>
        <a:p>
          <a:endParaRPr lang="ru-RU"/>
        </a:p>
      </dgm:t>
    </dgm:pt>
    <dgm:pt modelId="{788CDA1B-1369-41A7-B5C2-BE546EE00A81}">
      <dgm:prSet phldrT="[Текст]" custT="1"/>
      <dgm:spPr>
        <a:solidFill>
          <a:schemeClr val="bg1">
            <a:alpha val="90000"/>
          </a:schemeClr>
        </a:solidFill>
      </dgm:spPr>
      <dgm:t>
        <a:bodyPr/>
        <a:lstStyle/>
        <a:p>
          <a:r>
            <a:rPr lang="kk-KZ" sz="2000" dirty="0" smtClean="0">
              <a:solidFill>
                <a:srgbClr val="002060"/>
              </a:solidFill>
              <a:latin typeface="Tahoma" pitchFamily="34" charset="0"/>
              <a:ea typeface="Tahoma" pitchFamily="34" charset="0"/>
              <a:cs typeface="Tahoma" pitchFamily="34" charset="0"/>
            </a:rPr>
            <a:t>Ластанған су көлемі 2,9- 2,85 млн т-ға дейін – 1,7</a:t>
          </a:r>
          <a:r>
            <a:rPr lang="en-US" sz="2000" dirty="0" smtClean="0">
              <a:solidFill>
                <a:srgbClr val="002060"/>
              </a:solidFill>
              <a:latin typeface="Tahoma" pitchFamily="34" charset="0"/>
              <a:ea typeface="Tahoma" pitchFamily="34" charset="0"/>
              <a:cs typeface="Tahoma" pitchFamily="34" charset="0"/>
            </a:rPr>
            <a:t>% </a:t>
          </a:r>
          <a:r>
            <a:rPr lang="kk-KZ" sz="2000" dirty="0" smtClean="0">
              <a:solidFill>
                <a:srgbClr val="002060"/>
              </a:solidFill>
              <a:latin typeface="Tahoma" pitchFamily="34" charset="0"/>
              <a:ea typeface="Tahoma" pitchFamily="34" charset="0"/>
              <a:cs typeface="Tahoma" pitchFamily="34" charset="0"/>
            </a:rPr>
            <a:t>азайтылды. </a:t>
          </a:r>
          <a:endParaRPr lang="ru-RU" sz="2000" dirty="0">
            <a:solidFill>
              <a:srgbClr val="002060"/>
            </a:solidFill>
            <a:latin typeface="Tahoma" pitchFamily="34" charset="0"/>
            <a:ea typeface="Tahoma" pitchFamily="34" charset="0"/>
            <a:cs typeface="Tahoma" pitchFamily="34" charset="0"/>
          </a:endParaRPr>
        </a:p>
      </dgm:t>
    </dgm:pt>
    <dgm:pt modelId="{A8C5B455-B338-4918-8596-7876C8F4CF92}" type="parTrans" cxnId="{6B21580E-4312-4DF3-A5E4-C061FDB5389F}">
      <dgm:prSet/>
      <dgm:spPr/>
      <dgm:t>
        <a:bodyPr/>
        <a:lstStyle/>
        <a:p>
          <a:endParaRPr lang="ru-RU"/>
        </a:p>
      </dgm:t>
    </dgm:pt>
    <dgm:pt modelId="{55CA72A8-845D-4A40-B696-3B934722996E}" type="sibTrans" cxnId="{6B21580E-4312-4DF3-A5E4-C061FDB5389F}">
      <dgm:prSet/>
      <dgm:spPr/>
      <dgm:t>
        <a:bodyPr/>
        <a:lstStyle/>
        <a:p>
          <a:endParaRPr lang="ru-RU"/>
        </a:p>
      </dgm:t>
    </dgm:pt>
    <dgm:pt modelId="{642401FC-4C9F-44C8-A352-BB31D1BBFD62}">
      <dgm:prSet phldrT="[Текст]" phldr="1"/>
      <dgm:spPr>
        <a:blipFill rotWithShape="0">
          <a:blip xmlns:r="http://schemas.openxmlformats.org/officeDocument/2006/relationships" r:embed="rId3"/>
          <a:stretch>
            <a:fillRect/>
          </a:stretch>
        </a:blipFill>
      </dgm:spPr>
      <dgm:t>
        <a:bodyPr/>
        <a:lstStyle/>
        <a:p>
          <a:endParaRPr lang="ru-RU" dirty="0"/>
        </a:p>
      </dgm:t>
    </dgm:pt>
    <dgm:pt modelId="{26636412-6F06-4A00-AA9F-09E4F5A8F8B1}" type="sibTrans" cxnId="{BB6110C4-B55F-4AF9-9169-99B83736AA35}">
      <dgm:prSet/>
      <dgm:spPr/>
      <dgm:t>
        <a:bodyPr/>
        <a:lstStyle/>
        <a:p>
          <a:endParaRPr lang="ru-RU"/>
        </a:p>
      </dgm:t>
    </dgm:pt>
    <dgm:pt modelId="{AFF30ECF-0FC0-417E-AF24-DD2BA687B625}" type="parTrans" cxnId="{BB6110C4-B55F-4AF9-9169-99B83736AA35}">
      <dgm:prSet/>
      <dgm:spPr/>
      <dgm:t>
        <a:bodyPr/>
        <a:lstStyle/>
        <a:p>
          <a:endParaRPr lang="ru-RU"/>
        </a:p>
      </dgm:t>
    </dgm:pt>
    <dgm:pt modelId="{E737353A-9C89-43B5-B852-2D8EF255DF58}" type="pres">
      <dgm:prSet presAssocID="{5FC5D8B0-571A-474A-8065-EF8EF36FE407}" presName="linearFlow" presStyleCnt="0">
        <dgm:presLayoutVars>
          <dgm:dir/>
          <dgm:animLvl val="lvl"/>
          <dgm:resizeHandles val="exact"/>
        </dgm:presLayoutVars>
      </dgm:prSet>
      <dgm:spPr/>
      <dgm:t>
        <a:bodyPr/>
        <a:lstStyle/>
        <a:p>
          <a:endParaRPr lang="ru-RU"/>
        </a:p>
      </dgm:t>
    </dgm:pt>
    <dgm:pt modelId="{FA8F1F9B-45A1-4868-9A91-03C446830E7C}" type="pres">
      <dgm:prSet presAssocID="{AF931128-CB07-4515-80FF-483B392392D0}" presName="composite" presStyleCnt="0"/>
      <dgm:spPr/>
    </dgm:pt>
    <dgm:pt modelId="{4EEB15A3-4DE2-4B66-99A4-F58E14CE4616}" type="pres">
      <dgm:prSet presAssocID="{AF931128-CB07-4515-80FF-483B392392D0}" presName="parentText" presStyleLbl="alignNode1" presStyleIdx="0" presStyleCnt="3" custScaleY="79218" custLinFactNeighborX="-4118" custLinFactNeighborY="-7882">
        <dgm:presLayoutVars>
          <dgm:chMax val="1"/>
          <dgm:bulletEnabled val="1"/>
        </dgm:presLayoutVars>
      </dgm:prSet>
      <dgm:spPr/>
      <dgm:t>
        <a:bodyPr/>
        <a:lstStyle/>
        <a:p>
          <a:endParaRPr lang="ru-RU"/>
        </a:p>
      </dgm:t>
    </dgm:pt>
    <dgm:pt modelId="{F7FB8AFE-BB60-48B8-9402-84DDBE5D3F3F}" type="pres">
      <dgm:prSet presAssocID="{AF931128-CB07-4515-80FF-483B392392D0}" presName="descendantText" presStyleLbl="alignAcc1" presStyleIdx="0" presStyleCnt="3" custScaleY="73105" custLinFactNeighborX="1921" custLinFactNeighborY="-40418">
        <dgm:presLayoutVars>
          <dgm:bulletEnabled val="1"/>
        </dgm:presLayoutVars>
      </dgm:prSet>
      <dgm:spPr/>
      <dgm:t>
        <a:bodyPr/>
        <a:lstStyle/>
        <a:p>
          <a:endParaRPr lang="ru-RU"/>
        </a:p>
      </dgm:t>
    </dgm:pt>
    <dgm:pt modelId="{74BB4610-342D-4853-9B7E-56668177FA95}" type="pres">
      <dgm:prSet presAssocID="{A441E535-CA0C-4B7C-A943-B1D8C9578434}" presName="sp" presStyleCnt="0"/>
      <dgm:spPr/>
    </dgm:pt>
    <dgm:pt modelId="{5A4A9FFE-33F4-45B4-9BAD-439B1D088A92}" type="pres">
      <dgm:prSet presAssocID="{642401FC-4C9F-44C8-A352-BB31D1BBFD62}" presName="composite" presStyleCnt="0"/>
      <dgm:spPr/>
    </dgm:pt>
    <dgm:pt modelId="{A09195DE-CE46-444C-925A-7ED673D82460}" type="pres">
      <dgm:prSet presAssocID="{642401FC-4C9F-44C8-A352-BB31D1BBFD62}" presName="parentText" presStyleLbl="alignNode1" presStyleIdx="1" presStyleCnt="3" custScaleY="75723" custLinFactNeighborX="0" custLinFactNeighborY="49279">
        <dgm:presLayoutVars>
          <dgm:chMax val="1"/>
          <dgm:bulletEnabled val="1"/>
        </dgm:presLayoutVars>
      </dgm:prSet>
      <dgm:spPr/>
      <dgm:t>
        <a:bodyPr/>
        <a:lstStyle/>
        <a:p>
          <a:endParaRPr lang="ru-RU"/>
        </a:p>
      </dgm:t>
    </dgm:pt>
    <dgm:pt modelId="{A7A98B0E-BB23-4998-9E64-6E106AD8C14B}" type="pres">
      <dgm:prSet presAssocID="{642401FC-4C9F-44C8-A352-BB31D1BBFD62}" presName="descendantText" presStyleLbl="alignAcc1" presStyleIdx="1" presStyleCnt="3" custScaleY="87140" custLinFactNeighborX="627" custLinFactNeighborY="-35030">
        <dgm:presLayoutVars>
          <dgm:bulletEnabled val="1"/>
        </dgm:presLayoutVars>
      </dgm:prSet>
      <dgm:spPr/>
      <dgm:t>
        <a:bodyPr/>
        <a:lstStyle/>
        <a:p>
          <a:endParaRPr lang="ru-RU"/>
        </a:p>
      </dgm:t>
    </dgm:pt>
    <dgm:pt modelId="{88E46CEB-846B-4DD3-9E03-C228E43F0FBE}" type="pres">
      <dgm:prSet presAssocID="{26636412-6F06-4A00-AA9F-09E4F5A8F8B1}" presName="sp" presStyleCnt="0"/>
      <dgm:spPr/>
    </dgm:pt>
    <dgm:pt modelId="{69316693-A9E9-4659-98D1-FC77DC3F35E0}" type="pres">
      <dgm:prSet presAssocID="{6C59B032-CA2F-4F48-88AD-AA5CB7BDC7E2}" presName="composite" presStyleCnt="0"/>
      <dgm:spPr/>
    </dgm:pt>
    <dgm:pt modelId="{BA7B4402-152C-4E0A-B8C1-59D2CA489698}" type="pres">
      <dgm:prSet presAssocID="{6C59B032-CA2F-4F48-88AD-AA5CB7BDC7E2}" presName="parentText" presStyleLbl="alignNode1" presStyleIdx="2" presStyleCnt="3" custScaleX="97912" custScaleY="76501" custLinFactNeighborX="2628" custLinFactNeighborY="-76083">
        <dgm:presLayoutVars>
          <dgm:chMax val="1"/>
          <dgm:bulletEnabled val="1"/>
        </dgm:presLayoutVars>
      </dgm:prSet>
      <dgm:spPr/>
      <dgm:t>
        <a:bodyPr/>
        <a:lstStyle/>
        <a:p>
          <a:endParaRPr lang="ru-RU"/>
        </a:p>
      </dgm:t>
    </dgm:pt>
    <dgm:pt modelId="{CDE74978-C388-484B-894B-D3A4F6B85726}" type="pres">
      <dgm:prSet presAssocID="{6C59B032-CA2F-4F48-88AD-AA5CB7BDC7E2}" presName="descendantText" presStyleLbl="alignAcc1" presStyleIdx="2" presStyleCnt="3" custScaleY="82300" custLinFactNeighborX="214" custLinFactNeighborY="-26963">
        <dgm:presLayoutVars>
          <dgm:bulletEnabled val="1"/>
        </dgm:presLayoutVars>
      </dgm:prSet>
      <dgm:spPr/>
      <dgm:t>
        <a:bodyPr/>
        <a:lstStyle/>
        <a:p>
          <a:endParaRPr lang="ru-RU"/>
        </a:p>
      </dgm:t>
    </dgm:pt>
  </dgm:ptLst>
  <dgm:cxnLst>
    <dgm:cxn modelId="{BB6110C4-B55F-4AF9-9169-99B83736AA35}" srcId="{5FC5D8B0-571A-474A-8065-EF8EF36FE407}" destId="{642401FC-4C9F-44C8-A352-BB31D1BBFD62}" srcOrd="1" destOrd="0" parTransId="{AFF30ECF-0FC0-417E-AF24-DD2BA687B625}" sibTransId="{26636412-6F06-4A00-AA9F-09E4F5A8F8B1}"/>
    <dgm:cxn modelId="{D89E7429-34B9-4293-819C-273F740FBC5E}" srcId="{642401FC-4C9F-44C8-A352-BB31D1BBFD62}" destId="{C32520DC-14C1-4FB1-8BCC-757114915F44}" srcOrd="0" destOrd="0" parTransId="{FC3CA8BE-CB42-47B6-A716-1FB466B75780}" sibTransId="{F264E003-A537-4A31-BFAA-F840B9575C75}"/>
    <dgm:cxn modelId="{FD31B9BA-0024-4B9B-BC9E-AE68556C28DA}" srcId="{5FC5D8B0-571A-474A-8065-EF8EF36FE407}" destId="{6C59B032-CA2F-4F48-88AD-AA5CB7BDC7E2}" srcOrd="2" destOrd="0" parTransId="{097646E0-DA34-4BDF-B2DE-C9E9FC2AFD0C}" sibTransId="{FDF89B88-8023-4E40-8BA6-885DD577C5C4}"/>
    <dgm:cxn modelId="{772A50B3-B710-4E1E-BD88-AAFA49D3EA52}" type="presOf" srcId="{642401FC-4C9F-44C8-A352-BB31D1BBFD62}" destId="{A09195DE-CE46-444C-925A-7ED673D82460}" srcOrd="0" destOrd="0" presId="urn:microsoft.com/office/officeart/2005/8/layout/chevron2"/>
    <dgm:cxn modelId="{4517445B-1619-4078-A0D6-A65FA3882B18}" srcId="{5FC5D8B0-571A-474A-8065-EF8EF36FE407}" destId="{AF931128-CB07-4515-80FF-483B392392D0}" srcOrd="0" destOrd="0" parTransId="{CE3A6AE2-8231-4062-912D-D86607751BF2}" sibTransId="{A441E535-CA0C-4B7C-A943-B1D8C9578434}"/>
    <dgm:cxn modelId="{15411D40-9171-40AD-A1AC-08958D91043A}" type="presOf" srcId="{6C59B032-CA2F-4F48-88AD-AA5CB7BDC7E2}" destId="{BA7B4402-152C-4E0A-B8C1-59D2CA489698}" srcOrd="0" destOrd="0" presId="urn:microsoft.com/office/officeart/2005/8/layout/chevron2"/>
    <dgm:cxn modelId="{4ABCD4EC-27C0-4887-BD50-9F29BC2267E3}" srcId="{AF931128-CB07-4515-80FF-483B392392D0}" destId="{071B2E18-0DB4-4EC3-8B15-A1F74CF0CD7A}" srcOrd="0" destOrd="0" parTransId="{F5E39A09-C18A-4E25-8566-24534AF3FEE1}" sibTransId="{7D995699-7AD6-4ACF-B43B-0EEB674D604F}"/>
    <dgm:cxn modelId="{6B21580E-4312-4DF3-A5E4-C061FDB5389F}" srcId="{6C59B032-CA2F-4F48-88AD-AA5CB7BDC7E2}" destId="{788CDA1B-1369-41A7-B5C2-BE546EE00A81}" srcOrd="1" destOrd="0" parTransId="{A8C5B455-B338-4918-8596-7876C8F4CF92}" sibTransId="{55CA72A8-845D-4A40-B696-3B934722996E}"/>
    <dgm:cxn modelId="{74EE4CEA-325D-4C17-9539-28798A80DE09}" type="presOf" srcId="{071B2E18-0DB4-4EC3-8B15-A1F74CF0CD7A}" destId="{F7FB8AFE-BB60-48B8-9402-84DDBE5D3F3F}" srcOrd="0" destOrd="0" presId="urn:microsoft.com/office/officeart/2005/8/layout/chevron2"/>
    <dgm:cxn modelId="{691C9FCE-129F-4B76-8B39-25A900E5E4D4}" type="presOf" srcId="{5FC5D8B0-571A-474A-8065-EF8EF36FE407}" destId="{E737353A-9C89-43B5-B852-2D8EF255DF58}" srcOrd="0" destOrd="0" presId="urn:microsoft.com/office/officeart/2005/8/layout/chevron2"/>
    <dgm:cxn modelId="{4334BF85-9E36-4F4D-8B50-EC083EB0CE80}" type="presOf" srcId="{AF931128-CB07-4515-80FF-483B392392D0}" destId="{4EEB15A3-4DE2-4B66-99A4-F58E14CE4616}" srcOrd="0" destOrd="0" presId="urn:microsoft.com/office/officeart/2005/8/layout/chevron2"/>
    <dgm:cxn modelId="{FFA4BEA1-FDEB-4211-9D08-C05375498B91}" type="presOf" srcId="{C32520DC-14C1-4FB1-8BCC-757114915F44}" destId="{A7A98B0E-BB23-4998-9E64-6E106AD8C14B}" srcOrd="0" destOrd="0" presId="urn:microsoft.com/office/officeart/2005/8/layout/chevron2"/>
    <dgm:cxn modelId="{CB266195-792F-4290-8AF8-81C6490A51FF}" srcId="{6C59B032-CA2F-4F48-88AD-AA5CB7BDC7E2}" destId="{E83A4000-B7B8-49C1-8E23-01A198A0EC41}" srcOrd="0" destOrd="0" parTransId="{5DA03A56-D104-40BB-86FF-5A3BC3657AD4}" sibTransId="{20EFAA00-8BE0-4F8D-BAC2-FFD1E11D57F6}"/>
    <dgm:cxn modelId="{CEFBDD84-05B0-47E6-A60C-DF38011DC94D}" type="presOf" srcId="{E83A4000-B7B8-49C1-8E23-01A198A0EC41}" destId="{CDE74978-C388-484B-894B-D3A4F6B85726}" srcOrd="0" destOrd="0" presId="urn:microsoft.com/office/officeart/2005/8/layout/chevron2"/>
    <dgm:cxn modelId="{AD65D8C9-2CC9-4956-A44C-991F292CABEA}" type="presOf" srcId="{788CDA1B-1369-41A7-B5C2-BE546EE00A81}" destId="{CDE74978-C388-484B-894B-D3A4F6B85726}" srcOrd="0" destOrd="1" presId="urn:microsoft.com/office/officeart/2005/8/layout/chevron2"/>
    <dgm:cxn modelId="{EC90DEB7-EA3B-49C7-B2DA-A1E8DC35BAC3}" type="presParOf" srcId="{E737353A-9C89-43B5-B852-2D8EF255DF58}" destId="{FA8F1F9B-45A1-4868-9A91-03C446830E7C}" srcOrd="0" destOrd="0" presId="urn:microsoft.com/office/officeart/2005/8/layout/chevron2"/>
    <dgm:cxn modelId="{7E489FFA-3E63-43C5-A959-42393D3FDF1E}" type="presParOf" srcId="{FA8F1F9B-45A1-4868-9A91-03C446830E7C}" destId="{4EEB15A3-4DE2-4B66-99A4-F58E14CE4616}" srcOrd="0" destOrd="0" presId="urn:microsoft.com/office/officeart/2005/8/layout/chevron2"/>
    <dgm:cxn modelId="{CFDB7A86-9068-488D-BBBF-C8078B4A741D}" type="presParOf" srcId="{FA8F1F9B-45A1-4868-9A91-03C446830E7C}" destId="{F7FB8AFE-BB60-48B8-9402-84DDBE5D3F3F}" srcOrd="1" destOrd="0" presId="urn:microsoft.com/office/officeart/2005/8/layout/chevron2"/>
    <dgm:cxn modelId="{B22024AA-E098-4B45-A1ED-6B749AA90EC6}" type="presParOf" srcId="{E737353A-9C89-43B5-B852-2D8EF255DF58}" destId="{74BB4610-342D-4853-9B7E-56668177FA95}" srcOrd="1" destOrd="0" presId="urn:microsoft.com/office/officeart/2005/8/layout/chevron2"/>
    <dgm:cxn modelId="{B830FB60-F3CC-49DD-85EA-F947AD3C0867}" type="presParOf" srcId="{E737353A-9C89-43B5-B852-2D8EF255DF58}" destId="{5A4A9FFE-33F4-45B4-9BAD-439B1D088A92}" srcOrd="2" destOrd="0" presId="urn:microsoft.com/office/officeart/2005/8/layout/chevron2"/>
    <dgm:cxn modelId="{3B12AEF4-E85B-446B-8125-9E9C17AC1E5F}" type="presParOf" srcId="{5A4A9FFE-33F4-45B4-9BAD-439B1D088A92}" destId="{A09195DE-CE46-444C-925A-7ED673D82460}" srcOrd="0" destOrd="0" presId="urn:microsoft.com/office/officeart/2005/8/layout/chevron2"/>
    <dgm:cxn modelId="{A9544C00-26D8-445E-87C0-4C2A922686DC}" type="presParOf" srcId="{5A4A9FFE-33F4-45B4-9BAD-439B1D088A92}" destId="{A7A98B0E-BB23-4998-9E64-6E106AD8C14B}" srcOrd="1" destOrd="0" presId="urn:microsoft.com/office/officeart/2005/8/layout/chevron2"/>
    <dgm:cxn modelId="{7E257EAE-DFB5-4918-B83E-E7BA571DAB89}" type="presParOf" srcId="{E737353A-9C89-43B5-B852-2D8EF255DF58}" destId="{88E46CEB-846B-4DD3-9E03-C228E43F0FBE}" srcOrd="3" destOrd="0" presId="urn:microsoft.com/office/officeart/2005/8/layout/chevron2"/>
    <dgm:cxn modelId="{E24663A5-FFD7-4F39-8892-6626EB980B4A}" type="presParOf" srcId="{E737353A-9C89-43B5-B852-2D8EF255DF58}" destId="{69316693-A9E9-4659-98D1-FC77DC3F35E0}" srcOrd="4" destOrd="0" presId="urn:microsoft.com/office/officeart/2005/8/layout/chevron2"/>
    <dgm:cxn modelId="{94A1D804-B50C-4516-BFD9-B5C5BB711E0E}" type="presParOf" srcId="{69316693-A9E9-4659-98D1-FC77DC3F35E0}" destId="{BA7B4402-152C-4E0A-B8C1-59D2CA489698}" srcOrd="0" destOrd="0" presId="urn:microsoft.com/office/officeart/2005/8/layout/chevron2"/>
    <dgm:cxn modelId="{BF2F0196-C94F-416C-BA41-397000D09050}" type="presParOf" srcId="{69316693-A9E9-4659-98D1-FC77DC3F35E0}" destId="{CDE74978-C388-484B-894B-D3A4F6B857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BA9E1E-D2FD-4694-BD8B-3E50B5B7277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9CE377A7-C5BE-4D5C-A23C-956813D099FC}">
      <dgm:prSet phldrT="[Текст]" custT="1"/>
      <dgm:spPr>
        <a:solidFill>
          <a:schemeClr val="accent6">
            <a:lumMod val="40000"/>
            <a:lumOff val="60000"/>
            <a:alpha val="40000"/>
          </a:schemeClr>
        </a:solidFill>
      </dgm:spPr>
      <dgm:t>
        <a:bodyPr/>
        <a:lstStyle/>
        <a:p>
          <a:r>
            <a:rPr lang="kk-KZ" sz="1800" dirty="0" smtClean="0">
              <a:solidFill>
                <a:srgbClr val="002060"/>
              </a:solidFill>
              <a:latin typeface="Tahoma" pitchFamily="34" charset="0"/>
              <a:ea typeface="Tahoma" pitchFamily="34" charset="0"/>
              <a:cs typeface="Tahoma" pitchFamily="34" charset="0"/>
            </a:rPr>
            <a:t>2016 жылдан бастап полигондарда құрамында сынып болатын лампаларды, батареяларды, электронды қалдықтарды көмуге тыйым салынды.</a:t>
          </a:r>
          <a:endParaRPr lang="ru-RU" sz="1800" dirty="0">
            <a:solidFill>
              <a:srgbClr val="002060"/>
            </a:solidFill>
            <a:latin typeface="Tahoma" pitchFamily="34" charset="0"/>
            <a:ea typeface="Tahoma" pitchFamily="34" charset="0"/>
            <a:cs typeface="Tahoma" pitchFamily="34" charset="0"/>
          </a:endParaRPr>
        </a:p>
      </dgm:t>
    </dgm:pt>
    <dgm:pt modelId="{67A8CA97-E4BF-41CD-BC54-18E2B78BBEC1}" type="parTrans" cxnId="{1553652A-CB1E-4ECB-8E66-C258F91AD13E}">
      <dgm:prSet/>
      <dgm:spPr/>
      <dgm:t>
        <a:bodyPr/>
        <a:lstStyle/>
        <a:p>
          <a:endParaRPr lang="ru-RU"/>
        </a:p>
      </dgm:t>
    </dgm:pt>
    <dgm:pt modelId="{78A56192-153F-433E-BB8B-4A4B102E11D2}" type="sibTrans" cxnId="{1553652A-CB1E-4ECB-8E66-C258F91AD13E}">
      <dgm:prSet/>
      <dgm:spPr/>
      <dgm:t>
        <a:bodyPr/>
        <a:lstStyle/>
        <a:p>
          <a:endParaRPr lang="ru-RU"/>
        </a:p>
      </dgm:t>
    </dgm:pt>
    <dgm:pt modelId="{6FF07C34-54ED-4944-8037-901AB9AB5144}">
      <dgm:prSet phldrT="[Текст]" custT="1"/>
      <dgm:spPr>
        <a:solidFill>
          <a:schemeClr val="accent2">
            <a:alpha val="40000"/>
          </a:schemeClr>
        </a:solidFill>
      </dgm:spPr>
      <dgm:t>
        <a:bodyPr/>
        <a:lstStyle/>
        <a:p>
          <a:r>
            <a:rPr lang="kk-KZ" sz="1800" dirty="0" smtClean="0">
              <a:solidFill>
                <a:srgbClr val="002060"/>
              </a:solidFill>
            </a:rPr>
            <a:t>2019 жылдан бастап пластмассаны, макулатура, картон, қағаз қалдықдарын, шыныларды көмуге тыйым салатын заң күшіне енді.</a:t>
          </a:r>
        </a:p>
        <a:p>
          <a:r>
            <a:rPr lang="kk-KZ" sz="1800" dirty="0" smtClean="0">
              <a:solidFill>
                <a:srgbClr val="002060"/>
              </a:solidFill>
            </a:rPr>
            <a:t>2021 жылдан бастап құрылыс және тағам қалдықтарына тыйым салынды. </a:t>
          </a:r>
          <a:endParaRPr lang="ru-RU" sz="1800" dirty="0">
            <a:solidFill>
              <a:srgbClr val="002060"/>
            </a:solidFill>
          </a:endParaRPr>
        </a:p>
      </dgm:t>
    </dgm:pt>
    <dgm:pt modelId="{334B4802-D8A8-42B6-9815-DAB7B4F0880C}" type="parTrans" cxnId="{3535625E-7BC8-486A-8827-CE7D03D08D1F}">
      <dgm:prSet/>
      <dgm:spPr/>
      <dgm:t>
        <a:bodyPr/>
        <a:lstStyle/>
        <a:p>
          <a:endParaRPr lang="ru-RU"/>
        </a:p>
      </dgm:t>
    </dgm:pt>
    <dgm:pt modelId="{66209A7E-6052-4C65-AF7A-B2C463FF7946}" type="sibTrans" cxnId="{3535625E-7BC8-486A-8827-CE7D03D08D1F}">
      <dgm:prSet/>
      <dgm:spPr/>
      <dgm:t>
        <a:bodyPr/>
        <a:lstStyle/>
        <a:p>
          <a:endParaRPr lang="ru-RU"/>
        </a:p>
      </dgm:t>
    </dgm:pt>
    <dgm:pt modelId="{30AE3EA9-DFEB-41AF-9B60-4ABA42D6D544}">
      <dgm:prSet phldrT="[Текст]" custT="1"/>
      <dgm:spPr>
        <a:solidFill>
          <a:schemeClr val="tx2">
            <a:lumMod val="40000"/>
            <a:lumOff val="60000"/>
            <a:alpha val="40000"/>
          </a:schemeClr>
        </a:solidFill>
      </dgm:spPr>
      <dgm:t>
        <a:bodyPr/>
        <a:lstStyle/>
        <a:p>
          <a:r>
            <a:rPr lang="kk-KZ" sz="2000" dirty="0" smtClean="0">
              <a:solidFill>
                <a:srgbClr val="002060"/>
              </a:solidFill>
            </a:rPr>
            <a:t>Аталған нормалар қалдықтарды өңдейтін шағын және орта бизнестің дамуына мүмкіндік берді.</a:t>
          </a:r>
          <a:endParaRPr lang="ru-RU" sz="2000" dirty="0">
            <a:solidFill>
              <a:srgbClr val="002060"/>
            </a:solidFill>
          </a:endParaRPr>
        </a:p>
      </dgm:t>
    </dgm:pt>
    <dgm:pt modelId="{D3C30B37-0639-4878-A59E-AC891AFE8470}" type="parTrans" cxnId="{CC41CD48-C29F-40A0-8A88-D6C246719E89}">
      <dgm:prSet/>
      <dgm:spPr/>
      <dgm:t>
        <a:bodyPr/>
        <a:lstStyle/>
        <a:p>
          <a:endParaRPr lang="ru-RU"/>
        </a:p>
      </dgm:t>
    </dgm:pt>
    <dgm:pt modelId="{F5D9FDAB-E145-4250-88CC-C21738520B44}" type="sibTrans" cxnId="{CC41CD48-C29F-40A0-8A88-D6C246719E89}">
      <dgm:prSet/>
      <dgm:spPr/>
      <dgm:t>
        <a:bodyPr/>
        <a:lstStyle/>
        <a:p>
          <a:endParaRPr lang="ru-RU"/>
        </a:p>
      </dgm:t>
    </dgm:pt>
    <dgm:pt modelId="{9F6AC16E-343B-4C59-AB6E-5D02374077B9}" type="pres">
      <dgm:prSet presAssocID="{F5BA9E1E-D2FD-4694-BD8B-3E50B5B72775}" presName="Name0" presStyleCnt="0">
        <dgm:presLayoutVars>
          <dgm:dir/>
          <dgm:resizeHandles val="exact"/>
        </dgm:presLayoutVars>
      </dgm:prSet>
      <dgm:spPr/>
      <dgm:t>
        <a:bodyPr/>
        <a:lstStyle/>
        <a:p>
          <a:endParaRPr lang="ru-RU"/>
        </a:p>
      </dgm:t>
    </dgm:pt>
    <dgm:pt modelId="{9E032752-545E-4AE5-AC88-DD42DF442492}" type="pres">
      <dgm:prSet presAssocID="{9CE377A7-C5BE-4D5C-A23C-956813D099FC}" presName="composite" presStyleCnt="0"/>
      <dgm:spPr/>
    </dgm:pt>
    <dgm:pt modelId="{B91FCE63-58FE-4207-BA82-4057F45A96C6}" type="pres">
      <dgm:prSet presAssocID="{9CE377A7-C5BE-4D5C-A23C-956813D099FC}" presName="rect1" presStyleLbl="trAlignAcc1" presStyleIdx="0" presStyleCnt="3" custScaleX="92588">
        <dgm:presLayoutVars>
          <dgm:bulletEnabled val="1"/>
        </dgm:presLayoutVars>
      </dgm:prSet>
      <dgm:spPr/>
      <dgm:t>
        <a:bodyPr/>
        <a:lstStyle/>
        <a:p>
          <a:endParaRPr lang="ru-RU"/>
        </a:p>
      </dgm:t>
    </dgm:pt>
    <dgm:pt modelId="{982243EC-97A6-4872-9C3C-F1BF1CB1B9FF}" type="pres">
      <dgm:prSet presAssocID="{9CE377A7-C5BE-4D5C-A23C-956813D099FC}" presName="rect2" presStyleLbl="fgImgPlace1" presStyleIdx="0" presStyleCnt="3" custLinFactNeighborY="10892"/>
      <dgm:spPr>
        <a:blipFill rotWithShape="1">
          <a:blip xmlns:r="http://schemas.openxmlformats.org/officeDocument/2006/relationships" r:embed="rId1"/>
          <a:stretch>
            <a:fillRect/>
          </a:stretch>
        </a:blipFill>
      </dgm:spPr>
    </dgm:pt>
    <dgm:pt modelId="{2A6DDFC6-878A-408D-8B39-2840F1F3FE41}" type="pres">
      <dgm:prSet presAssocID="{78A56192-153F-433E-BB8B-4A4B102E11D2}" presName="sibTrans" presStyleCnt="0"/>
      <dgm:spPr/>
    </dgm:pt>
    <dgm:pt modelId="{6F8297F2-DFA5-4459-A78D-98CD59238746}" type="pres">
      <dgm:prSet presAssocID="{6FF07C34-54ED-4944-8037-901AB9AB5144}" presName="composite" presStyleCnt="0"/>
      <dgm:spPr/>
    </dgm:pt>
    <dgm:pt modelId="{405B1B04-601B-42B2-8D00-3916A7C55878}" type="pres">
      <dgm:prSet presAssocID="{6FF07C34-54ED-4944-8037-901AB9AB5144}" presName="rect1" presStyleLbl="trAlignAcc1" presStyleIdx="1" presStyleCnt="3" custLinFactNeighborX="-1372" custLinFactNeighborY="-1647">
        <dgm:presLayoutVars>
          <dgm:bulletEnabled val="1"/>
        </dgm:presLayoutVars>
      </dgm:prSet>
      <dgm:spPr/>
      <dgm:t>
        <a:bodyPr/>
        <a:lstStyle/>
        <a:p>
          <a:endParaRPr lang="ru-RU"/>
        </a:p>
      </dgm:t>
    </dgm:pt>
    <dgm:pt modelId="{C3E091B6-82CD-423C-833E-4B10568C14BD}" type="pres">
      <dgm:prSet presAssocID="{6FF07C34-54ED-4944-8037-901AB9AB5144}" presName="rect2" presStyleLbl="fgImgPlace1" presStyleIdx="1" presStyleCnt="3" custLinFactNeighborY="11437"/>
      <dgm:spPr>
        <a:blipFill rotWithShape="1">
          <a:blip xmlns:r="http://schemas.openxmlformats.org/officeDocument/2006/relationships" r:embed="rId2"/>
          <a:stretch>
            <a:fillRect/>
          </a:stretch>
        </a:blipFill>
      </dgm:spPr>
    </dgm:pt>
    <dgm:pt modelId="{0270F012-B807-4DAF-B9BC-5674B07A9165}" type="pres">
      <dgm:prSet presAssocID="{66209A7E-6052-4C65-AF7A-B2C463FF7946}" presName="sibTrans" presStyleCnt="0"/>
      <dgm:spPr/>
    </dgm:pt>
    <dgm:pt modelId="{C2D20D57-EBD8-4FB8-8DBF-7F4F3A78CDF7}" type="pres">
      <dgm:prSet presAssocID="{30AE3EA9-DFEB-41AF-9B60-4ABA42D6D544}" presName="composite" presStyleCnt="0"/>
      <dgm:spPr/>
    </dgm:pt>
    <dgm:pt modelId="{FFB59614-AB14-49D3-9370-F9072FD84064}" type="pres">
      <dgm:prSet presAssocID="{30AE3EA9-DFEB-41AF-9B60-4ABA42D6D544}" presName="rect1" presStyleLbl="trAlignAcc1" presStyleIdx="2" presStyleCnt="3">
        <dgm:presLayoutVars>
          <dgm:bulletEnabled val="1"/>
        </dgm:presLayoutVars>
      </dgm:prSet>
      <dgm:spPr/>
      <dgm:t>
        <a:bodyPr/>
        <a:lstStyle/>
        <a:p>
          <a:endParaRPr lang="ru-RU"/>
        </a:p>
      </dgm:t>
    </dgm:pt>
    <dgm:pt modelId="{3D7A5F64-5395-4ECC-BD12-6E1BB20EFE30}" type="pres">
      <dgm:prSet presAssocID="{30AE3EA9-DFEB-41AF-9B60-4ABA42D6D544}" presName="rect2" presStyleLbl="fgImgPlace1" presStyleIdx="2" presStyleCnt="3" custScaleX="126920" custLinFactNeighborY="7841"/>
      <dgm:spPr>
        <a:blipFill rotWithShape="1">
          <a:blip xmlns:r="http://schemas.openxmlformats.org/officeDocument/2006/relationships" r:embed="rId3"/>
          <a:stretch>
            <a:fillRect/>
          </a:stretch>
        </a:blipFill>
      </dgm:spPr>
    </dgm:pt>
  </dgm:ptLst>
  <dgm:cxnLst>
    <dgm:cxn modelId="{1553652A-CB1E-4ECB-8E66-C258F91AD13E}" srcId="{F5BA9E1E-D2FD-4694-BD8B-3E50B5B72775}" destId="{9CE377A7-C5BE-4D5C-A23C-956813D099FC}" srcOrd="0" destOrd="0" parTransId="{67A8CA97-E4BF-41CD-BC54-18E2B78BBEC1}" sibTransId="{78A56192-153F-433E-BB8B-4A4B102E11D2}"/>
    <dgm:cxn modelId="{CC41CD48-C29F-40A0-8A88-D6C246719E89}" srcId="{F5BA9E1E-D2FD-4694-BD8B-3E50B5B72775}" destId="{30AE3EA9-DFEB-41AF-9B60-4ABA42D6D544}" srcOrd="2" destOrd="0" parTransId="{D3C30B37-0639-4878-A59E-AC891AFE8470}" sibTransId="{F5D9FDAB-E145-4250-88CC-C21738520B44}"/>
    <dgm:cxn modelId="{35F99F13-FDCF-469F-BFF3-E86DC4D4108F}" type="presOf" srcId="{9CE377A7-C5BE-4D5C-A23C-956813D099FC}" destId="{B91FCE63-58FE-4207-BA82-4057F45A96C6}" srcOrd="0" destOrd="0" presId="urn:microsoft.com/office/officeart/2008/layout/PictureStrips"/>
    <dgm:cxn modelId="{BF602042-B5E1-4EC6-B401-6CE520D3180E}" type="presOf" srcId="{30AE3EA9-DFEB-41AF-9B60-4ABA42D6D544}" destId="{FFB59614-AB14-49D3-9370-F9072FD84064}" srcOrd="0" destOrd="0" presId="urn:microsoft.com/office/officeart/2008/layout/PictureStrips"/>
    <dgm:cxn modelId="{528DC149-6B1F-46F5-9FF2-C46ED6EAF90E}" type="presOf" srcId="{6FF07C34-54ED-4944-8037-901AB9AB5144}" destId="{405B1B04-601B-42B2-8D00-3916A7C55878}" srcOrd="0" destOrd="0" presId="urn:microsoft.com/office/officeart/2008/layout/PictureStrips"/>
    <dgm:cxn modelId="{9509C7F6-C369-4C80-8946-802363FEFB50}" type="presOf" srcId="{F5BA9E1E-D2FD-4694-BD8B-3E50B5B72775}" destId="{9F6AC16E-343B-4C59-AB6E-5D02374077B9}" srcOrd="0" destOrd="0" presId="urn:microsoft.com/office/officeart/2008/layout/PictureStrips"/>
    <dgm:cxn modelId="{3535625E-7BC8-486A-8827-CE7D03D08D1F}" srcId="{F5BA9E1E-D2FD-4694-BD8B-3E50B5B72775}" destId="{6FF07C34-54ED-4944-8037-901AB9AB5144}" srcOrd="1" destOrd="0" parTransId="{334B4802-D8A8-42B6-9815-DAB7B4F0880C}" sibTransId="{66209A7E-6052-4C65-AF7A-B2C463FF7946}"/>
    <dgm:cxn modelId="{93ADB1B1-B922-455C-A4C7-A76E15A4CD3E}" type="presParOf" srcId="{9F6AC16E-343B-4C59-AB6E-5D02374077B9}" destId="{9E032752-545E-4AE5-AC88-DD42DF442492}" srcOrd="0" destOrd="0" presId="urn:microsoft.com/office/officeart/2008/layout/PictureStrips"/>
    <dgm:cxn modelId="{F2386D15-1272-4C94-911D-A6C56796A625}" type="presParOf" srcId="{9E032752-545E-4AE5-AC88-DD42DF442492}" destId="{B91FCE63-58FE-4207-BA82-4057F45A96C6}" srcOrd="0" destOrd="0" presId="urn:microsoft.com/office/officeart/2008/layout/PictureStrips"/>
    <dgm:cxn modelId="{0798E095-5313-476D-BB4A-1D62AB7BAE97}" type="presParOf" srcId="{9E032752-545E-4AE5-AC88-DD42DF442492}" destId="{982243EC-97A6-4872-9C3C-F1BF1CB1B9FF}" srcOrd="1" destOrd="0" presId="urn:microsoft.com/office/officeart/2008/layout/PictureStrips"/>
    <dgm:cxn modelId="{5FD25FFA-FF66-4C7E-8A4E-957C52A2C892}" type="presParOf" srcId="{9F6AC16E-343B-4C59-AB6E-5D02374077B9}" destId="{2A6DDFC6-878A-408D-8B39-2840F1F3FE41}" srcOrd="1" destOrd="0" presId="urn:microsoft.com/office/officeart/2008/layout/PictureStrips"/>
    <dgm:cxn modelId="{263053FF-AA73-479B-8702-DC1CFFA042BA}" type="presParOf" srcId="{9F6AC16E-343B-4C59-AB6E-5D02374077B9}" destId="{6F8297F2-DFA5-4459-A78D-98CD59238746}" srcOrd="2" destOrd="0" presId="urn:microsoft.com/office/officeart/2008/layout/PictureStrips"/>
    <dgm:cxn modelId="{0B70E4F4-F3D1-4536-B175-C7B82705C341}" type="presParOf" srcId="{6F8297F2-DFA5-4459-A78D-98CD59238746}" destId="{405B1B04-601B-42B2-8D00-3916A7C55878}" srcOrd="0" destOrd="0" presId="urn:microsoft.com/office/officeart/2008/layout/PictureStrips"/>
    <dgm:cxn modelId="{3A7CD98E-BE77-4F9B-99C5-DABCE25FCDB8}" type="presParOf" srcId="{6F8297F2-DFA5-4459-A78D-98CD59238746}" destId="{C3E091B6-82CD-423C-833E-4B10568C14BD}" srcOrd="1" destOrd="0" presId="urn:microsoft.com/office/officeart/2008/layout/PictureStrips"/>
    <dgm:cxn modelId="{B700EEBD-591C-47D6-970D-6E3978700AD5}" type="presParOf" srcId="{9F6AC16E-343B-4C59-AB6E-5D02374077B9}" destId="{0270F012-B807-4DAF-B9BC-5674B07A9165}" srcOrd="3" destOrd="0" presId="urn:microsoft.com/office/officeart/2008/layout/PictureStrips"/>
    <dgm:cxn modelId="{E5CA2857-7BA3-43A4-885A-F211F3F3D413}" type="presParOf" srcId="{9F6AC16E-343B-4C59-AB6E-5D02374077B9}" destId="{C2D20D57-EBD8-4FB8-8DBF-7F4F3A78CDF7}" srcOrd="4" destOrd="0" presId="urn:microsoft.com/office/officeart/2008/layout/PictureStrips"/>
    <dgm:cxn modelId="{F47F54F8-FF1A-4F81-926E-0F77E663F2D6}" type="presParOf" srcId="{C2D20D57-EBD8-4FB8-8DBF-7F4F3A78CDF7}" destId="{FFB59614-AB14-49D3-9370-F9072FD84064}" srcOrd="0" destOrd="0" presId="urn:microsoft.com/office/officeart/2008/layout/PictureStrips"/>
    <dgm:cxn modelId="{7A9F1785-FF6F-489D-B497-71910DA827C2}" type="presParOf" srcId="{C2D20D57-EBD8-4FB8-8DBF-7F4F3A78CDF7}" destId="{3D7A5F64-5395-4ECC-BD12-6E1BB20EFE3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DC792D-F340-4CFC-8313-12A4602BF1A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58EA22BC-274E-4337-876F-BFCFEE551D57}">
      <dgm:prSet phldrT="[Текст]" custT="1"/>
      <dgm:spPr>
        <a:solidFill>
          <a:schemeClr val="tx2">
            <a:lumMod val="20000"/>
            <a:lumOff val="80000"/>
          </a:schemeClr>
        </a:solidFill>
      </dgm:spPr>
      <dgm:t>
        <a:bodyPr/>
        <a:lstStyle/>
        <a:p>
          <a:r>
            <a:rPr lang="kk-KZ" sz="2400" dirty="0" smtClean="0">
              <a:solidFill>
                <a:srgbClr val="002060"/>
              </a:solidFill>
              <a:latin typeface="Tahoma" pitchFamily="34" charset="0"/>
              <a:ea typeface="Tahoma" pitchFamily="34" charset="0"/>
              <a:cs typeface="Tahoma" pitchFamily="34" charset="0"/>
            </a:rPr>
            <a:t>Табиғи ресурстарға ұқыпты қарауға қол жеткізу керек. </a:t>
          </a:r>
          <a:endParaRPr lang="ru-RU" sz="2400" dirty="0">
            <a:solidFill>
              <a:srgbClr val="002060"/>
            </a:solidFill>
            <a:latin typeface="Tahoma" pitchFamily="34" charset="0"/>
            <a:ea typeface="Tahoma" pitchFamily="34" charset="0"/>
            <a:cs typeface="Tahoma" pitchFamily="34" charset="0"/>
          </a:endParaRPr>
        </a:p>
      </dgm:t>
    </dgm:pt>
    <dgm:pt modelId="{2A9BE7D1-329D-46A0-8C5B-ECB9D4AE7A26}" type="parTrans" cxnId="{164E03F2-FE25-443C-AC8B-16FF2242B9F2}">
      <dgm:prSet/>
      <dgm:spPr/>
      <dgm:t>
        <a:bodyPr/>
        <a:lstStyle/>
        <a:p>
          <a:endParaRPr lang="ru-RU"/>
        </a:p>
      </dgm:t>
    </dgm:pt>
    <dgm:pt modelId="{FF975E9E-AA50-4569-BF28-DFE59012337B}" type="sibTrans" cxnId="{164E03F2-FE25-443C-AC8B-16FF2242B9F2}">
      <dgm:prSet/>
      <dgm:spPr/>
      <dgm:t>
        <a:bodyPr/>
        <a:lstStyle/>
        <a:p>
          <a:endParaRPr lang="ru-RU"/>
        </a:p>
      </dgm:t>
    </dgm:pt>
    <dgm:pt modelId="{153546FC-A3C9-4319-8C0C-9C3B53E65DC7}">
      <dgm:prSet phldrT="[Текст]" custT="1"/>
      <dgm:spPr>
        <a:solidFill>
          <a:schemeClr val="tx1">
            <a:lumMod val="20000"/>
            <a:lumOff val="80000"/>
          </a:schemeClr>
        </a:solidFill>
      </dgm:spPr>
      <dgm:t>
        <a:bodyPr/>
        <a:lstStyle/>
        <a:p>
          <a:r>
            <a:rPr lang="kk-KZ" sz="2400" dirty="0" smtClean="0">
              <a:solidFill>
                <a:srgbClr val="002060"/>
              </a:solidFill>
              <a:latin typeface="Tahoma" pitchFamily="34" charset="0"/>
              <a:ea typeface="Tahoma" pitchFamily="34" charset="0"/>
              <a:cs typeface="Tahoma" pitchFamily="34" charset="0"/>
            </a:rPr>
            <a:t>Суды, шикізатты, энергияны үнемдеу менталитетіміздің элементі болуы тиіс.</a:t>
          </a:r>
          <a:endParaRPr lang="ru-RU" sz="2400" dirty="0">
            <a:solidFill>
              <a:srgbClr val="002060"/>
            </a:solidFill>
            <a:latin typeface="Tahoma" pitchFamily="34" charset="0"/>
            <a:ea typeface="Tahoma" pitchFamily="34" charset="0"/>
            <a:cs typeface="Tahoma" pitchFamily="34" charset="0"/>
          </a:endParaRPr>
        </a:p>
      </dgm:t>
    </dgm:pt>
    <dgm:pt modelId="{0AEDB407-ECCB-4CC2-864C-B012DC60D7CD}" type="parTrans" cxnId="{BDE5F274-9EF9-4B60-B997-0B646A2A7D21}">
      <dgm:prSet/>
      <dgm:spPr/>
      <dgm:t>
        <a:bodyPr/>
        <a:lstStyle/>
        <a:p>
          <a:endParaRPr lang="ru-RU"/>
        </a:p>
      </dgm:t>
    </dgm:pt>
    <dgm:pt modelId="{437C188E-95DC-4279-BCB4-ED8DE4650993}" type="sibTrans" cxnId="{BDE5F274-9EF9-4B60-B997-0B646A2A7D21}">
      <dgm:prSet/>
      <dgm:spPr/>
      <dgm:t>
        <a:bodyPr/>
        <a:lstStyle/>
        <a:p>
          <a:endParaRPr lang="ru-RU"/>
        </a:p>
      </dgm:t>
    </dgm:pt>
    <dgm:pt modelId="{0A599953-2483-41B4-BF1B-269914A1EEC2}">
      <dgm:prSet phldrT="[Текст]" custT="1"/>
      <dgm:spPr>
        <a:solidFill>
          <a:schemeClr val="tx1">
            <a:lumMod val="20000"/>
            <a:lumOff val="80000"/>
          </a:schemeClr>
        </a:solidFill>
      </dgm:spPr>
      <dgm:t>
        <a:bodyPr/>
        <a:lstStyle/>
        <a:p>
          <a:r>
            <a:rPr lang="kk-KZ" sz="2400" dirty="0" smtClean="0">
              <a:solidFill>
                <a:srgbClr val="002060"/>
              </a:solidFill>
              <a:latin typeface="Tahoma" pitchFamily="34" charset="0"/>
              <a:ea typeface="Tahoma" pitchFamily="34" charset="0"/>
              <a:cs typeface="Tahoma" pitchFamily="34" charset="0"/>
            </a:rPr>
            <a:t>Әрбір жағылған киловаттсағат энергия – бұл жылыжай газдарының атмосфераға тонналап шығарылуы, еліміздің климаттық қауіпсіздігіне тікелей қауіп төндіреді.</a:t>
          </a:r>
          <a:endParaRPr lang="ru-RU" sz="2400" dirty="0">
            <a:solidFill>
              <a:srgbClr val="002060"/>
            </a:solidFill>
            <a:latin typeface="Tahoma" pitchFamily="34" charset="0"/>
            <a:ea typeface="Tahoma" pitchFamily="34" charset="0"/>
            <a:cs typeface="Tahoma" pitchFamily="34" charset="0"/>
          </a:endParaRPr>
        </a:p>
      </dgm:t>
    </dgm:pt>
    <dgm:pt modelId="{968DE492-FDFE-4675-A91C-BFC40A9EAAB5}" type="parTrans" cxnId="{0E8D0F1D-3CC0-4A4F-B557-07F9E23E7E6A}">
      <dgm:prSet/>
      <dgm:spPr/>
      <dgm:t>
        <a:bodyPr/>
        <a:lstStyle/>
        <a:p>
          <a:endParaRPr lang="ru-RU"/>
        </a:p>
      </dgm:t>
    </dgm:pt>
    <dgm:pt modelId="{536BD479-6C13-4708-B3CA-C3F1F30F4101}" type="sibTrans" cxnId="{0E8D0F1D-3CC0-4A4F-B557-07F9E23E7E6A}">
      <dgm:prSet/>
      <dgm:spPr/>
      <dgm:t>
        <a:bodyPr/>
        <a:lstStyle/>
        <a:p>
          <a:endParaRPr lang="ru-RU"/>
        </a:p>
      </dgm:t>
    </dgm:pt>
    <dgm:pt modelId="{6E92F5D6-13BE-486A-AE91-DF140562A973}" type="pres">
      <dgm:prSet presAssocID="{10DC792D-F340-4CFC-8313-12A4602BF1A1}" presName="Name0" presStyleCnt="0">
        <dgm:presLayoutVars>
          <dgm:chMax val="7"/>
          <dgm:chPref val="7"/>
          <dgm:dir/>
        </dgm:presLayoutVars>
      </dgm:prSet>
      <dgm:spPr/>
      <dgm:t>
        <a:bodyPr/>
        <a:lstStyle/>
        <a:p>
          <a:endParaRPr lang="ru-RU"/>
        </a:p>
      </dgm:t>
    </dgm:pt>
    <dgm:pt modelId="{96991208-7223-496F-A32E-BE7A6225CF03}" type="pres">
      <dgm:prSet presAssocID="{10DC792D-F340-4CFC-8313-12A4602BF1A1}" presName="Name1" presStyleCnt="0"/>
      <dgm:spPr/>
    </dgm:pt>
    <dgm:pt modelId="{F9CDB0A5-6032-4739-AE66-A865B2C0F43D}" type="pres">
      <dgm:prSet presAssocID="{10DC792D-F340-4CFC-8313-12A4602BF1A1}" presName="cycle" presStyleCnt="0"/>
      <dgm:spPr/>
    </dgm:pt>
    <dgm:pt modelId="{7AD6A48E-B5CE-4137-9D8F-1B75CBAD11CC}" type="pres">
      <dgm:prSet presAssocID="{10DC792D-F340-4CFC-8313-12A4602BF1A1}" presName="srcNode" presStyleLbl="node1" presStyleIdx="0" presStyleCnt="3"/>
      <dgm:spPr/>
    </dgm:pt>
    <dgm:pt modelId="{9A3643EB-2BC7-4B65-8C5C-19D76BAEF889}" type="pres">
      <dgm:prSet presAssocID="{10DC792D-F340-4CFC-8313-12A4602BF1A1}" presName="conn" presStyleLbl="parChTrans1D2" presStyleIdx="0" presStyleCnt="1"/>
      <dgm:spPr/>
      <dgm:t>
        <a:bodyPr/>
        <a:lstStyle/>
        <a:p>
          <a:endParaRPr lang="ru-RU"/>
        </a:p>
      </dgm:t>
    </dgm:pt>
    <dgm:pt modelId="{F31FA138-EE3B-42A3-96F1-417C771791E9}" type="pres">
      <dgm:prSet presAssocID="{10DC792D-F340-4CFC-8313-12A4602BF1A1}" presName="extraNode" presStyleLbl="node1" presStyleIdx="0" presStyleCnt="3"/>
      <dgm:spPr/>
    </dgm:pt>
    <dgm:pt modelId="{7D991A2A-00D9-4B16-8F24-522491A8E67E}" type="pres">
      <dgm:prSet presAssocID="{10DC792D-F340-4CFC-8313-12A4602BF1A1}" presName="dstNode" presStyleLbl="node1" presStyleIdx="0" presStyleCnt="3"/>
      <dgm:spPr/>
    </dgm:pt>
    <dgm:pt modelId="{5432E367-EF46-4D9F-971A-A7F468E570FD}" type="pres">
      <dgm:prSet presAssocID="{58EA22BC-274E-4337-876F-BFCFEE551D57}" presName="text_1" presStyleLbl="node1" presStyleIdx="0" presStyleCnt="3" custScaleY="112857" custLinFactNeighborX="96" custLinFactNeighborY="4446">
        <dgm:presLayoutVars>
          <dgm:bulletEnabled val="1"/>
        </dgm:presLayoutVars>
      </dgm:prSet>
      <dgm:spPr/>
      <dgm:t>
        <a:bodyPr/>
        <a:lstStyle/>
        <a:p>
          <a:endParaRPr lang="ru-RU"/>
        </a:p>
      </dgm:t>
    </dgm:pt>
    <dgm:pt modelId="{DC825D27-2091-4C65-AB08-8494D54425A5}" type="pres">
      <dgm:prSet presAssocID="{58EA22BC-274E-4337-876F-BFCFEE551D57}" presName="accent_1" presStyleCnt="0"/>
      <dgm:spPr/>
    </dgm:pt>
    <dgm:pt modelId="{F447C7F0-342D-488D-8E5A-A7058A5BBF2D}" type="pres">
      <dgm:prSet presAssocID="{58EA22BC-274E-4337-876F-BFCFEE551D57}"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ru-RU"/>
        </a:p>
      </dgm:t>
    </dgm:pt>
    <dgm:pt modelId="{22C55CA6-0027-4B32-8378-9CD678E9BDAA}" type="pres">
      <dgm:prSet presAssocID="{153546FC-A3C9-4319-8C0C-9C3B53E65DC7}" presName="text_2" presStyleLbl="node1" presStyleIdx="1" presStyleCnt="3" custScaleX="100671" custScaleY="113555" custLinFactNeighborX="-400" custLinFactNeighborY="-18673">
        <dgm:presLayoutVars>
          <dgm:bulletEnabled val="1"/>
        </dgm:presLayoutVars>
      </dgm:prSet>
      <dgm:spPr/>
      <dgm:t>
        <a:bodyPr/>
        <a:lstStyle/>
        <a:p>
          <a:endParaRPr lang="ru-RU"/>
        </a:p>
      </dgm:t>
    </dgm:pt>
    <dgm:pt modelId="{E0357BC4-3D42-4CBF-B310-6A3C3EFF2B6D}" type="pres">
      <dgm:prSet presAssocID="{153546FC-A3C9-4319-8C0C-9C3B53E65DC7}" presName="accent_2" presStyleCnt="0"/>
      <dgm:spPr/>
    </dgm:pt>
    <dgm:pt modelId="{6D15BC07-8C1C-4882-84EA-A7AC75FF2E14}" type="pres">
      <dgm:prSet presAssocID="{153546FC-A3C9-4319-8C0C-9C3B53E65DC7}" presName="accentRepeatNode" presStyleLbl="solidFgAcc1" presStyleIdx="1" presStyleCnt="3" custLinFactNeighborX="2218" custLinFactNeighborY="-16361"/>
      <dgm:spPr>
        <a:blipFill rotWithShape="0">
          <a:blip xmlns:r="http://schemas.openxmlformats.org/officeDocument/2006/relationships" r:embed="rId2"/>
          <a:stretch>
            <a:fillRect/>
          </a:stretch>
        </a:blipFill>
      </dgm:spPr>
    </dgm:pt>
    <dgm:pt modelId="{A64C700B-122B-49E8-B7B8-2AC8842BB0C9}" type="pres">
      <dgm:prSet presAssocID="{0A599953-2483-41B4-BF1B-269914A1EEC2}" presName="text_3" presStyleLbl="node1" presStyleIdx="2" presStyleCnt="3" custScaleX="98322" custScaleY="126559" custLinFactNeighborX="746" custLinFactNeighborY="-36458">
        <dgm:presLayoutVars>
          <dgm:bulletEnabled val="1"/>
        </dgm:presLayoutVars>
      </dgm:prSet>
      <dgm:spPr/>
      <dgm:t>
        <a:bodyPr/>
        <a:lstStyle/>
        <a:p>
          <a:endParaRPr lang="ru-RU"/>
        </a:p>
      </dgm:t>
    </dgm:pt>
    <dgm:pt modelId="{E8419D2C-1507-47D2-8A7D-1B9DA451220D}" type="pres">
      <dgm:prSet presAssocID="{0A599953-2483-41B4-BF1B-269914A1EEC2}" presName="accent_3" presStyleCnt="0"/>
      <dgm:spPr/>
    </dgm:pt>
    <dgm:pt modelId="{8610725F-A9BC-40C3-AA81-6A4E8046CE03}" type="pres">
      <dgm:prSet presAssocID="{0A599953-2483-41B4-BF1B-269914A1EEC2}" presName="accentRepeatNode" presStyleLbl="solidFgAcc1" presStyleIdx="2" presStyleCnt="3" custLinFactNeighborX="4268" custLinFactNeighborY="-34145"/>
      <dgm:spPr>
        <a:blipFill rotWithShape="0">
          <a:blip xmlns:r="http://schemas.openxmlformats.org/officeDocument/2006/relationships" r:embed="rId3"/>
          <a:stretch>
            <a:fillRect/>
          </a:stretch>
        </a:blipFill>
      </dgm:spPr>
    </dgm:pt>
  </dgm:ptLst>
  <dgm:cxnLst>
    <dgm:cxn modelId="{189B1C66-D3AD-45FB-9B8F-0BF042AED2DB}" type="presOf" srcId="{153546FC-A3C9-4319-8C0C-9C3B53E65DC7}" destId="{22C55CA6-0027-4B32-8378-9CD678E9BDAA}" srcOrd="0" destOrd="0" presId="urn:microsoft.com/office/officeart/2008/layout/VerticalCurvedList"/>
    <dgm:cxn modelId="{A461D33D-55CB-4FF0-9F03-E33AF8DCA1BD}" type="presOf" srcId="{10DC792D-F340-4CFC-8313-12A4602BF1A1}" destId="{6E92F5D6-13BE-486A-AE91-DF140562A973}" srcOrd="0" destOrd="0" presId="urn:microsoft.com/office/officeart/2008/layout/VerticalCurvedList"/>
    <dgm:cxn modelId="{0E8D0F1D-3CC0-4A4F-B557-07F9E23E7E6A}" srcId="{10DC792D-F340-4CFC-8313-12A4602BF1A1}" destId="{0A599953-2483-41B4-BF1B-269914A1EEC2}" srcOrd="2" destOrd="0" parTransId="{968DE492-FDFE-4675-A91C-BFC40A9EAAB5}" sibTransId="{536BD479-6C13-4708-B3CA-C3F1F30F4101}"/>
    <dgm:cxn modelId="{5E37C457-1171-4617-9F88-0057D7260068}" type="presOf" srcId="{FF975E9E-AA50-4569-BF28-DFE59012337B}" destId="{9A3643EB-2BC7-4B65-8C5C-19D76BAEF889}" srcOrd="0" destOrd="0" presId="urn:microsoft.com/office/officeart/2008/layout/VerticalCurvedList"/>
    <dgm:cxn modelId="{BDE5F274-9EF9-4B60-B997-0B646A2A7D21}" srcId="{10DC792D-F340-4CFC-8313-12A4602BF1A1}" destId="{153546FC-A3C9-4319-8C0C-9C3B53E65DC7}" srcOrd="1" destOrd="0" parTransId="{0AEDB407-ECCB-4CC2-864C-B012DC60D7CD}" sibTransId="{437C188E-95DC-4279-BCB4-ED8DE4650993}"/>
    <dgm:cxn modelId="{164E03F2-FE25-443C-AC8B-16FF2242B9F2}" srcId="{10DC792D-F340-4CFC-8313-12A4602BF1A1}" destId="{58EA22BC-274E-4337-876F-BFCFEE551D57}" srcOrd="0" destOrd="0" parTransId="{2A9BE7D1-329D-46A0-8C5B-ECB9D4AE7A26}" sibTransId="{FF975E9E-AA50-4569-BF28-DFE59012337B}"/>
    <dgm:cxn modelId="{0BA51264-2B2E-421C-898F-983963383D84}" type="presOf" srcId="{58EA22BC-274E-4337-876F-BFCFEE551D57}" destId="{5432E367-EF46-4D9F-971A-A7F468E570FD}" srcOrd="0" destOrd="0" presId="urn:microsoft.com/office/officeart/2008/layout/VerticalCurvedList"/>
    <dgm:cxn modelId="{B91B8355-BA1B-4921-9B25-9A47B17D46D5}" type="presOf" srcId="{0A599953-2483-41B4-BF1B-269914A1EEC2}" destId="{A64C700B-122B-49E8-B7B8-2AC8842BB0C9}" srcOrd="0" destOrd="0" presId="urn:microsoft.com/office/officeart/2008/layout/VerticalCurvedList"/>
    <dgm:cxn modelId="{07E66653-5E05-4284-B857-88B4D7599F17}" type="presParOf" srcId="{6E92F5D6-13BE-486A-AE91-DF140562A973}" destId="{96991208-7223-496F-A32E-BE7A6225CF03}" srcOrd="0" destOrd="0" presId="urn:microsoft.com/office/officeart/2008/layout/VerticalCurvedList"/>
    <dgm:cxn modelId="{977BAD42-4C71-4BDD-BF7E-0B0733648E6D}" type="presParOf" srcId="{96991208-7223-496F-A32E-BE7A6225CF03}" destId="{F9CDB0A5-6032-4739-AE66-A865B2C0F43D}" srcOrd="0" destOrd="0" presId="urn:microsoft.com/office/officeart/2008/layout/VerticalCurvedList"/>
    <dgm:cxn modelId="{A313D943-1CE0-4D50-B55B-D8498E420303}" type="presParOf" srcId="{F9CDB0A5-6032-4739-AE66-A865B2C0F43D}" destId="{7AD6A48E-B5CE-4137-9D8F-1B75CBAD11CC}" srcOrd="0" destOrd="0" presId="urn:microsoft.com/office/officeart/2008/layout/VerticalCurvedList"/>
    <dgm:cxn modelId="{423BA70B-9E5A-47D3-9350-B72EBF2C659E}" type="presParOf" srcId="{F9CDB0A5-6032-4739-AE66-A865B2C0F43D}" destId="{9A3643EB-2BC7-4B65-8C5C-19D76BAEF889}" srcOrd="1" destOrd="0" presId="urn:microsoft.com/office/officeart/2008/layout/VerticalCurvedList"/>
    <dgm:cxn modelId="{4C7D396D-91E7-4B81-8700-B0370D76B842}" type="presParOf" srcId="{F9CDB0A5-6032-4739-AE66-A865B2C0F43D}" destId="{F31FA138-EE3B-42A3-96F1-417C771791E9}" srcOrd="2" destOrd="0" presId="urn:microsoft.com/office/officeart/2008/layout/VerticalCurvedList"/>
    <dgm:cxn modelId="{DB4B9716-C000-4F94-AAF8-5A671D53EE4E}" type="presParOf" srcId="{F9CDB0A5-6032-4739-AE66-A865B2C0F43D}" destId="{7D991A2A-00D9-4B16-8F24-522491A8E67E}" srcOrd="3" destOrd="0" presId="urn:microsoft.com/office/officeart/2008/layout/VerticalCurvedList"/>
    <dgm:cxn modelId="{1CE244E4-0CF4-4D7A-BFA7-3181B7EA2454}" type="presParOf" srcId="{96991208-7223-496F-A32E-BE7A6225CF03}" destId="{5432E367-EF46-4D9F-971A-A7F468E570FD}" srcOrd="1" destOrd="0" presId="urn:microsoft.com/office/officeart/2008/layout/VerticalCurvedList"/>
    <dgm:cxn modelId="{24A2AC27-6260-4499-A5A5-CBDD332F33F7}" type="presParOf" srcId="{96991208-7223-496F-A32E-BE7A6225CF03}" destId="{DC825D27-2091-4C65-AB08-8494D54425A5}" srcOrd="2" destOrd="0" presId="urn:microsoft.com/office/officeart/2008/layout/VerticalCurvedList"/>
    <dgm:cxn modelId="{B2DBCFFA-79C9-45E1-9D61-6C556489D6D8}" type="presParOf" srcId="{DC825D27-2091-4C65-AB08-8494D54425A5}" destId="{F447C7F0-342D-488D-8E5A-A7058A5BBF2D}" srcOrd="0" destOrd="0" presId="urn:microsoft.com/office/officeart/2008/layout/VerticalCurvedList"/>
    <dgm:cxn modelId="{4BC00EC4-9B1A-4FE0-BAF5-3F92EAB66B88}" type="presParOf" srcId="{96991208-7223-496F-A32E-BE7A6225CF03}" destId="{22C55CA6-0027-4B32-8378-9CD678E9BDAA}" srcOrd="3" destOrd="0" presId="urn:microsoft.com/office/officeart/2008/layout/VerticalCurvedList"/>
    <dgm:cxn modelId="{BD12F089-B945-4E73-902B-0463FC975B46}" type="presParOf" srcId="{96991208-7223-496F-A32E-BE7A6225CF03}" destId="{E0357BC4-3D42-4CBF-B310-6A3C3EFF2B6D}" srcOrd="4" destOrd="0" presId="urn:microsoft.com/office/officeart/2008/layout/VerticalCurvedList"/>
    <dgm:cxn modelId="{11BCC28D-9149-4453-B1C4-8987F30DA799}" type="presParOf" srcId="{E0357BC4-3D42-4CBF-B310-6A3C3EFF2B6D}" destId="{6D15BC07-8C1C-4882-84EA-A7AC75FF2E14}" srcOrd="0" destOrd="0" presId="urn:microsoft.com/office/officeart/2008/layout/VerticalCurvedList"/>
    <dgm:cxn modelId="{CAA65B4C-3D30-47B2-9802-744690B2A831}" type="presParOf" srcId="{96991208-7223-496F-A32E-BE7A6225CF03}" destId="{A64C700B-122B-49E8-B7B8-2AC8842BB0C9}" srcOrd="5" destOrd="0" presId="urn:microsoft.com/office/officeart/2008/layout/VerticalCurvedList"/>
    <dgm:cxn modelId="{55E52D7E-596A-4C6A-9AA9-5DA59BD3C412}" type="presParOf" srcId="{96991208-7223-496F-A32E-BE7A6225CF03}" destId="{E8419D2C-1507-47D2-8A7D-1B9DA451220D}" srcOrd="6" destOrd="0" presId="urn:microsoft.com/office/officeart/2008/layout/VerticalCurvedList"/>
    <dgm:cxn modelId="{210F22D2-5C71-4CFA-ADE7-BD3F115986D8}" type="presParOf" srcId="{E8419D2C-1507-47D2-8A7D-1B9DA451220D}" destId="{8610725F-A9BC-40C3-AA81-6A4E8046CE0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51E5C1-7197-45BF-AFA5-3193BE355B7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4610D544-D2A2-45A7-B998-6EDCC3B3770A}">
      <dgm:prSet phldrT="[Текст]" custT="1"/>
      <dgm:spPr>
        <a:solidFill>
          <a:schemeClr val="bg1"/>
        </a:solidFill>
      </dgm:spPr>
      <dgm:t>
        <a:bodyPr/>
        <a:lstStyle/>
        <a:p>
          <a:r>
            <a:rPr lang="kk-KZ" sz="2000" b="1" dirty="0" smtClean="0">
              <a:solidFill>
                <a:srgbClr val="002060"/>
              </a:solidFill>
              <a:latin typeface="Tahoma" pitchFamily="34" charset="0"/>
              <a:ea typeface="Tahoma" pitchFamily="34" charset="0"/>
              <a:cs typeface="Tahoma" pitchFamily="34" charset="0"/>
            </a:rPr>
            <a:t>Қалпына келетін ресурстар мен балама энергия көздері  -еліміздің  экономикасын дамытудың аспектісі </a:t>
          </a:r>
          <a:endParaRPr lang="ru-RU" sz="2000" b="1" dirty="0">
            <a:solidFill>
              <a:srgbClr val="002060"/>
            </a:solidFill>
            <a:latin typeface="Tahoma" pitchFamily="34" charset="0"/>
            <a:ea typeface="Tahoma" pitchFamily="34" charset="0"/>
            <a:cs typeface="Tahoma" pitchFamily="34" charset="0"/>
          </a:endParaRPr>
        </a:p>
      </dgm:t>
    </dgm:pt>
    <dgm:pt modelId="{F56C702D-53A2-4F95-B053-6688A3967FA5}" type="parTrans" cxnId="{F61459C3-DD38-41DB-B2A1-5D5C7EF15E1D}">
      <dgm:prSet/>
      <dgm:spPr/>
      <dgm:t>
        <a:bodyPr/>
        <a:lstStyle/>
        <a:p>
          <a:endParaRPr lang="ru-RU"/>
        </a:p>
      </dgm:t>
    </dgm:pt>
    <dgm:pt modelId="{63046B4F-AF01-4204-85B3-336B9CBCD1BA}" type="sibTrans" cxnId="{F61459C3-DD38-41DB-B2A1-5D5C7EF15E1D}">
      <dgm:prSet/>
      <dgm:spPr/>
      <dgm:t>
        <a:bodyPr/>
        <a:lstStyle/>
        <a:p>
          <a:endParaRPr lang="ru-RU"/>
        </a:p>
      </dgm:t>
    </dgm:pt>
    <dgm:pt modelId="{4F6F45A8-92F1-4940-BADC-67475B22605D}">
      <dgm:prSet phldrT="[Текст]" custT="1"/>
      <dgm:spPr>
        <a:solidFill>
          <a:schemeClr val="bg1"/>
        </a:solidFill>
      </dgm:spPr>
      <dgm:t>
        <a:bodyPr/>
        <a:lstStyle/>
        <a:p>
          <a:r>
            <a:rPr lang="kk-KZ" sz="2000" b="1" dirty="0" smtClean="0">
              <a:solidFill>
                <a:srgbClr val="002060"/>
              </a:solidFill>
              <a:latin typeface="Tahoma" pitchFamily="34" charset="0"/>
              <a:ea typeface="Tahoma" pitchFamily="34" charset="0"/>
              <a:cs typeface="Tahoma" pitchFamily="34" charset="0"/>
            </a:rPr>
            <a:t>Елдің энергетикалық қауіпсіздігін қамтамасыз ету факторы</a:t>
          </a:r>
          <a:endParaRPr lang="ru-RU" sz="2000" b="1" dirty="0">
            <a:solidFill>
              <a:srgbClr val="002060"/>
            </a:solidFill>
            <a:latin typeface="Tahoma" pitchFamily="34" charset="0"/>
            <a:ea typeface="Tahoma" pitchFamily="34" charset="0"/>
            <a:cs typeface="Tahoma" pitchFamily="34" charset="0"/>
          </a:endParaRPr>
        </a:p>
      </dgm:t>
    </dgm:pt>
    <dgm:pt modelId="{678218A3-8FA8-450E-AF68-6258D33A99B7}" type="parTrans" cxnId="{606D0DEC-341E-449B-B29F-6112BC7D0ED1}">
      <dgm:prSet/>
      <dgm:spPr/>
      <dgm:t>
        <a:bodyPr/>
        <a:lstStyle/>
        <a:p>
          <a:endParaRPr lang="ru-RU"/>
        </a:p>
      </dgm:t>
    </dgm:pt>
    <dgm:pt modelId="{05EB1320-57B0-41BF-8AED-5F7632A2A7CC}" type="sibTrans" cxnId="{606D0DEC-341E-449B-B29F-6112BC7D0ED1}">
      <dgm:prSet/>
      <dgm:spPr/>
      <dgm:t>
        <a:bodyPr/>
        <a:lstStyle/>
        <a:p>
          <a:endParaRPr lang="ru-RU"/>
        </a:p>
      </dgm:t>
    </dgm:pt>
    <dgm:pt modelId="{83D7D42F-FEB6-4210-887F-90890A83D74F}">
      <dgm:prSet phldrT="[Текст]" custT="1"/>
      <dgm:spPr>
        <a:solidFill>
          <a:schemeClr val="bg1"/>
        </a:solidFill>
      </dgm:spPr>
      <dgm:t>
        <a:bodyPr/>
        <a:lstStyle/>
        <a:p>
          <a:r>
            <a:rPr lang="kk-KZ" sz="2000" b="1" dirty="0" smtClean="0">
              <a:solidFill>
                <a:srgbClr val="002060"/>
              </a:solidFill>
            </a:rPr>
            <a:t>Елімізде энергия көздеріне күн, жел, гидро, биоэнергетика, топырақ жылуы, жерасты және термалды сулар жатады.</a:t>
          </a:r>
          <a:endParaRPr lang="ru-RU" sz="2000" b="1" dirty="0">
            <a:solidFill>
              <a:srgbClr val="002060"/>
            </a:solidFill>
          </a:endParaRPr>
        </a:p>
      </dgm:t>
    </dgm:pt>
    <dgm:pt modelId="{FA9E7170-396A-4308-986B-55658AA7B551}" type="parTrans" cxnId="{0150ECE0-717C-427E-9A1A-DAEB0E563A69}">
      <dgm:prSet/>
      <dgm:spPr/>
      <dgm:t>
        <a:bodyPr/>
        <a:lstStyle/>
        <a:p>
          <a:endParaRPr lang="ru-RU"/>
        </a:p>
      </dgm:t>
    </dgm:pt>
    <dgm:pt modelId="{DFAB7ED5-4763-4DB4-8C41-6EB72004FBB6}" type="sibTrans" cxnId="{0150ECE0-717C-427E-9A1A-DAEB0E563A69}">
      <dgm:prSet/>
      <dgm:spPr/>
      <dgm:t>
        <a:bodyPr/>
        <a:lstStyle/>
        <a:p>
          <a:endParaRPr lang="ru-RU"/>
        </a:p>
      </dgm:t>
    </dgm:pt>
    <dgm:pt modelId="{D620D1BE-8466-4389-B263-E80EF361B871}">
      <dgm:prSet phldrT="[Текст]" custT="1"/>
      <dgm:spPr>
        <a:solidFill>
          <a:schemeClr val="bg1">
            <a:alpha val="90000"/>
          </a:schemeClr>
        </a:solidFill>
      </dgm:spPr>
      <dgm:t>
        <a:bodyPr/>
        <a:lstStyle/>
        <a:p>
          <a:r>
            <a:rPr lang="kk-KZ" sz="2000" b="1" dirty="0" smtClean="0">
              <a:solidFill>
                <a:srgbClr val="002060"/>
              </a:solidFill>
              <a:latin typeface="Tahoma" pitchFamily="34" charset="0"/>
              <a:ea typeface="Tahoma" pitchFamily="34" charset="0"/>
              <a:cs typeface="Tahoma" pitchFamily="34" charset="0"/>
            </a:rPr>
            <a:t>Қалпына келтірілетін энергия көздерін пайдаланатын технологиялар атмосфераға ластаушы заттарды шығармайды, экологиялық тұрғыдан таза.</a:t>
          </a:r>
          <a:endParaRPr lang="ru-RU" sz="2000" b="1" dirty="0">
            <a:solidFill>
              <a:srgbClr val="002060"/>
            </a:solidFill>
            <a:latin typeface="Tahoma" pitchFamily="34" charset="0"/>
            <a:ea typeface="Tahoma" pitchFamily="34" charset="0"/>
            <a:cs typeface="Tahoma" pitchFamily="34" charset="0"/>
          </a:endParaRPr>
        </a:p>
      </dgm:t>
    </dgm:pt>
    <dgm:pt modelId="{1C430BE6-03DD-4636-843B-D34D9F231C73}" type="parTrans" cxnId="{EF7B86B9-6AE1-402C-8F82-1EEBA6890976}">
      <dgm:prSet/>
      <dgm:spPr/>
      <dgm:t>
        <a:bodyPr/>
        <a:lstStyle/>
        <a:p>
          <a:endParaRPr lang="ru-RU"/>
        </a:p>
      </dgm:t>
    </dgm:pt>
    <dgm:pt modelId="{BDE1CCE9-4F0F-44A5-9D60-5543564C2831}" type="sibTrans" cxnId="{EF7B86B9-6AE1-402C-8F82-1EEBA6890976}">
      <dgm:prSet/>
      <dgm:spPr/>
      <dgm:t>
        <a:bodyPr/>
        <a:lstStyle/>
        <a:p>
          <a:endParaRPr lang="ru-RU"/>
        </a:p>
      </dgm:t>
    </dgm:pt>
    <dgm:pt modelId="{4D552495-181C-4F40-87BC-32D30742FD58}" type="pres">
      <dgm:prSet presAssocID="{4351E5C1-7197-45BF-AFA5-3193BE355B7C}" presName="Name0" presStyleCnt="0">
        <dgm:presLayoutVars>
          <dgm:dir/>
          <dgm:animLvl val="lvl"/>
          <dgm:resizeHandles val="exact"/>
        </dgm:presLayoutVars>
      </dgm:prSet>
      <dgm:spPr/>
      <dgm:t>
        <a:bodyPr/>
        <a:lstStyle/>
        <a:p>
          <a:endParaRPr lang="ru-RU"/>
        </a:p>
      </dgm:t>
    </dgm:pt>
    <dgm:pt modelId="{DB8B5BD1-E47A-488A-AD69-5C58ECB4FCCC}" type="pres">
      <dgm:prSet presAssocID="{83D7D42F-FEB6-4210-887F-90890A83D74F}" presName="boxAndChildren" presStyleCnt="0"/>
      <dgm:spPr/>
    </dgm:pt>
    <dgm:pt modelId="{A532FA9C-AA51-4D8A-84CF-D5CEFABA876F}" type="pres">
      <dgm:prSet presAssocID="{83D7D42F-FEB6-4210-887F-90890A83D74F}" presName="parentTextBox" presStyleLbl="node1" presStyleIdx="0" presStyleCnt="3"/>
      <dgm:spPr/>
      <dgm:t>
        <a:bodyPr/>
        <a:lstStyle/>
        <a:p>
          <a:endParaRPr lang="ru-RU"/>
        </a:p>
      </dgm:t>
    </dgm:pt>
    <dgm:pt modelId="{374B5F1F-3D45-4E98-92B5-B320978E0E72}" type="pres">
      <dgm:prSet presAssocID="{83D7D42F-FEB6-4210-887F-90890A83D74F}" presName="entireBox" presStyleLbl="node1" presStyleIdx="0" presStyleCnt="3" custLinFactNeighborY="1408"/>
      <dgm:spPr/>
      <dgm:t>
        <a:bodyPr/>
        <a:lstStyle/>
        <a:p>
          <a:endParaRPr lang="ru-RU"/>
        </a:p>
      </dgm:t>
    </dgm:pt>
    <dgm:pt modelId="{2A64E2BC-EE43-43BB-8F58-DBBBFE9A4BEE}" type="pres">
      <dgm:prSet presAssocID="{83D7D42F-FEB6-4210-887F-90890A83D74F}" presName="descendantBox" presStyleCnt="0"/>
      <dgm:spPr/>
    </dgm:pt>
    <dgm:pt modelId="{97254DC5-3D23-44E1-812A-D88FD825B421}" type="pres">
      <dgm:prSet presAssocID="{D620D1BE-8466-4389-B263-E80EF361B871}" presName="childTextBox" presStyleLbl="fgAccFollowNode1" presStyleIdx="0" presStyleCnt="1" custScaleY="112689" custLinFactNeighborX="-123" custLinFactNeighborY="13347">
        <dgm:presLayoutVars>
          <dgm:bulletEnabled val="1"/>
        </dgm:presLayoutVars>
      </dgm:prSet>
      <dgm:spPr/>
      <dgm:t>
        <a:bodyPr/>
        <a:lstStyle/>
        <a:p>
          <a:endParaRPr lang="ru-RU"/>
        </a:p>
      </dgm:t>
    </dgm:pt>
    <dgm:pt modelId="{9F6FE9EB-BCD5-44B4-8D91-819EFF3AFEC3}" type="pres">
      <dgm:prSet presAssocID="{05EB1320-57B0-41BF-8AED-5F7632A2A7CC}" presName="sp" presStyleCnt="0"/>
      <dgm:spPr/>
    </dgm:pt>
    <dgm:pt modelId="{B1FE8251-C37A-4294-A492-BBB35D6DF44C}" type="pres">
      <dgm:prSet presAssocID="{4F6F45A8-92F1-4940-BADC-67475B22605D}" presName="arrowAndChildren" presStyleCnt="0"/>
      <dgm:spPr/>
    </dgm:pt>
    <dgm:pt modelId="{CABB6106-A1BE-4390-B0E5-BE0694AD0CD1}" type="pres">
      <dgm:prSet presAssocID="{4F6F45A8-92F1-4940-BADC-67475B22605D}" presName="parentTextArrow" presStyleLbl="node1" presStyleIdx="1" presStyleCnt="3" custScaleY="41205"/>
      <dgm:spPr/>
      <dgm:t>
        <a:bodyPr/>
        <a:lstStyle/>
        <a:p>
          <a:endParaRPr lang="ru-RU"/>
        </a:p>
      </dgm:t>
    </dgm:pt>
    <dgm:pt modelId="{21CCBEA8-4050-441C-87BA-CC1F095B6285}" type="pres">
      <dgm:prSet presAssocID="{63046B4F-AF01-4204-85B3-336B9CBCD1BA}" presName="sp" presStyleCnt="0"/>
      <dgm:spPr/>
    </dgm:pt>
    <dgm:pt modelId="{55ADBBD6-6B47-464E-A896-3FA9ABEF29CC}" type="pres">
      <dgm:prSet presAssocID="{4610D544-D2A2-45A7-B998-6EDCC3B3770A}" presName="arrowAndChildren" presStyleCnt="0"/>
      <dgm:spPr/>
    </dgm:pt>
    <dgm:pt modelId="{C4FA2F60-A0B2-4475-8A4C-97B089E1DE8C}" type="pres">
      <dgm:prSet presAssocID="{4610D544-D2A2-45A7-B998-6EDCC3B3770A}" presName="parentTextArrow" presStyleLbl="node1" presStyleIdx="2" presStyleCnt="3" custScaleY="44672" custLinFactNeighborY="-10815"/>
      <dgm:spPr/>
      <dgm:t>
        <a:bodyPr/>
        <a:lstStyle/>
        <a:p>
          <a:endParaRPr lang="ru-RU"/>
        </a:p>
      </dgm:t>
    </dgm:pt>
  </dgm:ptLst>
  <dgm:cxnLst>
    <dgm:cxn modelId="{606D0DEC-341E-449B-B29F-6112BC7D0ED1}" srcId="{4351E5C1-7197-45BF-AFA5-3193BE355B7C}" destId="{4F6F45A8-92F1-4940-BADC-67475B22605D}" srcOrd="1" destOrd="0" parTransId="{678218A3-8FA8-450E-AF68-6258D33A99B7}" sibTransId="{05EB1320-57B0-41BF-8AED-5F7632A2A7CC}"/>
    <dgm:cxn modelId="{EF7B86B9-6AE1-402C-8F82-1EEBA6890976}" srcId="{83D7D42F-FEB6-4210-887F-90890A83D74F}" destId="{D620D1BE-8466-4389-B263-E80EF361B871}" srcOrd="0" destOrd="0" parTransId="{1C430BE6-03DD-4636-843B-D34D9F231C73}" sibTransId="{BDE1CCE9-4F0F-44A5-9D60-5543564C2831}"/>
    <dgm:cxn modelId="{636AC3EC-4092-4829-B4D4-BC984CB91596}" type="presOf" srcId="{4F6F45A8-92F1-4940-BADC-67475B22605D}" destId="{CABB6106-A1BE-4390-B0E5-BE0694AD0CD1}" srcOrd="0" destOrd="0" presId="urn:microsoft.com/office/officeart/2005/8/layout/process4"/>
    <dgm:cxn modelId="{F61459C3-DD38-41DB-B2A1-5D5C7EF15E1D}" srcId="{4351E5C1-7197-45BF-AFA5-3193BE355B7C}" destId="{4610D544-D2A2-45A7-B998-6EDCC3B3770A}" srcOrd="0" destOrd="0" parTransId="{F56C702D-53A2-4F95-B053-6688A3967FA5}" sibTransId="{63046B4F-AF01-4204-85B3-336B9CBCD1BA}"/>
    <dgm:cxn modelId="{5D2970B5-7692-4759-81AA-064AC5B211B1}" type="presOf" srcId="{D620D1BE-8466-4389-B263-E80EF361B871}" destId="{97254DC5-3D23-44E1-812A-D88FD825B421}" srcOrd="0" destOrd="0" presId="urn:microsoft.com/office/officeart/2005/8/layout/process4"/>
    <dgm:cxn modelId="{8C1D726C-078E-4825-8AD1-31C9E1F537FB}" type="presOf" srcId="{83D7D42F-FEB6-4210-887F-90890A83D74F}" destId="{A532FA9C-AA51-4D8A-84CF-D5CEFABA876F}" srcOrd="0" destOrd="0" presId="urn:microsoft.com/office/officeart/2005/8/layout/process4"/>
    <dgm:cxn modelId="{0150ECE0-717C-427E-9A1A-DAEB0E563A69}" srcId="{4351E5C1-7197-45BF-AFA5-3193BE355B7C}" destId="{83D7D42F-FEB6-4210-887F-90890A83D74F}" srcOrd="2" destOrd="0" parTransId="{FA9E7170-396A-4308-986B-55658AA7B551}" sibTransId="{DFAB7ED5-4763-4DB4-8C41-6EB72004FBB6}"/>
    <dgm:cxn modelId="{376B0904-A110-4F8E-949F-253093B05F7B}" type="presOf" srcId="{83D7D42F-FEB6-4210-887F-90890A83D74F}" destId="{374B5F1F-3D45-4E98-92B5-B320978E0E72}" srcOrd="1" destOrd="0" presId="urn:microsoft.com/office/officeart/2005/8/layout/process4"/>
    <dgm:cxn modelId="{5F153D6E-6E3F-41A3-8C26-88FDC52A987B}" type="presOf" srcId="{4351E5C1-7197-45BF-AFA5-3193BE355B7C}" destId="{4D552495-181C-4F40-87BC-32D30742FD58}" srcOrd="0" destOrd="0" presId="urn:microsoft.com/office/officeart/2005/8/layout/process4"/>
    <dgm:cxn modelId="{C4775F68-9C11-40BF-88D9-73B755F7A6F9}" type="presOf" srcId="{4610D544-D2A2-45A7-B998-6EDCC3B3770A}" destId="{C4FA2F60-A0B2-4475-8A4C-97B089E1DE8C}" srcOrd="0" destOrd="0" presId="urn:microsoft.com/office/officeart/2005/8/layout/process4"/>
    <dgm:cxn modelId="{10236190-7F36-4B3F-A7C3-A5D42039DDB0}" type="presParOf" srcId="{4D552495-181C-4F40-87BC-32D30742FD58}" destId="{DB8B5BD1-E47A-488A-AD69-5C58ECB4FCCC}" srcOrd="0" destOrd="0" presId="urn:microsoft.com/office/officeart/2005/8/layout/process4"/>
    <dgm:cxn modelId="{4E1F30E7-5181-47AD-B8C5-B9F70451677A}" type="presParOf" srcId="{DB8B5BD1-E47A-488A-AD69-5C58ECB4FCCC}" destId="{A532FA9C-AA51-4D8A-84CF-D5CEFABA876F}" srcOrd="0" destOrd="0" presId="urn:microsoft.com/office/officeart/2005/8/layout/process4"/>
    <dgm:cxn modelId="{0E1CD16E-578C-4B8B-94A7-318F44A5683D}" type="presParOf" srcId="{DB8B5BD1-E47A-488A-AD69-5C58ECB4FCCC}" destId="{374B5F1F-3D45-4E98-92B5-B320978E0E72}" srcOrd="1" destOrd="0" presId="urn:microsoft.com/office/officeart/2005/8/layout/process4"/>
    <dgm:cxn modelId="{F5FE510F-2331-4497-B123-9A66B9262114}" type="presParOf" srcId="{DB8B5BD1-E47A-488A-AD69-5C58ECB4FCCC}" destId="{2A64E2BC-EE43-43BB-8F58-DBBBFE9A4BEE}" srcOrd="2" destOrd="0" presId="urn:microsoft.com/office/officeart/2005/8/layout/process4"/>
    <dgm:cxn modelId="{918ACF60-647F-4BAF-873E-CBE1B748B8A3}" type="presParOf" srcId="{2A64E2BC-EE43-43BB-8F58-DBBBFE9A4BEE}" destId="{97254DC5-3D23-44E1-812A-D88FD825B421}" srcOrd="0" destOrd="0" presId="urn:microsoft.com/office/officeart/2005/8/layout/process4"/>
    <dgm:cxn modelId="{FD9D4D9C-2984-4BA5-9C86-0DDCBE7CF36B}" type="presParOf" srcId="{4D552495-181C-4F40-87BC-32D30742FD58}" destId="{9F6FE9EB-BCD5-44B4-8D91-819EFF3AFEC3}" srcOrd="1" destOrd="0" presId="urn:microsoft.com/office/officeart/2005/8/layout/process4"/>
    <dgm:cxn modelId="{5F1CC9A3-A327-465E-85BF-EF9123C142DD}" type="presParOf" srcId="{4D552495-181C-4F40-87BC-32D30742FD58}" destId="{B1FE8251-C37A-4294-A492-BBB35D6DF44C}" srcOrd="2" destOrd="0" presId="urn:microsoft.com/office/officeart/2005/8/layout/process4"/>
    <dgm:cxn modelId="{86B00BDA-EF50-4388-85DA-FA9E4C8BD454}" type="presParOf" srcId="{B1FE8251-C37A-4294-A492-BBB35D6DF44C}" destId="{CABB6106-A1BE-4390-B0E5-BE0694AD0CD1}" srcOrd="0" destOrd="0" presId="urn:microsoft.com/office/officeart/2005/8/layout/process4"/>
    <dgm:cxn modelId="{A2BED41F-3BAA-4397-B306-338324162421}" type="presParOf" srcId="{4D552495-181C-4F40-87BC-32D30742FD58}" destId="{21CCBEA8-4050-441C-87BA-CC1F095B6285}" srcOrd="3" destOrd="0" presId="urn:microsoft.com/office/officeart/2005/8/layout/process4"/>
    <dgm:cxn modelId="{7D04B254-708F-4678-9F9E-18F393B0417B}" type="presParOf" srcId="{4D552495-181C-4F40-87BC-32D30742FD58}" destId="{55ADBBD6-6B47-464E-A896-3FA9ABEF29CC}" srcOrd="4" destOrd="0" presId="urn:microsoft.com/office/officeart/2005/8/layout/process4"/>
    <dgm:cxn modelId="{ACBC4593-69CC-4F2A-98C6-362BC6D252BB}" type="presParOf" srcId="{55ADBBD6-6B47-464E-A896-3FA9ABEF29CC}" destId="{C4FA2F60-A0B2-4475-8A4C-97B089E1DE8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3CC69-33BD-4F6D-8A62-984C963CFE06}">
      <dsp:nvSpPr>
        <dsp:cNvPr id="0" name=""/>
        <dsp:cNvSpPr/>
      </dsp:nvSpPr>
      <dsp:spPr>
        <a:xfrm>
          <a:off x="0" y="28202"/>
          <a:ext cx="11247120" cy="142987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smtClean="0">
              <a:solidFill>
                <a:srgbClr val="002060"/>
              </a:solidFill>
              <a:latin typeface="Tahoma" pitchFamily="34" charset="0"/>
              <a:ea typeface="Tahoma" pitchFamily="34" charset="0"/>
              <a:cs typeface="Tahoma" pitchFamily="34" charset="0"/>
            </a:rPr>
            <a:t>Соңғы бес жылда ірі өнеркәсіп нысандары салынып, пайдалануға берілуде,  бұл ауаның ластануының артып, Қазақстанның экологиясының нашарлауына әкеп соқтыруда.</a:t>
          </a:r>
          <a:endParaRPr lang="ru-RU" sz="2000" kern="1200" dirty="0">
            <a:solidFill>
              <a:srgbClr val="002060"/>
            </a:solidFill>
            <a:latin typeface="Tahoma" pitchFamily="34" charset="0"/>
            <a:ea typeface="Tahoma" pitchFamily="34" charset="0"/>
            <a:cs typeface="Tahoma" pitchFamily="34" charset="0"/>
          </a:endParaRPr>
        </a:p>
      </dsp:txBody>
      <dsp:txXfrm>
        <a:off x="2438066" y="28202"/>
        <a:ext cx="8809053" cy="1429873"/>
      </dsp:txXfrm>
    </dsp:sp>
    <dsp:sp modelId="{26227040-7D87-4F80-927D-098DA1FD9A13}">
      <dsp:nvSpPr>
        <dsp:cNvPr id="0" name=""/>
        <dsp:cNvSpPr/>
      </dsp:nvSpPr>
      <dsp:spPr>
        <a:xfrm>
          <a:off x="0" y="28749"/>
          <a:ext cx="2249424" cy="150914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558B4-8CDC-47AF-BDD1-977E7F238386}">
      <dsp:nvSpPr>
        <dsp:cNvPr id="0" name=""/>
        <dsp:cNvSpPr/>
      </dsp:nvSpPr>
      <dsp:spPr>
        <a:xfrm>
          <a:off x="0" y="1697783"/>
          <a:ext cx="11247120" cy="1519252"/>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smtClean="0">
              <a:solidFill>
                <a:srgbClr val="002060"/>
              </a:solidFill>
              <a:latin typeface="Tahoma" pitchFamily="34" charset="0"/>
              <a:ea typeface="Tahoma" pitchFamily="34" charset="0"/>
              <a:cs typeface="Tahoma" pitchFamily="34" charset="0"/>
            </a:rPr>
            <a:t>Көп жыл ішінде республикада 20 млрд т-дан астам  қалдықтар жиналған, олардың 1/3 улы болып табылады. Бұл қалдықтар – тау кен өндіру, тау-кен өңдеу өнеркәсібі, қара металлургия, мұнай-химия кәсіпорындары, құрылыс материалдары өндіріс жұмысының нәтижесі.</a:t>
          </a:r>
          <a:endParaRPr lang="ru-RU" sz="2000" kern="1200" dirty="0">
            <a:solidFill>
              <a:srgbClr val="002060"/>
            </a:solidFill>
            <a:latin typeface="Tahoma" pitchFamily="34" charset="0"/>
            <a:ea typeface="Tahoma" pitchFamily="34" charset="0"/>
            <a:cs typeface="Tahoma" pitchFamily="34" charset="0"/>
          </a:endParaRPr>
        </a:p>
      </dsp:txBody>
      <dsp:txXfrm>
        <a:off x="2438066" y="1697783"/>
        <a:ext cx="8809053" cy="1519252"/>
      </dsp:txXfrm>
    </dsp:sp>
    <dsp:sp modelId="{4EC6F89B-C6ED-450A-9966-11E78600F704}">
      <dsp:nvSpPr>
        <dsp:cNvPr id="0" name=""/>
        <dsp:cNvSpPr/>
      </dsp:nvSpPr>
      <dsp:spPr>
        <a:xfrm>
          <a:off x="0" y="1693256"/>
          <a:ext cx="2249424" cy="150914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84AC6-D427-4481-8336-DEC32A614586}">
      <dsp:nvSpPr>
        <dsp:cNvPr id="0" name=""/>
        <dsp:cNvSpPr/>
      </dsp:nvSpPr>
      <dsp:spPr>
        <a:xfrm>
          <a:off x="0" y="3405678"/>
          <a:ext cx="11247120" cy="1643001"/>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kk-KZ" sz="2000" kern="1200" dirty="0" smtClean="0">
              <a:solidFill>
                <a:srgbClr val="002060"/>
              </a:solidFill>
              <a:latin typeface="Tahoma" pitchFamily="34" charset="0"/>
              <a:ea typeface="Tahoma" pitchFamily="34" charset="0"/>
              <a:cs typeface="Tahoma" pitchFamily="34" charset="0"/>
            </a:rPr>
            <a:t>Алауларда серік газдарды жағу кезінде атмосфераға азот тотықтары, күкірт диоксиді, күйе шығару орын алады. Көмірсутектерді өндіру кезінде серік газдар мен табиғи газдарды кәдеге жарату (утилизация) үлкен мәселе болып табылады.</a:t>
          </a:r>
          <a:endParaRPr lang="ru-RU" sz="2000" kern="1200" dirty="0">
            <a:solidFill>
              <a:srgbClr val="002060"/>
            </a:solidFill>
            <a:latin typeface="Tahoma" pitchFamily="34" charset="0"/>
            <a:ea typeface="Tahoma" pitchFamily="34" charset="0"/>
            <a:cs typeface="Tahoma" pitchFamily="34" charset="0"/>
          </a:endParaRPr>
        </a:p>
      </dsp:txBody>
      <dsp:txXfrm>
        <a:off x="2438066" y="3405678"/>
        <a:ext cx="8809053" cy="1643001"/>
      </dsp:txXfrm>
    </dsp:sp>
    <dsp:sp modelId="{4CDA6267-D925-4892-941F-3CB7564BE62D}">
      <dsp:nvSpPr>
        <dsp:cNvPr id="0" name=""/>
        <dsp:cNvSpPr/>
      </dsp:nvSpPr>
      <dsp:spPr>
        <a:xfrm>
          <a:off x="5741" y="3418136"/>
          <a:ext cx="2249424" cy="163206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96C66-D99F-4637-B758-1594FE436D42}">
      <dsp:nvSpPr>
        <dsp:cNvPr id="0" name=""/>
        <dsp:cNvSpPr/>
      </dsp:nvSpPr>
      <dsp:spPr>
        <a:xfrm>
          <a:off x="270611" y="0"/>
          <a:ext cx="9777899" cy="3888909"/>
        </a:xfrm>
        <a:prstGeom prst="swooshArrow">
          <a:avLst>
            <a:gd name="adj1" fmla="val 25000"/>
            <a:gd name="adj2" fmla="val 25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75C4E454-F550-4349-BAD2-23B382B7B8DA}">
      <dsp:nvSpPr>
        <dsp:cNvPr id="0" name=""/>
        <dsp:cNvSpPr/>
      </dsp:nvSpPr>
      <dsp:spPr>
        <a:xfrm>
          <a:off x="2209133" y="2295144"/>
          <a:ext cx="428590" cy="357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97126-2C67-4687-AE1D-DC20312A7FED}">
      <dsp:nvSpPr>
        <dsp:cNvPr id="0" name=""/>
        <dsp:cNvSpPr/>
      </dsp:nvSpPr>
      <dsp:spPr>
        <a:xfrm>
          <a:off x="1605627" y="2674884"/>
          <a:ext cx="3048811" cy="112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3" tIns="0" rIns="0" bIns="0" numCol="1" spcCol="1270" anchor="t" anchorCtr="0">
          <a:noAutofit/>
        </a:bodyPr>
        <a:lstStyle/>
        <a:p>
          <a:pPr lvl="0" algn="l" defTabSz="800100">
            <a:lnSpc>
              <a:spcPct val="90000"/>
            </a:lnSpc>
            <a:spcBef>
              <a:spcPct val="0"/>
            </a:spcBef>
            <a:spcAft>
              <a:spcPct val="35000"/>
            </a:spcAft>
          </a:pPr>
          <a:endParaRPr lang="kk-KZ" sz="1800" kern="1200" dirty="0" smtClean="0">
            <a:latin typeface="Tahoma" pitchFamily="34" charset="0"/>
            <a:ea typeface="Tahoma" pitchFamily="34" charset="0"/>
            <a:cs typeface="Tahoma" pitchFamily="34" charset="0"/>
          </a:endParaRPr>
        </a:p>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Пайдаланатын отынның сапасының төмендігі</a:t>
          </a:r>
          <a:endParaRPr lang="ru-RU" sz="1800" kern="1200" dirty="0">
            <a:solidFill>
              <a:srgbClr val="002060"/>
            </a:solidFill>
            <a:latin typeface="Tahoma" pitchFamily="34" charset="0"/>
            <a:ea typeface="Tahoma" pitchFamily="34" charset="0"/>
            <a:cs typeface="Tahoma" pitchFamily="34" charset="0"/>
          </a:endParaRPr>
        </a:p>
      </dsp:txBody>
      <dsp:txXfrm>
        <a:off x="1605627" y="2674884"/>
        <a:ext cx="3048811" cy="1123894"/>
      </dsp:txXfrm>
    </dsp:sp>
    <dsp:sp modelId="{8008B660-0C19-498A-A702-94ACAD8F6BC3}">
      <dsp:nvSpPr>
        <dsp:cNvPr id="0" name=""/>
        <dsp:cNvSpPr/>
      </dsp:nvSpPr>
      <dsp:spPr>
        <a:xfrm>
          <a:off x="4865449" y="1437034"/>
          <a:ext cx="425213" cy="3643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F82E4-C976-4ED5-B68E-BED852298E26}">
      <dsp:nvSpPr>
        <dsp:cNvPr id="0" name=""/>
        <dsp:cNvSpPr/>
      </dsp:nvSpPr>
      <dsp:spPr>
        <a:xfrm>
          <a:off x="3580736" y="2131857"/>
          <a:ext cx="3280974" cy="138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61" tIns="0" rIns="0" bIns="0" numCol="1" spcCol="1270" anchor="t" anchorCtr="0">
          <a:noAutofit/>
        </a:bodyPr>
        <a:lstStyle/>
        <a:p>
          <a:pPr lvl="0" algn="l" defTabSz="800100">
            <a:lnSpc>
              <a:spcPct val="90000"/>
            </a:lnSpc>
            <a:spcBef>
              <a:spcPct val="0"/>
            </a:spcBef>
            <a:spcAft>
              <a:spcPct val="35000"/>
            </a:spcAft>
          </a:pPr>
          <a:r>
            <a:rPr lang="kk-KZ" sz="1800" kern="1200" dirty="0" smtClean="0">
              <a:solidFill>
                <a:srgbClr val="002060"/>
              </a:solidFill>
            </a:rPr>
            <a:t>пайдаланылған газдарды тазалайтын сүзгілердің болмауы  </a:t>
          </a:r>
          <a:endParaRPr lang="ru-RU" sz="1800" kern="1200" dirty="0">
            <a:solidFill>
              <a:srgbClr val="002060"/>
            </a:solidFill>
          </a:endParaRPr>
        </a:p>
      </dsp:txBody>
      <dsp:txXfrm>
        <a:off x="3580736" y="2131857"/>
        <a:ext cx="3280974" cy="1382861"/>
      </dsp:txXfrm>
    </dsp:sp>
    <dsp:sp modelId="{6005B7AC-6F28-463D-B677-C30ABFB3D581}">
      <dsp:nvSpPr>
        <dsp:cNvPr id="0" name=""/>
        <dsp:cNvSpPr/>
      </dsp:nvSpPr>
      <dsp:spPr>
        <a:xfrm>
          <a:off x="7512650" y="784032"/>
          <a:ext cx="530354" cy="4044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223CA-7623-4FF3-BC81-092A3F0772D5}">
      <dsp:nvSpPr>
        <dsp:cNvPr id="0" name=""/>
        <dsp:cNvSpPr/>
      </dsp:nvSpPr>
      <dsp:spPr>
        <a:xfrm>
          <a:off x="6790277" y="961434"/>
          <a:ext cx="3627265" cy="273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308" tIns="0" rIns="0" bIns="0" numCol="1" spcCol="1270" anchor="t" anchorCtr="0">
          <a:noAutofit/>
        </a:bodyPr>
        <a:lstStyle/>
        <a:p>
          <a:pPr lvl="0" algn="l" defTabSz="800100">
            <a:lnSpc>
              <a:spcPct val="90000"/>
            </a:lnSpc>
            <a:spcBef>
              <a:spcPct val="0"/>
            </a:spcBef>
            <a:spcAft>
              <a:spcPct val="35000"/>
            </a:spcAft>
          </a:pPr>
          <a:endParaRPr lang="kk-KZ" sz="1800" kern="1200" dirty="0" smtClean="0">
            <a:solidFill>
              <a:srgbClr val="002060"/>
            </a:solidFill>
          </a:endParaRPr>
        </a:p>
        <a:p>
          <a:pPr lvl="0" algn="l" defTabSz="800100">
            <a:lnSpc>
              <a:spcPct val="90000"/>
            </a:lnSpc>
            <a:spcBef>
              <a:spcPct val="0"/>
            </a:spcBef>
            <a:spcAft>
              <a:spcPct val="35000"/>
            </a:spcAft>
          </a:pPr>
          <a:endParaRPr lang="kk-KZ" sz="1800" kern="1200" dirty="0" smtClean="0">
            <a:solidFill>
              <a:srgbClr val="002060"/>
            </a:solidFill>
          </a:endParaRPr>
        </a:p>
        <a:p>
          <a:pPr lvl="0" algn="l" defTabSz="800100">
            <a:lnSpc>
              <a:spcPct val="90000"/>
            </a:lnSpc>
            <a:spcBef>
              <a:spcPct val="0"/>
            </a:spcBef>
            <a:spcAft>
              <a:spcPct val="35000"/>
            </a:spcAft>
          </a:pPr>
          <a:r>
            <a:rPr lang="kk-KZ" sz="1800" kern="1200" dirty="0" smtClean="0">
              <a:solidFill>
                <a:srgbClr val="002060"/>
              </a:solidFill>
            </a:rPr>
            <a:t>қалаларда автомобильдер санының көбеюі атмосфераға көміртек тотығының, қорғасынның және т.б. зиянды заттардың шығарылуына алып келеді.</a:t>
          </a:r>
        </a:p>
      </dsp:txBody>
      <dsp:txXfrm>
        <a:off x="6790277" y="961434"/>
        <a:ext cx="3627265" cy="2734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9E0C4-C801-4164-8DD3-4151A7308E32}">
      <dsp:nvSpPr>
        <dsp:cNvPr id="0" name=""/>
        <dsp:cNvSpPr/>
      </dsp:nvSpPr>
      <dsp:spPr>
        <a:xfrm>
          <a:off x="0" y="921583"/>
          <a:ext cx="10497371" cy="71397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B90E6-2DA1-42C5-9F9D-AC36899D79D2}">
      <dsp:nvSpPr>
        <dsp:cNvPr id="0" name=""/>
        <dsp:cNvSpPr/>
      </dsp:nvSpPr>
      <dsp:spPr>
        <a:xfrm>
          <a:off x="516635" y="139910"/>
          <a:ext cx="7750489" cy="1284306"/>
        </a:xfrm>
        <a:prstGeom prst="roundRect">
          <a:avLst/>
        </a:prstGeom>
        <a:solidFill>
          <a:schemeClr val="bg2"/>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80161" tIns="0" rIns="280161" bIns="0" numCol="1" spcCol="1270" anchor="ctr" anchorCtr="0">
          <a:noAutofit/>
        </a:bodyPr>
        <a:lstStyle/>
        <a:p>
          <a:pPr lvl="0" algn="l" defTabSz="800100">
            <a:lnSpc>
              <a:spcPct val="90000"/>
            </a:lnSpc>
            <a:spcBef>
              <a:spcPct val="0"/>
            </a:spcBef>
            <a:spcAft>
              <a:spcPct val="35000"/>
            </a:spcAft>
          </a:pPr>
          <a:r>
            <a:rPr lang="ru-RU" sz="1800" kern="1200" dirty="0" err="1" smtClean="0">
              <a:solidFill>
                <a:srgbClr val="002060"/>
              </a:solidFill>
              <a:latin typeface="Tahoma" pitchFamily="34" charset="0"/>
              <a:ea typeface="Tahoma" pitchFamily="34" charset="0"/>
              <a:cs typeface="Tahoma" pitchFamily="34" charset="0"/>
            </a:rPr>
            <a:t>Қалалардағы</a:t>
          </a:r>
          <a:r>
            <a:rPr lang="ru-RU" sz="1800" kern="1200" dirty="0" smtClean="0">
              <a:solidFill>
                <a:srgbClr val="002060"/>
              </a:solidFill>
              <a:latin typeface="Tahoma" pitchFamily="34" charset="0"/>
              <a:ea typeface="Tahoma" pitchFamily="34" charset="0"/>
              <a:cs typeface="Tahoma" pitchFamily="34" charset="0"/>
            </a:rPr>
            <a:t>  </a:t>
          </a:r>
          <a:r>
            <a:rPr lang="ru-RU" sz="1800" kern="1200" dirty="0" err="1" smtClean="0">
              <a:solidFill>
                <a:srgbClr val="002060"/>
              </a:solidFill>
              <a:latin typeface="Tahoma" pitchFamily="34" charset="0"/>
              <a:ea typeface="Tahoma" pitchFamily="34" charset="0"/>
              <a:cs typeface="Tahoma" pitchFamily="34" charset="0"/>
            </a:rPr>
            <a:t>ауа</a:t>
          </a:r>
          <a:r>
            <a:rPr lang="ru-RU" sz="1800" kern="1200" dirty="0" smtClean="0">
              <a:solidFill>
                <a:srgbClr val="002060"/>
              </a:solidFill>
              <a:latin typeface="Tahoma" pitchFamily="34" charset="0"/>
              <a:ea typeface="Tahoma" pitchFamily="34" charset="0"/>
              <a:cs typeface="Tahoma" pitchFamily="34" charset="0"/>
            </a:rPr>
            <a:t> </a:t>
          </a:r>
          <a:r>
            <a:rPr lang="ru-RU" sz="1800" kern="1200" dirty="0" err="1" smtClean="0">
              <a:solidFill>
                <a:srgbClr val="002060"/>
              </a:solidFill>
              <a:latin typeface="Tahoma" pitchFamily="34" charset="0"/>
              <a:ea typeface="Tahoma" pitchFamily="34" charset="0"/>
              <a:cs typeface="Tahoma" pitchFamily="34" charset="0"/>
            </a:rPr>
            <a:t>ластануының</a:t>
          </a:r>
          <a:r>
            <a:rPr lang="ru-RU" sz="1800" kern="1200" dirty="0" smtClean="0">
              <a:solidFill>
                <a:srgbClr val="002060"/>
              </a:solidFill>
              <a:latin typeface="Tahoma" pitchFamily="34" charset="0"/>
              <a:ea typeface="Tahoma" pitchFamily="34" charset="0"/>
              <a:cs typeface="Tahoma" pitchFamily="34" charset="0"/>
            </a:rPr>
            <a:t> </a:t>
          </a:r>
          <a:r>
            <a:rPr lang="ru-RU" sz="1800" kern="1200" dirty="0" err="1" smtClean="0">
              <a:solidFill>
                <a:srgbClr val="002060"/>
              </a:solidFill>
              <a:latin typeface="Tahoma" pitchFamily="34" charset="0"/>
              <a:ea typeface="Tahoma" pitchFamily="34" charset="0"/>
              <a:cs typeface="Tahoma" pitchFamily="34" charset="0"/>
            </a:rPr>
            <a:t>жоғарғы</a:t>
          </a:r>
          <a:r>
            <a:rPr lang="ru-RU" sz="1800" kern="1200" dirty="0" smtClean="0">
              <a:solidFill>
                <a:srgbClr val="002060"/>
              </a:solidFill>
              <a:latin typeface="Tahoma" pitchFamily="34" charset="0"/>
              <a:ea typeface="Tahoma" pitchFamily="34" charset="0"/>
              <a:cs typeface="Tahoma" pitchFamily="34" charset="0"/>
            </a:rPr>
            <a:t> </a:t>
          </a:r>
          <a:r>
            <a:rPr lang="ru-RU" sz="1800" kern="1200" dirty="0" err="1" smtClean="0">
              <a:solidFill>
                <a:srgbClr val="002060"/>
              </a:solidFill>
              <a:latin typeface="Tahoma" pitchFamily="34" charset="0"/>
              <a:ea typeface="Tahoma" pitchFamily="34" charset="0"/>
              <a:cs typeface="Tahoma" pitchFamily="34" charset="0"/>
            </a:rPr>
            <a:t>деңгейінің</a:t>
          </a:r>
          <a:r>
            <a:rPr lang="ru-RU" sz="1800" kern="1200" dirty="0" smtClean="0">
              <a:solidFill>
                <a:srgbClr val="002060"/>
              </a:solidFill>
              <a:latin typeface="Tahoma" pitchFamily="34" charset="0"/>
              <a:ea typeface="Tahoma" pitchFamily="34" charset="0"/>
              <a:cs typeface="Tahoma" pitchFamily="34" charset="0"/>
            </a:rPr>
            <a:t> </a:t>
          </a:r>
          <a:r>
            <a:rPr lang="ru-RU" sz="1800" kern="1200" dirty="0" err="1" smtClean="0">
              <a:solidFill>
                <a:srgbClr val="002060"/>
              </a:solidFill>
              <a:latin typeface="Tahoma" pitchFamily="34" charset="0"/>
              <a:ea typeface="Tahoma" pitchFamily="34" charset="0"/>
              <a:cs typeface="Tahoma" pitchFamily="34" charset="0"/>
            </a:rPr>
            <a:t>себебі</a:t>
          </a:r>
          <a:r>
            <a:rPr lang="ru-RU" sz="1800" kern="1200" dirty="0" smtClean="0">
              <a:solidFill>
                <a:srgbClr val="002060"/>
              </a:solidFill>
              <a:latin typeface="Tahoma" pitchFamily="34" charset="0"/>
              <a:ea typeface="Tahoma" pitchFamily="34" charset="0"/>
              <a:cs typeface="Tahoma" pitchFamily="34" charset="0"/>
            </a:rPr>
            <a:t>-</a:t>
          </a:r>
        </a:p>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өндірістің ескерген технологиялары, </a:t>
          </a:r>
        </a:p>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тиімсіз тазарту құрылыстары,</a:t>
          </a:r>
        </a:p>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пайдаланатын отын сапасының төмен болуы</a:t>
          </a:r>
          <a:r>
            <a:rPr lang="kk-KZ" sz="2000" kern="1200" dirty="0" smtClean="0">
              <a:solidFill>
                <a:srgbClr val="002060"/>
              </a:solidFill>
              <a:latin typeface="Tahoma" pitchFamily="34" charset="0"/>
              <a:ea typeface="Tahoma" pitchFamily="34" charset="0"/>
              <a:cs typeface="Tahoma" pitchFamily="34" charset="0"/>
            </a:rPr>
            <a:t>.</a:t>
          </a:r>
          <a:endParaRPr lang="ru-RU" sz="2000" kern="1200" dirty="0">
            <a:solidFill>
              <a:srgbClr val="002060"/>
            </a:solidFill>
            <a:latin typeface="Tahoma" pitchFamily="34" charset="0"/>
            <a:ea typeface="Tahoma" pitchFamily="34" charset="0"/>
            <a:cs typeface="Tahoma" pitchFamily="34" charset="0"/>
          </a:endParaRPr>
        </a:p>
      </dsp:txBody>
      <dsp:txXfrm>
        <a:off x="579330" y="202605"/>
        <a:ext cx="7625099" cy="1158916"/>
      </dsp:txXfrm>
    </dsp:sp>
    <dsp:sp modelId="{C43FC53E-F10D-46F8-8723-1873710811BB}">
      <dsp:nvSpPr>
        <dsp:cNvPr id="0" name=""/>
        <dsp:cNvSpPr/>
      </dsp:nvSpPr>
      <dsp:spPr>
        <a:xfrm>
          <a:off x="0" y="2556168"/>
          <a:ext cx="10588752"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287CD-C33B-4795-B1CD-151FDC53E529}">
      <dsp:nvSpPr>
        <dsp:cNvPr id="0" name=""/>
        <dsp:cNvSpPr/>
      </dsp:nvSpPr>
      <dsp:spPr>
        <a:xfrm>
          <a:off x="523560" y="1593084"/>
          <a:ext cx="7777914" cy="1163967"/>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61" tIns="0" rIns="280161" bIns="0" numCol="1" spcCol="1270" anchor="ctr" anchorCtr="0">
          <a:noAutofit/>
        </a:bodyPr>
        <a:lstStyle/>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Негізгі ластаушы заттар: шаң, күкірт диоксиді, азот диоксиді, көмірсутектер, фенол, қорғасын, күкіртті сутек, хлорлы сутек, аммиак және т.б.</a:t>
          </a:r>
          <a:endParaRPr lang="ru-RU" sz="1800" kern="1200" dirty="0">
            <a:solidFill>
              <a:srgbClr val="002060"/>
            </a:solidFill>
            <a:latin typeface="Tahoma" pitchFamily="34" charset="0"/>
            <a:ea typeface="Tahoma" pitchFamily="34" charset="0"/>
            <a:cs typeface="Tahoma" pitchFamily="34" charset="0"/>
          </a:endParaRPr>
        </a:p>
      </dsp:txBody>
      <dsp:txXfrm>
        <a:off x="580380" y="1649904"/>
        <a:ext cx="7664274" cy="1050327"/>
      </dsp:txXfrm>
    </dsp:sp>
    <dsp:sp modelId="{A2B10265-6EC6-4A16-B5C1-BEE2B1E779CD}">
      <dsp:nvSpPr>
        <dsp:cNvPr id="0" name=""/>
        <dsp:cNvSpPr/>
      </dsp:nvSpPr>
      <dsp:spPr>
        <a:xfrm>
          <a:off x="0" y="4369876"/>
          <a:ext cx="10588752"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6CDB64-AD4F-4E1D-B26B-9F0BE24E2622}">
      <dsp:nvSpPr>
        <dsp:cNvPr id="0" name=""/>
        <dsp:cNvSpPr/>
      </dsp:nvSpPr>
      <dsp:spPr>
        <a:xfrm>
          <a:off x="570606" y="2955544"/>
          <a:ext cx="7768723" cy="1401867"/>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61" tIns="0" rIns="280161" bIns="0" numCol="1" spcCol="1270" anchor="ctr" anchorCtr="0">
          <a:noAutofit/>
        </a:bodyPr>
        <a:lstStyle/>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Осы заттардың әрқайсысы денсаулыққа кері әсер етеді. </a:t>
          </a:r>
        </a:p>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Мысалы: шаң  тыныс алу, бауыр, қан ауруларын тудырады.</a:t>
          </a:r>
        </a:p>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Қазақстанның ең шаңды қалалары: Ақтау, Атырау, Қызылорда, Жезқазған, Семей, Өскемен.</a:t>
          </a:r>
          <a:endParaRPr lang="ru-RU" sz="1800" kern="1200" dirty="0">
            <a:solidFill>
              <a:srgbClr val="002060"/>
            </a:solidFill>
            <a:latin typeface="Tahoma" pitchFamily="34" charset="0"/>
            <a:ea typeface="Tahoma" pitchFamily="34" charset="0"/>
            <a:cs typeface="Tahoma" pitchFamily="34" charset="0"/>
          </a:endParaRPr>
        </a:p>
      </dsp:txBody>
      <dsp:txXfrm>
        <a:off x="639040" y="3023978"/>
        <a:ext cx="7631855" cy="1264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94263-E143-49BF-8751-A97BAF5DE55A}">
      <dsp:nvSpPr>
        <dsp:cNvPr id="0" name=""/>
        <dsp:cNvSpPr/>
      </dsp:nvSpPr>
      <dsp:spPr>
        <a:xfrm>
          <a:off x="1233" y="533471"/>
          <a:ext cx="4810311" cy="1965550"/>
        </a:xfrm>
        <a:prstGeom prst="rect">
          <a:avLst/>
        </a:prstGeom>
        <a:solidFill>
          <a:schemeClr val="bg1"/>
        </a:soli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rPr>
            <a:t>ҚР «Қазақстан-2030» Стратегиясында «тамақтануды жақсарту, қоршаған ортаның тазалығы мен экологиясы» басым бағыттардың бірі болып табылады.</a:t>
          </a:r>
          <a:endParaRPr lang="ru-RU" sz="2000" kern="1200" dirty="0">
            <a:solidFill>
              <a:srgbClr val="002060"/>
            </a:solidFill>
          </a:endParaRPr>
        </a:p>
      </dsp:txBody>
      <dsp:txXfrm>
        <a:off x="1233" y="533471"/>
        <a:ext cx="4810311" cy="1965550"/>
      </dsp:txXfrm>
    </dsp:sp>
    <dsp:sp modelId="{F8B21279-5139-4FB9-A864-E69F9B5A8490}">
      <dsp:nvSpPr>
        <dsp:cNvPr id="0" name=""/>
        <dsp:cNvSpPr/>
      </dsp:nvSpPr>
      <dsp:spPr>
        <a:xfrm>
          <a:off x="5292575" y="514768"/>
          <a:ext cx="4810311" cy="2002955"/>
        </a:xfrm>
        <a:prstGeom prst="rect">
          <a:avLst/>
        </a:prstGeom>
        <a:solidFill>
          <a:schemeClr val="bg1"/>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latin typeface="Tahoma" pitchFamily="34" charset="0"/>
              <a:ea typeface="Tahoma" pitchFamily="34" charset="0"/>
              <a:cs typeface="Tahoma" pitchFamily="34" charset="0"/>
            </a:rPr>
            <a:t>Қазақстан</a:t>
          </a:r>
          <a:r>
            <a:rPr lang="kk-KZ" sz="2000" kern="1200" baseline="0" dirty="0" smtClean="0">
              <a:solidFill>
                <a:srgbClr val="002060"/>
              </a:solidFill>
              <a:latin typeface="Tahoma" pitchFamily="34" charset="0"/>
              <a:ea typeface="Tahoma" pitchFamily="34" charset="0"/>
              <a:cs typeface="Tahoma" pitchFamily="34" charset="0"/>
            </a:rPr>
            <a:t> әлемдік экологиялық рейтингке сәйкес,  халықтың физикалық және генетикалық денсаулығына,</a:t>
          </a:r>
          <a:endParaRPr lang="ru-RU" sz="2000" kern="1200" dirty="0">
            <a:solidFill>
              <a:srgbClr val="002060"/>
            </a:solidFill>
            <a:latin typeface="Tahoma" pitchFamily="34" charset="0"/>
            <a:ea typeface="Tahoma" pitchFamily="34" charset="0"/>
            <a:cs typeface="Tahoma" pitchFamily="34" charset="0"/>
          </a:endParaRPr>
        </a:p>
      </dsp:txBody>
      <dsp:txXfrm>
        <a:off x="5292575" y="514768"/>
        <a:ext cx="4810311" cy="2002955"/>
      </dsp:txXfrm>
    </dsp:sp>
    <dsp:sp modelId="{A58D99C9-CFDC-42D5-A3F9-2E1BBD9905A9}">
      <dsp:nvSpPr>
        <dsp:cNvPr id="0" name=""/>
        <dsp:cNvSpPr/>
      </dsp:nvSpPr>
      <dsp:spPr>
        <a:xfrm>
          <a:off x="1233" y="3029204"/>
          <a:ext cx="4810311" cy="1844244"/>
        </a:xfrm>
        <a:prstGeom prst="rect">
          <a:avLst/>
        </a:prstGeom>
        <a:solidFill>
          <a:schemeClr val="bg1"/>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latin typeface="Tahoma" pitchFamily="34" charset="0"/>
              <a:ea typeface="Tahoma" pitchFamily="34" charset="0"/>
              <a:cs typeface="Tahoma" pitchFamily="34" charset="0"/>
            </a:rPr>
            <a:t>флора мен фаунаның түрлік құрамына,  табиғи ресурстардың сарқылуына тікелей қауіп төнген</a:t>
          </a:r>
          <a:endParaRPr lang="ru-RU" sz="2000" kern="1200" dirty="0">
            <a:solidFill>
              <a:srgbClr val="002060"/>
            </a:solidFill>
            <a:latin typeface="Tahoma" pitchFamily="34" charset="0"/>
            <a:ea typeface="Tahoma" pitchFamily="34" charset="0"/>
            <a:cs typeface="Tahoma" pitchFamily="34" charset="0"/>
          </a:endParaRPr>
        </a:p>
      </dsp:txBody>
      <dsp:txXfrm>
        <a:off x="1233" y="3029204"/>
        <a:ext cx="4810311" cy="1844244"/>
      </dsp:txXfrm>
    </dsp:sp>
    <dsp:sp modelId="{363B441A-2B83-47C2-AD63-C552E109FF0F}">
      <dsp:nvSpPr>
        <dsp:cNvPr id="0" name=""/>
        <dsp:cNvSpPr/>
      </dsp:nvSpPr>
      <dsp:spPr>
        <a:xfrm>
          <a:off x="5292575" y="2998755"/>
          <a:ext cx="4810311" cy="1905142"/>
        </a:xfrm>
        <a:prstGeom prst="rect">
          <a:avLst/>
        </a:prstGeom>
        <a:solidFill>
          <a:schemeClr val="bg1"/>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latin typeface="Tahoma" pitchFamily="34" charset="0"/>
              <a:ea typeface="Tahoma" pitchFamily="34" charset="0"/>
              <a:cs typeface="Tahoma" pitchFamily="34" charset="0"/>
            </a:rPr>
            <a:t>сонымен қатар қоршаған орта жағдайының нашарлауына байланысты экологиялық апатты аймаққа жатады.</a:t>
          </a:r>
          <a:endParaRPr lang="ru-RU" sz="2000" kern="1200" dirty="0">
            <a:solidFill>
              <a:srgbClr val="002060"/>
            </a:solidFill>
            <a:latin typeface="Tahoma" pitchFamily="34" charset="0"/>
            <a:ea typeface="Tahoma" pitchFamily="34" charset="0"/>
            <a:cs typeface="Tahoma" pitchFamily="34" charset="0"/>
          </a:endParaRPr>
        </a:p>
      </dsp:txBody>
      <dsp:txXfrm>
        <a:off x="5292575" y="2998755"/>
        <a:ext cx="4810311" cy="1905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B15A3-4DE2-4B66-99A4-F58E14CE4616}">
      <dsp:nvSpPr>
        <dsp:cNvPr id="0" name=""/>
        <dsp:cNvSpPr/>
      </dsp:nvSpPr>
      <dsp:spPr>
        <a:xfrm rot="5400000">
          <a:off x="-115331" y="115331"/>
          <a:ext cx="1982287" cy="1751623"/>
        </a:xfrm>
        <a:prstGeom prst="chevron">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2" y="875811"/>
        <a:ext cx="1751623" cy="230664"/>
      </dsp:txXfrm>
    </dsp:sp>
    <dsp:sp modelId="{F7FB8AFE-BB60-48B8-9402-84DDBE5D3F3F}">
      <dsp:nvSpPr>
        <dsp:cNvPr id="0" name=""/>
        <dsp:cNvSpPr/>
      </dsp:nvSpPr>
      <dsp:spPr>
        <a:xfrm rot="5400000">
          <a:off x="5294909" y="-3543285"/>
          <a:ext cx="1189058" cy="8275629"/>
        </a:xfrm>
        <a:prstGeom prst="round2Same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kk-KZ" sz="2000" kern="1200" dirty="0" smtClean="0">
              <a:solidFill>
                <a:srgbClr val="002060"/>
              </a:solidFill>
              <a:latin typeface="Tahoma" pitchFamily="34" charset="0"/>
              <a:ea typeface="Tahoma" pitchFamily="34" charset="0"/>
              <a:cs typeface="Tahoma" pitchFamily="34" charset="0"/>
            </a:rPr>
            <a:t>Рұқсат беру кезінде эмиссиялар шектеулерін белгілеуге қойылатын талаптар күшейтілді</a:t>
          </a:r>
          <a:endParaRPr lang="ru-RU" sz="2000" kern="1200" dirty="0">
            <a:solidFill>
              <a:srgbClr val="002060"/>
            </a:solidFill>
            <a:latin typeface="Tahoma" pitchFamily="34" charset="0"/>
            <a:ea typeface="Tahoma" pitchFamily="34" charset="0"/>
            <a:cs typeface="Tahoma" pitchFamily="34" charset="0"/>
          </a:endParaRPr>
        </a:p>
      </dsp:txBody>
      <dsp:txXfrm rot="-5400000">
        <a:off x="1751624" y="58045"/>
        <a:ext cx="8217584" cy="1072968"/>
      </dsp:txXfrm>
    </dsp:sp>
    <dsp:sp modelId="{A09195DE-CE46-444C-925A-7ED673D82460}">
      <dsp:nvSpPr>
        <dsp:cNvPr id="0" name=""/>
        <dsp:cNvSpPr/>
      </dsp:nvSpPr>
      <dsp:spPr>
        <a:xfrm rot="5400000">
          <a:off x="-71603" y="3247905"/>
          <a:ext cx="1894831" cy="1751623"/>
        </a:xfrm>
        <a:prstGeom prst="chevron">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dirty="0"/>
        </a:p>
      </dsp:txBody>
      <dsp:txXfrm rot="-5400000">
        <a:off x="2" y="4052113"/>
        <a:ext cx="1751623" cy="143208"/>
      </dsp:txXfrm>
    </dsp:sp>
    <dsp:sp modelId="{A7A98B0E-BB23-4998-9E64-6E106AD8C14B}">
      <dsp:nvSpPr>
        <dsp:cNvPr id="0" name=""/>
        <dsp:cNvSpPr/>
      </dsp:nvSpPr>
      <dsp:spPr>
        <a:xfrm rot="5400000">
          <a:off x="5180768" y="-1951142"/>
          <a:ext cx="1417338" cy="8275629"/>
        </a:xfrm>
        <a:prstGeom prst="round2Same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kk-KZ" sz="2000" kern="1200" dirty="0" smtClean="0">
              <a:solidFill>
                <a:srgbClr val="002060"/>
              </a:solidFill>
              <a:latin typeface="Tahoma" pitchFamily="34" charset="0"/>
              <a:ea typeface="Tahoma" pitchFamily="34" charset="0"/>
              <a:cs typeface="Tahoma" pitchFamily="34" charset="0"/>
            </a:rPr>
            <a:t>Өндірісте экологиялық бақылаудың рөлі күшейтілді, пайдаланушылардың қолдану жауапкершілігі артты.</a:t>
          </a:r>
          <a:endParaRPr lang="ru-RU" sz="2000" kern="1200" dirty="0">
            <a:solidFill>
              <a:srgbClr val="002060"/>
            </a:solidFill>
            <a:latin typeface="Tahoma" pitchFamily="34" charset="0"/>
            <a:ea typeface="Tahoma" pitchFamily="34" charset="0"/>
            <a:cs typeface="Tahoma" pitchFamily="34" charset="0"/>
          </a:endParaRPr>
        </a:p>
      </dsp:txBody>
      <dsp:txXfrm rot="-5400000">
        <a:off x="1751623" y="1547192"/>
        <a:ext cx="8206440" cy="1278960"/>
      </dsp:txXfrm>
    </dsp:sp>
    <dsp:sp modelId="{BA7B4402-152C-4E0A-B8C1-59D2CA489698}">
      <dsp:nvSpPr>
        <dsp:cNvPr id="0" name=""/>
        <dsp:cNvSpPr/>
      </dsp:nvSpPr>
      <dsp:spPr>
        <a:xfrm rot="5400000">
          <a:off x="-53592" y="1799178"/>
          <a:ext cx="1914299" cy="1715049"/>
        </a:xfrm>
        <a:prstGeom prst="chevron">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ru-RU" sz="1300" kern="1200" dirty="0"/>
        </a:p>
      </dsp:txBody>
      <dsp:txXfrm rot="-5400000">
        <a:off x="46034" y="2557078"/>
        <a:ext cx="1715049" cy="199250"/>
      </dsp:txXfrm>
    </dsp:sp>
    <dsp:sp modelId="{CDE74978-C388-484B-894B-D3A4F6B85726}">
      <dsp:nvSpPr>
        <dsp:cNvPr id="0" name=""/>
        <dsp:cNvSpPr/>
      </dsp:nvSpPr>
      <dsp:spPr>
        <a:xfrm rot="5400000">
          <a:off x="5220130" y="-159722"/>
          <a:ext cx="1338615" cy="8275629"/>
        </a:xfrm>
        <a:prstGeom prst="round2Same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kk-KZ" sz="2000" kern="1200" dirty="0" smtClean="0">
              <a:solidFill>
                <a:srgbClr val="002060"/>
              </a:solidFill>
              <a:latin typeface="Tahoma" pitchFamily="34" charset="0"/>
              <a:ea typeface="Tahoma" pitchFamily="34" charset="0"/>
              <a:cs typeface="Tahoma" pitchFamily="34" charset="0"/>
            </a:rPr>
            <a:t>Қазақстан бойынша атмосфераға шығарылатын зиянды заттардың көлемі 3,3-3,1 млн тоннаға дейін – 6,1</a:t>
          </a:r>
          <a:r>
            <a:rPr lang="en-US" sz="2000" kern="1200" dirty="0" smtClean="0">
              <a:solidFill>
                <a:srgbClr val="002060"/>
              </a:solidFill>
              <a:latin typeface="Tahoma" pitchFamily="34" charset="0"/>
              <a:ea typeface="Tahoma" pitchFamily="34" charset="0"/>
              <a:cs typeface="Tahoma" pitchFamily="34" charset="0"/>
            </a:rPr>
            <a:t>%</a:t>
          </a:r>
          <a:r>
            <a:rPr lang="kk-KZ" sz="2000" kern="1200" dirty="0" smtClean="0">
              <a:solidFill>
                <a:srgbClr val="002060"/>
              </a:solidFill>
              <a:latin typeface="Tahoma" pitchFamily="34" charset="0"/>
              <a:ea typeface="Tahoma" pitchFamily="34" charset="0"/>
              <a:cs typeface="Tahoma" pitchFamily="34" charset="0"/>
            </a:rPr>
            <a:t>-ға азайтылды;</a:t>
          </a:r>
          <a:endParaRPr lang="ru-RU" sz="2000" kern="1200" dirty="0">
            <a:solidFill>
              <a:srgbClr val="002060"/>
            </a:solidFill>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kk-KZ" sz="2000" kern="1200" dirty="0" smtClean="0">
              <a:solidFill>
                <a:srgbClr val="002060"/>
              </a:solidFill>
              <a:latin typeface="Tahoma" pitchFamily="34" charset="0"/>
              <a:ea typeface="Tahoma" pitchFamily="34" charset="0"/>
              <a:cs typeface="Tahoma" pitchFamily="34" charset="0"/>
            </a:rPr>
            <a:t>Ластанған су көлемі 2,9- 2,85 млн т-ға дейін – 1,7</a:t>
          </a:r>
          <a:r>
            <a:rPr lang="en-US" sz="2000" kern="1200" dirty="0" smtClean="0">
              <a:solidFill>
                <a:srgbClr val="002060"/>
              </a:solidFill>
              <a:latin typeface="Tahoma" pitchFamily="34" charset="0"/>
              <a:ea typeface="Tahoma" pitchFamily="34" charset="0"/>
              <a:cs typeface="Tahoma" pitchFamily="34" charset="0"/>
            </a:rPr>
            <a:t>% </a:t>
          </a:r>
          <a:r>
            <a:rPr lang="kk-KZ" sz="2000" kern="1200" dirty="0" smtClean="0">
              <a:solidFill>
                <a:srgbClr val="002060"/>
              </a:solidFill>
              <a:latin typeface="Tahoma" pitchFamily="34" charset="0"/>
              <a:ea typeface="Tahoma" pitchFamily="34" charset="0"/>
              <a:cs typeface="Tahoma" pitchFamily="34" charset="0"/>
            </a:rPr>
            <a:t>азайтылды. </a:t>
          </a:r>
          <a:endParaRPr lang="ru-RU" sz="2000" kern="1200" dirty="0">
            <a:solidFill>
              <a:srgbClr val="002060"/>
            </a:solidFill>
            <a:latin typeface="Tahoma" pitchFamily="34" charset="0"/>
            <a:ea typeface="Tahoma" pitchFamily="34" charset="0"/>
            <a:cs typeface="Tahoma" pitchFamily="34" charset="0"/>
          </a:endParaRPr>
        </a:p>
      </dsp:txBody>
      <dsp:txXfrm rot="-5400000">
        <a:off x="1751623" y="3374131"/>
        <a:ext cx="8210283" cy="1207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FCE63-58FE-4207-BA82-4057F45A96C6}">
      <dsp:nvSpPr>
        <dsp:cNvPr id="0" name=""/>
        <dsp:cNvSpPr/>
      </dsp:nvSpPr>
      <dsp:spPr>
        <a:xfrm>
          <a:off x="431626" y="918107"/>
          <a:ext cx="5019826" cy="1694275"/>
        </a:xfrm>
        <a:prstGeom prst="rect">
          <a:avLst/>
        </a:prstGeom>
        <a:solidFill>
          <a:schemeClr val="accent6">
            <a:lumMod val="40000"/>
            <a:lumOff val="6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589" tIns="68580" rIns="68580" bIns="68580" numCol="1" spcCol="1270" anchor="ctr" anchorCtr="0">
          <a:noAutofit/>
        </a:bodyPr>
        <a:lstStyle/>
        <a:p>
          <a:pPr lvl="0" algn="l" defTabSz="800100">
            <a:lnSpc>
              <a:spcPct val="90000"/>
            </a:lnSpc>
            <a:spcBef>
              <a:spcPct val="0"/>
            </a:spcBef>
            <a:spcAft>
              <a:spcPct val="35000"/>
            </a:spcAft>
          </a:pPr>
          <a:r>
            <a:rPr lang="kk-KZ" sz="1800" kern="1200" dirty="0" smtClean="0">
              <a:solidFill>
                <a:srgbClr val="002060"/>
              </a:solidFill>
              <a:latin typeface="Tahoma" pitchFamily="34" charset="0"/>
              <a:ea typeface="Tahoma" pitchFamily="34" charset="0"/>
              <a:cs typeface="Tahoma" pitchFamily="34" charset="0"/>
            </a:rPr>
            <a:t>2016 жылдан бастап полигондарда құрамында сынып болатын лампаларды, батареяларды, электронды қалдықтарды көмуге тыйым салынды.</a:t>
          </a:r>
          <a:endParaRPr lang="ru-RU" sz="1800" kern="1200" dirty="0">
            <a:solidFill>
              <a:srgbClr val="002060"/>
            </a:solidFill>
            <a:latin typeface="Tahoma" pitchFamily="34" charset="0"/>
            <a:ea typeface="Tahoma" pitchFamily="34" charset="0"/>
            <a:cs typeface="Tahoma" pitchFamily="34" charset="0"/>
          </a:endParaRPr>
        </a:p>
      </dsp:txBody>
      <dsp:txXfrm>
        <a:off x="431626" y="918107"/>
        <a:ext cx="5019826" cy="1694275"/>
      </dsp:txXfrm>
    </dsp:sp>
    <dsp:sp modelId="{982243EC-97A6-4872-9C3C-F1BF1CB1B9FF}">
      <dsp:nvSpPr>
        <dsp:cNvPr id="0" name=""/>
        <dsp:cNvSpPr/>
      </dsp:nvSpPr>
      <dsp:spPr>
        <a:xfrm>
          <a:off x="4795" y="867146"/>
          <a:ext cx="1185992" cy="177898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5B1B04-601B-42B2-8D00-3916A7C55878}">
      <dsp:nvSpPr>
        <dsp:cNvPr id="0" name=""/>
        <dsp:cNvSpPr/>
      </dsp:nvSpPr>
      <dsp:spPr>
        <a:xfrm>
          <a:off x="5872051" y="890203"/>
          <a:ext cx="5421681" cy="1694275"/>
        </a:xfrm>
        <a:prstGeom prst="rect">
          <a:avLst/>
        </a:prstGeom>
        <a:solidFill>
          <a:schemeClr val="accent2">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589" tIns="68580" rIns="68580" bIns="68580" numCol="1" spcCol="1270" anchor="ctr" anchorCtr="0">
          <a:noAutofit/>
        </a:bodyPr>
        <a:lstStyle/>
        <a:p>
          <a:pPr lvl="0" algn="l" defTabSz="800100">
            <a:lnSpc>
              <a:spcPct val="90000"/>
            </a:lnSpc>
            <a:spcBef>
              <a:spcPct val="0"/>
            </a:spcBef>
            <a:spcAft>
              <a:spcPct val="35000"/>
            </a:spcAft>
          </a:pPr>
          <a:r>
            <a:rPr lang="kk-KZ" sz="1800" kern="1200" dirty="0" smtClean="0">
              <a:solidFill>
                <a:srgbClr val="002060"/>
              </a:solidFill>
            </a:rPr>
            <a:t>2019 жылдан бастап пластмассаны, макулатура, картон, қағаз қалдықдарын, шыныларды көмуге тыйым салатын заң күшіне енді.</a:t>
          </a:r>
        </a:p>
        <a:p>
          <a:pPr lvl="0" algn="l" defTabSz="800100">
            <a:lnSpc>
              <a:spcPct val="90000"/>
            </a:lnSpc>
            <a:spcBef>
              <a:spcPct val="0"/>
            </a:spcBef>
            <a:spcAft>
              <a:spcPct val="35000"/>
            </a:spcAft>
          </a:pPr>
          <a:r>
            <a:rPr lang="kk-KZ" sz="1800" kern="1200" dirty="0" smtClean="0">
              <a:solidFill>
                <a:srgbClr val="002060"/>
              </a:solidFill>
            </a:rPr>
            <a:t>2021 жылдан бастап құрылыс және тағам қалдықтарына тыйым салынды. </a:t>
          </a:r>
          <a:endParaRPr lang="ru-RU" sz="1800" kern="1200" dirty="0">
            <a:solidFill>
              <a:srgbClr val="002060"/>
            </a:solidFill>
          </a:endParaRPr>
        </a:p>
      </dsp:txBody>
      <dsp:txXfrm>
        <a:off x="5872051" y="890203"/>
        <a:ext cx="5421681" cy="1694275"/>
      </dsp:txXfrm>
    </dsp:sp>
    <dsp:sp modelId="{C3E091B6-82CD-423C-833E-4B10568C14BD}">
      <dsp:nvSpPr>
        <dsp:cNvPr id="0" name=""/>
        <dsp:cNvSpPr/>
      </dsp:nvSpPr>
      <dsp:spPr>
        <a:xfrm>
          <a:off x="5720533" y="876842"/>
          <a:ext cx="1185992" cy="1778989"/>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B59614-AB14-49D3-9370-F9072FD84064}">
      <dsp:nvSpPr>
        <dsp:cNvPr id="0" name=""/>
        <dsp:cNvSpPr/>
      </dsp:nvSpPr>
      <dsp:spPr>
        <a:xfrm>
          <a:off x="3168385" y="3051012"/>
          <a:ext cx="5421681" cy="1694275"/>
        </a:xfrm>
        <a:prstGeom prst="rect">
          <a:avLst/>
        </a:prstGeom>
        <a:solidFill>
          <a:schemeClr val="tx2">
            <a:lumMod val="40000"/>
            <a:lumOff val="6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7589" tIns="76200" rIns="76200" bIns="76200" numCol="1" spcCol="1270" anchor="ctr" anchorCtr="0">
          <a:noAutofit/>
        </a:bodyPr>
        <a:lstStyle/>
        <a:p>
          <a:pPr lvl="0" algn="l" defTabSz="889000">
            <a:lnSpc>
              <a:spcPct val="90000"/>
            </a:lnSpc>
            <a:spcBef>
              <a:spcPct val="0"/>
            </a:spcBef>
            <a:spcAft>
              <a:spcPct val="35000"/>
            </a:spcAft>
          </a:pPr>
          <a:r>
            <a:rPr lang="kk-KZ" sz="2000" kern="1200" dirty="0" smtClean="0">
              <a:solidFill>
                <a:srgbClr val="002060"/>
              </a:solidFill>
            </a:rPr>
            <a:t>Аталған нормалар қалдықтарды өңдейтін шағын және орта бизнестің дамуына мүмкіндік берді.</a:t>
          </a:r>
          <a:endParaRPr lang="ru-RU" sz="2000" kern="1200" dirty="0">
            <a:solidFill>
              <a:srgbClr val="002060"/>
            </a:solidFill>
          </a:endParaRPr>
        </a:p>
      </dsp:txBody>
      <dsp:txXfrm>
        <a:off x="3168385" y="3051012"/>
        <a:ext cx="5421681" cy="1694275"/>
      </dsp:txXfrm>
    </dsp:sp>
    <dsp:sp modelId="{3D7A5F64-5395-4ECC-BD12-6E1BB20EFE30}">
      <dsp:nvSpPr>
        <dsp:cNvPr id="0" name=""/>
        <dsp:cNvSpPr/>
      </dsp:nvSpPr>
      <dsp:spPr>
        <a:xfrm>
          <a:off x="2782847" y="2945774"/>
          <a:ext cx="1505262" cy="1778989"/>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643EB-2BC7-4B65-8C5C-19D76BAEF889}">
      <dsp:nvSpPr>
        <dsp:cNvPr id="0" name=""/>
        <dsp:cNvSpPr/>
      </dsp:nvSpPr>
      <dsp:spPr>
        <a:xfrm>
          <a:off x="-5827637" y="-889761"/>
          <a:ext cx="6921160" cy="6921160"/>
        </a:xfrm>
        <a:prstGeom prst="blockArc">
          <a:avLst>
            <a:gd name="adj1" fmla="val 18900000"/>
            <a:gd name="adj2" fmla="val 2700000"/>
            <a:gd name="adj3" fmla="val 31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2E367-EF46-4D9F-971A-A7F468E570FD}">
      <dsp:nvSpPr>
        <dsp:cNvPr id="0" name=""/>
        <dsp:cNvSpPr/>
      </dsp:nvSpPr>
      <dsp:spPr>
        <a:xfrm>
          <a:off x="707459" y="493777"/>
          <a:ext cx="9515245" cy="1160539"/>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235" tIns="60960" rIns="60960" bIns="60960" numCol="1" spcCol="1270" anchor="ctr"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Tahoma" pitchFamily="34" charset="0"/>
              <a:ea typeface="Tahoma" pitchFamily="34" charset="0"/>
              <a:cs typeface="Tahoma" pitchFamily="34" charset="0"/>
            </a:rPr>
            <a:t>Табиғи ресурстарға ұқыпты қарауға қол жеткізу керек. </a:t>
          </a:r>
          <a:endParaRPr lang="ru-RU" sz="2400" kern="1200" dirty="0">
            <a:solidFill>
              <a:srgbClr val="002060"/>
            </a:solidFill>
            <a:latin typeface="Tahoma" pitchFamily="34" charset="0"/>
            <a:ea typeface="Tahoma" pitchFamily="34" charset="0"/>
            <a:cs typeface="Tahoma" pitchFamily="34" charset="0"/>
          </a:endParaRPr>
        </a:p>
      </dsp:txBody>
      <dsp:txXfrm>
        <a:off x="707459" y="493777"/>
        <a:ext cx="9515245" cy="1160539"/>
      </dsp:txXfrm>
    </dsp:sp>
    <dsp:sp modelId="{F447C7F0-342D-488D-8E5A-A7058A5BBF2D}">
      <dsp:nvSpPr>
        <dsp:cNvPr id="0" name=""/>
        <dsp:cNvSpPr/>
      </dsp:nvSpPr>
      <dsp:spPr>
        <a:xfrm>
          <a:off x="55619" y="385622"/>
          <a:ext cx="1285409" cy="1285409"/>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55CA6-0027-4B32-8378-9CD678E9BDAA}">
      <dsp:nvSpPr>
        <dsp:cNvPr id="0" name=""/>
        <dsp:cNvSpPr/>
      </dsp:nvSpPr>
      <dsp:spPr>
        <a:xfrm>
          <a:off x="1004886" y="1794940"/>
          <a:ext cx="9202787" cy="1167717"/>
        </a:xfrm>
        <a:prstGeom prst="rect">
          <a:avLst/>
        </a:prstGeom>
        <a:solidFill>
          <a:schemeClr val="tx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235" tIns="60960" rIns="60960" bIns="60960" numCol="1" spcCol="1270" anchor="ctr"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Tahoma" pitchFamily="34" charset="0"/>
              <a:ea typeface="Tahoma" pitchFamily="34" charset="0"/>
              <a:cs typeface="Tahoma" pitchFamily="34" charset="0"/>
            </a:rPr>
            <a:t>Суды, шикізатты, энергияны үнемдеу менталитетіміздің элементі болуы тиіс.</a:t>
          </a:r>
          <a:endParaRPr lang="ru-RU" sz="2400" kern="1200" dirty="0">
            <a:solidFill>
              <a:srgbClr val="002060"/>
            </a:solidFill>
            <a:latin typeface="Tahoma" pitchFamily="34" charset="0"/>
            <a:ea typeface="Tahoma" pitchFamily="34" charset="0"/>
            <a:cs typeface="Tahoma" pitchFamily="34" charset="0"/>
          </a:endParaRPr>
        </a:p>
      </dsp:txBody>
      <dsp:txXfrm>
        <a:off x="1004886" y="1794940"/>
        <a:ext cx="9202787" cy="1167717"/>
      </dsp:txXfrm>
    </dsp:sp>
    <dsp:sp modelId="{6D15BC07-8C1C-4882-84EA-A7AC75FF2E14}">
      <dsp:nvSpPr>
        <dsp:cNvPr id="0" name=""/>
        <dsp:cNvSpPr/>
      </dsp:nvSpPr>
      <dsp:spPr>
        <a:xfrm>
          <a:off x="457927" y="1717808"/>
          <a:ext cx="1285409" cy="1285409"/>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C700B-122B-49E8-B7B8-2AC8842BB0C9}">
      <dsp:nvSpPr>
        <dsp:cNvPr id="0" name=""/>
        <dsp:cNvSpPr/>
      </dsp:nvSpPr>
      <dsp:spPr>
        <a:xfrm>
          <a:off x="849141" y="3087681"/>
          <a:ext cx="9355579" cy="1301440"/>
        </a:xfrm>
        <a:prstGeom prst="rect">
          <a:avLst/>
        </a:prstGeom>
        <a:solidFill>
          <a:schemeClr val="tx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235" tIns="60960" rIns="60960" bIns="60960" numCol="1" spcCol="1270" anchor="ctr"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Tahoma" pitchFamily="34" charset="0"/>
              <a:ea typeface="Tahoma" pitchFamily="34" charset="0"/>
              <a:cs typeface="Tahoma" pitchFamily="34" charset="0"/>
            </a:rPr>
            <a:t>Әрбір жағылған киловаттсағат энергия – бұл жылыжай газдарының атмосфераға тонналап шығарылуы, еліміздің климаттық қауіпсіздігіне тікелей қауіп төндіреді.</a:t>
          </a:r>
          <a:endParaRPr lang="ru-RU" sz="2400" kern="1200" dirty="0">
            <a:solidFill>
              <a:srgbClr val="002060"/>
            </a:solidFill>
            <a:latin typeface="Tahoma" pitchFamily="34" charset="0"/>
            <a:ea typeface="Tahoma" pitchFamily="34" charset="0"/>
            <a:cs typeface="Tahoma" pitchFamily="34" charset="0"/>
          </a:endParaRPr>
        </a:p>
      </dsp:txBody>
      <dsp:txXfrm>
        <a:off x="849141" y="3087681"/>
        <a:ext cx="9355579" cy="1301440"/>
      </dsp:txXfrm>
    </dsp:sp>
    <dsp:sp modelId="{8610725F-A9BC-40C3-AA81-6A4E8046CE03}">
      <dsp:nvSpPr>
        <dsp:cNvPr id="0" name=""/>
        <dsp:cNvSpPr/>
      </dsp:nvSpPr>
      <dsp:spPr>
        <a:xfrm>
          <a:off x="110481" y="3031701"/>
          <a:ext cx="1285409" cy="1285409"/>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B5F1F-3D45-4E98-92B5-B320978E0E72}">
      <dsp:nvSpPr>
        <dsp:cNvPr id="0" name=""/>
        <dsp:cNvSpPr/>
      </dsp:nvSpPr>
      <dsp:spPr>
        <a:xfrm>
          <a:off x="0" y="2975501"/>
          <a:ext cx="9209691" cy="228687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rPr>
            <a:t>Елімізде энергия көздеріне күн, жел, гидро, биоэнергетика, топырақ жылуы, жерасты және термалды сулар жатады.</a:t>
          </a:r>
          <a:endParaRPr lang="ru-RU" sz="2000" b="1" kern="1200" dirty="0">
            <a:solidFill>
              <a:srgbClr val="002060"/>
            </a:solidFill>
          </a:endParaRPr>
        </a:p>
      </dsp:txBody>
      <dsp:txXfrm>
        <a:off x="0" y="2975501"/>
        <a:ext cx="9209691" cy="1234910"/>
      </dsp:txXfrm>
    </dsp:sp>
    <dsp:sp modelId="{97254DC5-3D23-44E1-812A-D88FD825B421}">
      <dsp:nvSpPr>
        <dsp:cNvPr id="0" name=""/>
        <dsp:cNvSpPr/>
      </dsp:nvSpPr>
      <dsp:spPr>
        <a:xfrm>
          <a:off x="0" y="4076928"/>
          <a:ext cx="9209691" cy="1185443"/>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latin typeface="Tahoma" pitchFamily="34" charset="0"/>
              <a:ea typeface="Tahoma" pitchFamily="34" charset="0"/>
              <a:cs typeface="Tahoma" pitchFamily="34" charset="0"/>
            </a:rPr>
            <a:t>Қалпына келтірілетін энергия көздерін пайдаланатын технологиялар атмосфераға ластаушы заттарды шығармайды, экологиялық тұрғыдан таза.</a:t>
          </a:r>
          <a:endParaRPr lang="ru-RU" sz="2000" b="1" kern="1200" dirty="0">
            <a:solidFill>
              <a:srgbClr val="002060"/>
            </a:solidFill>
            <a:latin typeface="Tahoma" pitchFamily="34" charset="0"/>
            <a:ea typeface="Tahoma" pitchFamily="34" charset="0"/>
            <a:cs typeface="Tahoma" pitchFamily="34" charset="0"/>
          </a:endParaRPr>
        </a:p>
      </dsp:txBody>
      <dsp:txXfrm>
        <a:off x="0" y="4076928"/>
        <a:ext cx="9209691" cy="1185443"/>
      </dsp:txXfrm>
    </dsp:sp>
    <dsp:sp modelId="{CABB6106-A1BE-4390-B0E5-BE0694AD0CD1}">
      <dsp:nvSpPr>
        <dsp:cNvPr id="0" name=""/>
        <dsp:cNvSpPr/>
      </dsp:nvSpPr>
      <dsp:spPr>
        <a:xfrm rot="10800000">
          <a:off x="0" y="1538219"/>
          <a:ext cx="9209691" cy="1449265"/>
        </a:xfrm>
        <a:prstGeom prst="upArrowCallou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latin typeface="Tahoma" pitchFamily="34" charset="0"/>
              <a:ea typeface="Tahoma" pitchFamily="34" charset="0"/>
              <a:cs typeface="Tahoma" pitchFamily="34" charset="0"/>
            </a:rPr>
            <a:t>Елдің энергетикалық қауіпсіздігін қамтамасыз ету факторы</a:t>
          </a:r>
          <a:endParaRPr lang="ru-RU" sz="2000" b="1" kern="1200" dirty="0">
            <a:solidFill>
              <a:srgbClr val="002060"/>
            </a:solidFill>
            <a:latin typeface="Tahoma" pitchFamily="34" charset="0"/>
            <a:ea typeface="Tahoma" pitchFamily="34" charset="0"/>
            <a:cs typeface="Tahoma" pitchFamily="34" charset="0"/>
          </a:endParaRPr>
        </a:p>
      </dsp:txBody>
      <dsp:txXfrm rot="10800000">
        <a:off x="0" y="1538219"/>
        <a:ext cx="9209691" cy="941689"/>
      </dsp:txXfrm>
    </dsp:sp>
    <dsp:sp modelId="{C4FA2F60-A0B2-4475-8A4C-97B089E1DE8C}">
      <dsp:nvSpPr>
        <dsp:cNvPr id="0" name=""/>
        <dsp:cNvSpPr/>
      </dsp:nvSpPr>
      <dsp:spPr>
        <a:xfrm rot="10800000">
          <a:off x="0" y="0"/>
          <a:ext cx="9209691" cy="1571206"/>
        </a:xfrm>
        <a:prstGeom prst="upArrowCallou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latin typeface="Tahoma" pitchFamily="34" charset="0"/>
              <a:ea typeface="Tahoma" pitchFamily="34" charset="0"/>
              <a:cs typeface="Tahoma" pitchFamily="34" charset="0"/>
            </a:rPr>
            <a:t>Қалпына келетін ресурстар мен балама энергия көздері  -еліміздің  экономикасын дамытудың аспектісі </a:t>
          </a:r>
          <a:endParaRPr lang="ru-RU" sz="2000" b="1" kern="1200" dirty="0">
            <a:solidFill>
              <a:srgbClr val="002060"/>
            </a:solidFill>
            <a:latin typeface="Tahoma" pitchFamily="34" charset="0"/>
            <a:ea typeface="Tahoma" pitchFamily="34" charset="0"/>
            <a:cs typeface="Tahoma" pitchFamily="34" charset="0"/>
          </a:endParaRPr>
        </a:p>
      </dsp:txBody>
      <dsp:txXfrm rot="10800000">
        <a:off x="0" y="0"/>
        <a:ext cx="9209691" cy="1020923"/>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9A8C55-0C4F-40BB-9F99-5F31E30548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4" name="Footer Placeholder 3">
            <a:extLst>
              <a:ext uri="{FF2B5EF4-FFF2-40B4-BE49-F238E27FC236}">
                <a16:creationId xmlns:a16="http://schemas.microsoft.com/office/drawing/2014/main" id="{15585356-880D-4B4F-931D-BBC9E4665E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3618BE5-F755-4EC7-8913-ED860531E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9BD0D-08DD-43E5-AD72-BB64A5D8EE76}" type="slidenum">
              <a:rPr lang="en-ID" smtClean="0"/>
              <a:pPr/>
              <a:t>‹#›</a:t>
            </a:fld>
            <a:endParaRPr lang="en-ID"/>
          </a:p>
        </p:txBody>
      </p:sp>
      <p:sp>
        <p:nvSpPr>
          <p:cNvPr id="3" name="Date Placeholder 2">
            <a:extLst>
              <a:ext uri="{FF2B5EF4-FFF2-40B4-BE49-F238E27FC236}">
                <a16:creationId xmlns:a16="http://schemas.microsoft.com/office/drawing/2014/main" id="{655361D2-F044-4A78-BD0F-51EFE46052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343C4A-49E8-45E3-8518-FBFCD6640E5B}" type="datetimeFigureOut">
              <a:rPr lang="en-ID" smtClean="0"/>
              <a:pPr/>
              <a:t>05/11/2024</a:t>
            </a:fld>
            <a:endParaRPr lang="en-ID"/>
          </a:p>
        </p:txBody>
      </p:sp>
    </p:spTree>
    <p:extLst>
      <p:ext uri="{BB962C8B-B14F-4D97-AF65-F5344CB8AC3E}">
        <p14:creationId xmlns:p14="http://schemas.microsoft.com/office/powerpoint/2010/main" val="364217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660AB-C737-4725-A59E-73096A219B67}" type="datetimeFigureOut">
              <a:rPr lang="en-US" smtClean="0"/>
              <a:pPr/>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B9867-A8D7-43CA-B62E-65ACB63F0B12}" type="slidenum">
              <a:rPr lang="en-US" smtClean="0"/>
              <a:pPr/>
              <a:t>‹#›</a:t>
            </a:fld>
            <a:endParaRPr lang="en-US"/>
          </a:p>
        </p:txBody>
      </p:sp>
    </p:spTree>
    <p:extLst>
      <p:ext uri="{BB962C8B-B14F-4D97-AF65-F5344CB8AC3E}">
        <p14:creationId xmlns:p14="http://schemas.microsoft.com/office/powerpoint/2010/main" val="233417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9B9867-A8D7-43CA-B62E-65ACB63F0B12}" type="slidenum">
              <a:rPr lang="en-US" smtClean="0"/>
              <a:pPr/>
              <a:t>4</a:t>
            </a:fld>
            <a:endParaRPr lang="en-US"/>
          </a:p>
        </p:txBody>
      </p:sp>
    </p:spTree>
    <p:extLst>
      <p:ext uri="{BB962C8B-B14F-4D97-AF65-F5344CB8AC3E}">
        <p14:creationId xmlns:p14="http://schemas.microsoft.com/office/powerpoint/2010/main" val="410357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9B9867-A8D7-43CA-B62E-65ACB63F0B12}" type="slidenum">
              <a:rPr lang="en-US" smtClean="0"/>
              <a:pPr/>
              <a:t>6</a:t>
            </a:fld>
            <a:endParaRPr lang="en-US"/>
          </a:p>
        </p:txBody>
      </p:sp>
    </p:spTree>
    <p:extLst>
      <p:ext uri="{BB962C8B-B14F-4D97-AF65-F5344CB8AC3E}">
        <p14:creationId xmlns:p14="http://schemas.microsoft.com/office/powerpoint/2010/main" val="369795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9B9867-A8D7-43CA-B62E-65ACB63F0B12}" type="slidenum">
              <a:rPr lang="en-US" smtClean="0"/>
              <a:pPr/>
              <a:t>10</a:t>
            </a:fld>
            <a:endParaRPr lang="en-US"/>
          </a:p>
        </p:txBody>
      </p:sp>
    </p:spTree>
    <p:extLst>
      <p:ext uri="{BB962C8B-B14F-4D97-AF65-F5344CB8AC3E}">
        <p14:creationId xmlns:p14="http://schemas.microsoft.com/office/powerpoint/2010/main" val="299273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9B9867-A8D7-43CA-B62E-65ACB63F0B12}" type="slidenum">
              <a:rPr lang="en-US" smtClean="0"/>
              <a:pPr/>
              <a:t>12</a:t>
            </a:fld>
            <a:endParaRPr lang="en-US"/>
          </a:p>
        </p:txBody>
      </p:sp>
    </p:spTree>
    <p:extLst>
      <p:ext uri="{BB962C8B-B14F-4D97-AF65-F5344CB8AC3E}">
        <p14:creationId xmlns:p14="http://schemas.microsoft.com/office/powerpoint/2010/main" val="396734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9B9867-A8D7-43CA-B62E-65ACB63F0B12}" type="slidenum">
              <a:rPr lang="en-US" smtClean="0"/>
              <a:pPr/>
              <a:t>13</a:t>
            </a:fld>
            <a:endParaRPr lang="en-US"/>
          </a:p>
        </p:txBody>
      </p:sp>
    </p:spTree>
    <p:extLst>
      <p:ext uri="{BB962C8B-B14F-4D97-AF65-F5344CB8AC3E}">
        <p14:creationId xmlns:p14="http://schemas.microsoft.com/office/powerpoint/2010/main" val="295403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506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0" name="Rectangle: Rounded Corners 9">
            <a:extLst>
              <a:ext uri="{FF2B5EF4-FFF2-40B4-BE49-F238E27FC236}">
                <a16:creationId xmlns:a16="http://schemas.microsoft.com/office/drawing/2014/main" id="{08A5E99A-9DDC-4DE9-8A55-49CF8CAE29FC}"/>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2" name="Title 1">
            <a:extLst>
              <a:ext uri="{FF2B5EF4-FFF2-40B4-BE49-F238E27FC236}">
                <a16:creationId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7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Title 1">
            <a:extLst>
              <a:ext uri="{FF2B5EF4-FFF2-40B4-BE49-F238E27FC236}">
                <a16:creationId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Picture Placeholder 6">
            <a:extLst>
              <a:ext uri="{FF2B5EF4-FFF2-40B4-BE49-F238E27FC236}">
                <a16:creationId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pic>
        <p:nvPicPr>
          <p:cNvPr id="12"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4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AD05432-4B70-4E73-BAF1-E3DED0C6DDD4}"/>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DFC9D7BB-9178-4DCB-97FC-0D6FDA11474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E4EADB7E-DD59-4404-BD1A-569B06338DFB}"/>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Picture Placeholder 9">
            <a:extLst>
              <a:ext uri="{FF2B5EF4-FFF2-40B4-BE49-F238E27FC236}">
                <a16:creationId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8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6" name="Rectangle: Rounded Corners 5">
            <a:extLst>
              <a:ext uri="{FF2B5EF4-FFF2-40B4-BE49-F238E27FC236}">
                <a16:creationId xmlns:a16="http://schemas.microsoft.com/office/drawing/2014/main" id="{AAD05432-4B70-4E73-BAF1-E3DED0C6DDD4}"/>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DFC9D7BB-9178-4DCB-97FC-0D6FDA11474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E4EADB7E-DD59-4404-BD1A-569B06338DFB}"/>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2" name="Title 1">
            <a:extLst>
              <a:ext uri="{FF2B5EF4-FFF2-40B4-BE49-F238E27FC236}">
                <a16:creationId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1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2" name="Rectangle: Rounded Corners 11">
            <a:extLst>
              <a:ext uri="{FF2B5EF4-FFF2-40B4-BE49-F238E27FC236}">
                <a16:creationId xmlns:a16="http://schemas.microsoft.com/office/drawing/2014/main" id="{663046CB-42C8-48A3-96D4-7C9D15D26F01}"/>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3" name="Slide Number Placeholder 5">
            <a:extLst>
              <a:ext uri="{FF2B5EF4-FFF2-40B4-BE49-F238E27FC236}">
                <a16:creationId xmlns:a16="http://schemas.microsoft.com/office/drawing/2014/main" id="{C7AB48BC-3FDA-4C08-8531-BBB6D23DDEF8}"/>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08789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7" name="Rectangle: Rounded Corners 6">
            <a:extLst>
              <a:ext uri="{FF2B5EF4-FFF2-40B4-BE49-F238E27FC236}">
                <a16:creationId xmlns:a16="http://schemas.microsoft.com/office/drawing/2014/main" id="{2EF8EDDF-7B4E-4028-8400-48063DC54FE9}"/>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Slide Number Placeholder 5">
            <a:extLst>
              <a:ext uri="{FF2B5EF4-FFF2-40B4-BE49-F238E27FC236}">
                <a16:creationId xmlns:a16="http://schemas.microsoft.com/office/drawing/2014/main" id="{56C96727-1ADA-4D1C-8DBD-AA624DE0208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9" name="Rectangle: Rounded Corners 8">
            <a:extLst>
              <a:ext uri="{FF2B5EF4-FFF2-40B4-BE49-F238E27FC236}">
                <a16:creationId xmlns:a16="http://schemas.microsoft.com/office/drawing/2014/main" id="{38889F2A-88FC-417C-8A5A-90C4585C98BC}"/>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Title 1">
            <a:extLst>
              <a:ext uri="{FF2B5EF4-FFF2-40B4-BE49-F238E27FC236}">
                <a16:creationId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0"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1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6" name="Rectangle: Rounded Corners 5">
            <a:extLst>
              <a:ext uri="{FF2B5EF4-FFF2-40B4-BE49-F238E27FC236}">
                <a16:creationId xmlns:a16="http://schemas.microsoft.com/office/drawing/2014/main" id="{664A6AC4-5C21-4ABF-BC0E-7273CD95C0EC}"/>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4DE370FB-46A6-4A5E-827A-F9CE2510DC65}"/>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E2DCC27-BDEB-4B58-B30E-D64B645ECF75}"/>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pic>
        <p:nvPicPr>
          <p:cNvPr id="12"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7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6" name="Rectangle: Rounded Corners 5">
            <a:extLst>
              <a:ext uri="{FF2B5EF4-FFF2-40B4-BE49-F238E27FC236}">
                <a16:creationId xmlns:a16="http://schemas.microsoft.com/office/drawing/2014/main" id="{8E03AF48-BA90-4513-B7E5-262FA08AF789}"/>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13F9EBB4-5CF9-49FF-8765-2F603B86760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C922ECF5-C542-4E0F-8448-945426B64EB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Title 1">
            <a:extLst>
              <a:ext uri="{FF2B5EF4-FFF2-40B4-BE49-F238E27FC236}">
                <a16:creationId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8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3AF2A65-410F-4A54-8399-6A8D14C52CC1}"/>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5576989E-9AC5-4F74-9A3F-818735E009C9}"/>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30ECDBF7-FE9A-4C2D-9C60-9F319A7344E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8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3A3B6A2-681D-47D2-B99D-0A0ACC9412EE}"/>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Slide Number Placeholder 5">
            <a:extLst>
              <a:ext uri="{FF2B5EF4-FFF2-40B4-BE49-F238E27FC236}">
                <a16:creationId xmlns:a16="http://schemas.microsoft.com/office/drawing/2014/main" id="{CEECE9A8-3E2A-43A6-BA05-F714D884F02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9" name="Rectangle: Rounded Corners 8">
            <a:extLst>
              <a:ext uri="{FF2B5EF4-FFF2-40B4-BE49-F238E27FC236}">
                <a16:creationId xmlns:a16="http://schemas.microsoft.com/office/drawing/2014/main" id="{157DE4C7-3319-4475-809B-ED428F297C42}"/>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Title 1">
            <a:extLst>
              <a:ext uri="{FF2B5EF4-FFF2-40B4-BE49-F238E27FC236}">
                <a16:creationId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pic>
        <p:nvPicPr>
          <p:cNvPr id="10"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0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
        <p:nvSpPr>
          <p:cNvPr id="4" name="Slide Number Placeholder 5">
            <a:extLst>
              <a:ext uri="{FF2B5EF4-FFF2-40B4-BE49-F238E27FC236}">
                <a16:creationId xmlns:a16="http://schemas.microsoft.com/office/drawing/2014/main" id="{B1F556B0-DB95-4287-8EEA-271C1177BE43}"/>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263845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7F0840-6516-4401-855E-E7509A6A4CC3}"/>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8AA41A2A-F54C-488B-9841-0748FE651F70}"/>
              </a:ext>
            </a:extLst>
          </p:cNvPr>
          <p:cNvSpPr txBox="1">
            <a:spLocks/>
          </p:cNvSpPr>
          <p:nvPr userDrawn="1"/>
        </p:nvSpPr>
        <p:spPr>
          <a:xfrm>
            <a:off x="11312862" y="282380"/>
            <a:ext cx="45622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3C5D532-AC8F-43A7-A56B-B1CFBB96A45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9184B1-BBB6-4ADA-A748-20977C70C4F6}"/>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331A58F2-814F-46E3-AA2C-BBDE9E431F6C}"/>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629805F4-D703-41B1-86C7-034DE53A41C6}"/>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3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7F0840-6516-4401-855E-E7509A6A4CC3}"/>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8AA41A2A-F54C-488B-9841-0748FE651F70}"/>
              </a:ext>
            </a:extLst>
          </p:cNvPr>
          <p:cNvSpPr txBox="1">
            <a:spLocks/>
          </p:cNvSpPr>
          <p:nvPr userDrawn="1"/>
        </p:nvSpPr>
        <p:spPr>
          <a:xfrm>
            <a:off x="11312862" y="282380"/>
            <a:ext cx="45622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3C5D532-AC8F-43A7-A56B-B1CFBB96A45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9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DF4D62-2398-4AE4-82EB-F08B0C70024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2D700F2E-E8DD-4E58-9F5F-10C35AC5F6BB}"/>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CE2A551-C44B-42F7-8246-A83B9633E38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9"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8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6" name="Rectangle: Rounded Corners 5">
            <a:extLst>
              <a:ext uri="{FF2B5EF4-FFF2-40B4-BE49-F238E27FC236}">
                <a16:creationId xmlns:a16="http://schemas.microsoft.com/office/drawing/2014/main" id="{62264CF1-88C3-419C-AB5F-0C7AA585EF8D}"/>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D0265EAF-8697-4908-AFAC-20E5C9D44326}"/>
              </a:ext>
            </a:extLst>
          </p:cNvPr>
          <p:cNvSpPr txBox="1">
            <a:spLocks/>
          </p:cNvSpPr>
          <p:nvPr userDrawn="1"/>
        </p:nvSpPr>
        <p:spPr>
          <a:xfrm>
            <a:off x="11312862" y="282380"/>
            <a:ext cx="45622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589500ED-8EFC-4A83-9782-9325EEC0BA12}"/>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2"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57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DF4D62-2398-4AE4-82EB-F08B0C70024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7" name="Slide Number Placeholder 5">
            <a:extLst>
              <a:ext uri="{FF2B5EF4-FFF2-40B4-BE49-F238E27FC236}">
                <a16:creationId xmlns:a16="http://schemas.microsoft.com/office/drawing/2014/main" id="{2D700F2E-E8DD-4E58-9F5F-10C35AC5F6BB}"/>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8" name="Rectangle: Rounded Corners 7">
            <a:extLst>
              <a:ext uri="{FF2B5EF4-FFF2-40B4-BE49-F238E27FC236}">
                <a16:creationId xmlns:a16="http://schemas.microsoft.com/office/drawing/2014/main" id="{4CE2A551-C44B-42F7-8246-A83B9633E38E}"/>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Title 1">
            <a:extLst>
              <a:ext uri="{FF2B5EF4-FFF2-40B4-BE49-F238E27FC236}">
                <a16:creationId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pic>
        <p:nvPicPr>
          <p:cNvPr id="13"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11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7" name="Rectangle: Rounded Corners 6">
            <a:extLst>
              <a:ext uri="{FF2B5EF4-FFF2-40B4-BE49-F238E27FC236}">
                <a16:creationId xmlns:a16="http://schemas.microsoft.com/office/drawing/2014/main" id="{86910759-EE82-4C8B-AE68-FBF361268B18}"/>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8" name="Slide Number Placeholder 5">
            <a:extLst>
              <a:ext uri="{FF2B5EF4-FFF2-40B4-BE49-F238E27FC236}">
                <a16:creationId xmlns:a16="http://schemas.microsoft.com/office/drawing/2014/main" id="{4C2660FE-8BCA-4E09-BC3B-0B0E26D53155}"/>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9" name="Title 1">
            <a:extLst>
              <a:ext uri="{FF2B5EF4-FFF2-40B4-BE49-F238E27FC236}">
                <a16:creationId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18858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4" name="Title 1">
            <a:extLst>
              <a:ext uri="{FF2B5EF4-FFF2-40B4-BE49-F238E27FC236}">
                <a16:creationId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7"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1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9C600F0-E9B4-4C11-BCCD-C017FE3112EE}"/>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1" name="Slide Number Placeholder 5">
            <a:extLst>
              <a:ext uri="{FF2B5EF4-FFF2-40B4-BE49-F238E27FC236}">
                <a16:creationId xmlns:a16="http://schemas.microsoft.com/office/drawing/2014/main" id="{2A7A2521-5E3D-4CDC-95AF-3A7C1C87EF61}"/>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2" name="Rectangle: Rounded Corners 11">
            <a:extLst>
              <a:ext uri="{FF2B5EF4-FFF2-40B4-BE49-F238E27FC236}">
                <a16:creationId xmlns:a16="http://schemas.microsoft.com/office/drawing/2014/main" id="{538B31A2-DB6C-4D55-9AFA-121C1E3BEC26}"/>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3" name="Title 1">
            <a:extLst>
              <a:ext uri="{FF2B5EF4-FFF2-40B4-BE49-F238E27FC236}">
                <a16:creationId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8"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7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Title 1">
            <a:extLst>
              <a:ext uri="{FF2B5EF4-FFF2-40B4-BE49-F238E27FC236}">
                <a16:creationId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8"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5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0" name="Rectangle: Rounded Corners 9">
            <a:extLst>
              <a:ext uri="{FF2B5EF4-FFF2-40B4-BE49-F238E27FC236}">
                <a16:creationId xmlns:a16="http://schemas.microsoft.com/office/drawing/2014/main" id="{08A5E99A-9DDC-4DE9-8A55-49CF8CAE29FC}"/>
              </a:ext>
            </a:extLst>
          </p:cNvPr>
          <p:cNvSpPr/>
          <p:nvPr userDrawn="1"/>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3" name="Title 1">
            <a:extLst>
              <a:ext uri="{FF2B5EF4-FFF2-40B4-BE49-F238E27FC236}">
                <a16:creationId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11"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2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C722AC7-0D64-4755-AACF-00AFC415AD9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0" name="Slide Number Placeholder 5">
            <a:extLst>
              <a:ext uri="{FF2B5EF4-FFF2-40B4-BE49-F238E27FC236}">
                <a16:creationId xmlns:a16="http://schemas.microsoft.com/office/drawing/2014/main" id="{0F40FC8D-95A0-409C-96F1-E86AAEC86512}"/>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1" name="Rectangle: Rounded Corners 10">
            <a:extLst>
              <a:ext uri="{FF2B5EF4-FFF2-40B4-BE49-F238E27FC236}">
                <a16:creationId xmlns:a16="http://schemas.microsoft.com/office/drawing/2014/main" id="{7531F00D-DED3-4D28-99E3-79AA7D6756D0}"/>
              </a:ext>
            </a:extLst>
          </p:cNvPr>
          <p:cNvSpPr/>
          <p:nvPr/>
        </p:nvSpPr>
        <p:spPr>
          <a:xfrm>
            <a:off x="353357" y="301223"/>
            <a:ext cx="1178719"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14" name="Title 1">
            <a:extLst>
              <a:ext uri="{FF2B5EF4-FFF2-40B4-BE49-F238E27FC236}">
                <a16:creationId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pic>
        <p:nvPicPr>
          <p:cNvPr id="8" name="Picture 2" descr="D:\KHABAR\ОНЛАЙН школа\LOGOMON\tvKAZ.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671" y="375470"/>
            <a:ext cx="974089" cy="1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4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94156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8" name="Rectangle: Rounded Corners 7">
            <a:extLst>
              <a:ext uri="{FF2B5EF4-FFF2-40B4-BE49-F238E27FC236}">
                <a16:creationId xmlns:a16="http://schemas.microsoft.com/office/drawing/2014/main" id="{4000487D-9388-4757-9054-C71757BBA32F}"/>
              </a:ext>
            </a:extLst>
          </p:cNvPr>
          <p:cNvSpPr/>
          <p:nvPr userDrawn="1"/>
        </p:nvSpPr>
        <p:spPr>
          <a:xfrm>
            <a:off x="11242378" y="301223"/>
            <a:ext cx="595333" cy="327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11312862" y="282380"/>
            <a:ext cx="456228" cy="365125"/>
          </a:xfrm>
        </p:spPr>
        <p:txBody>
          <a:bodyPr/>
          <a:lstStyle>
            <a:lvl1pPr algn="ctr">
              <a:defRPr sz="1200" b="1">
                <a:solidFill>
                  <a:schemeClr val="bg2"/>
                </a:solidFill>
                <a:latin typeface="+mj-lt"/>
              </a:defRPr>
            </a:lvl1pPr>
          </a:lstStyle>
          <a:p>
            <a:fld id="{E3813BF9-5145-4417-B95D-FA8627973885}" type="slidenum">
              <a:rPr lang="en-US" smtClean="0"/>
              <a:pPr/>
              <a:t>‹#›</a:t>
            </a:fld>
            <a:endParaRPr lang="en-US"/>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14066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2387102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3" r:id="rId5"/>
    <p:sldLayoutId id="2147483656" r:id="rId6"/>
    <p:sldLayoutId id="2147483657" r:id="rId7"/>
    <p:sldLayoutId id="2147483661" r:id="rId8"/>
    <p:sldLayoutId id="2147483680" r:id="rId9"/>
    <p:sldLayoutId id="2147483658"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1208" y="1703552"/>
            <a:ext cx="8251341" cy="1938992"/>
          </a:xfrm>
          <a:prstGeom prst="rect">
            <a:avLst/>
          </a:prstGeom>
          <a:noFill/>
        </p:spPr>
        <p:txBody>
          <a:bodyPr wrap="square" rtlCol="0">
            <a:spAutoFit/>
          </a:bodyPr>
          <a:lstStyle/>
          <a:p>
            <a:pPr algn="ctr">
              <a:buClr>
                <a:srgbClr val="000000"/>
              </a:buClr>
              <a:defRPr/>
            </a:pPr>
            <a:endParaRPr lang="kk-KZ" sz="2000" b="1" dirty="0" smtClean="0">
              <a:solidFill>
                <a:schemeClr val="accent1">
                  <a:lumMod val="75000"/>
                </a:schemeClr>
              </a:solidFill>
              <a:latin typeface="Times New Roman" pitchFamily="18" charset="0"/>
              <a:cs typeface="Times New Roman" pitchFamily="18" charset="0"/>
            </a:endParaRPr>
          </a:p>
          <a:p>
            <a:pPr algn="ctr">
              <a:buClr>
                <a:srgbClr val="000000"/>
              </a:buClr>
              <a:defRPr/>
            </a:pPr>
            <a:endParaRPr lang="kk-KZ" sz="2000" b="1" dirty="0">
              <a:solidFill>
                <a:schemeClr val="accent1">
                  <a:lumMod val="75000"/>
                </a:schemeClr>
              </a:solidFill>
              <a:latin typeface="Times New Roman" pitchFamily="18" charset="0"/>
              <a:cs typeface="Times New Roman" pitchFamily="18" charset="0"/>
            </a:endParaRPr>
          </a:p>
          <a:p>
            <a:pPr algn="ctr">
              <a:buClr>
                <a:srgbClr val="000000"/>
              </a:buClr>
              <a:defRPr/>
            </a:pPr>
            <a:r>
              <a:rPr lang="kk-KZ" sz="2000" b="1" dirty="0" smtClean="0">
                <a:solidFill>
                  <a:schemeClr val="accent1">
                    <a:lumMod val="75000"/>
                  </a:schemeClr>
                </a:solidFill>
                <a:latin typeface="Times New Roman" pitchFamily="18" charset="0"/>
                <a:cs typeface="Times New Roman" pitchFamily="18" charset="0"/>
              </a:rPr>
              <a:t>Тақырыбы</a:t>
            </a:r>
            <a:r>
              <a:rPr lang="kk-KZ" sz="2000" b="1" dirty="0">
                <a:solidFill>
                  <a:schemeClr val="accent1">
                    <a:lumMod val="75000"/>
                  </a:schemeClr>
                </a:solidFill>
                <a:latin typeface="Times New Roman" pitchFamily="18" charset="0"/>
                <a:cs typeface="Times New Roman" pitchFamily="18" charset="0"/>
              </a:rPr>
              <a:t>: </a:t>
            </a:r>
            <a:r>
              <a:rPr lang="kk-KZ" sz="2000" b="1" dirty="0">
                <a:solidFill>
                  <a:schemeClr val="accent1">
                    <a:lumMod val="50000"/>
                  </a:schemeClr>
                </a:solidFill>
                <a:latin typeface="Tahoma" pitchFamily="34" charset="0"/>
                <a:ea typeface="Tahoma" pitchFamily="34" charset="0"/>
                <a:cs typeface="Tahoma" pitchFamily="34" charset="0"/>
              </a:rPr>
              <a:t>ҚАЗАҚСТАННЫҢ ЭКОЛОГИЯЛЫҚ ПРОБЛЕМАЛАРЫ ЖӘНЕ ОЛАРДЫ ШЕШУ ЖОЛДАРЫ</a:t>
            </a:r>
            <a:endParaRPr lang="ru-RU" sz="2000" b="1" dirty="0">
              <a:solidFill>
                <a:schemeClr val="accent1">
                  <a:lumMod val="50000"/>
                </a:schemeClr>
              </a:solidFill>
              <a:latin typeface="Tahoma" pitchFamily="34" charset="0"/>
              <a:ea typeface="Tahoma" pitchFamily="34" charset="0"/>
              <a:cs typeface="Tahoma" pitchFamily="34" charset="0"/>
            </a:endParaRPr>
          </a:p>
          <a:p>
            <a:pPr algn="ctr">
              <a:buClr>
                <a:srgbClr val="000000"/>
              </a:buClr>
              <a:defRPr/>
            </a:pPr>
            <a:r>
              <a:rPr lang="kk-KZ" altLang="ru-RU" sz="2000" b="1" dirty="0" smtClean="0">
                <a:solidFill>
                  <a:srgbClr val="002060"/>
                </a:solidFill>
                <a:latin typeface="Times New Roman" pitchFamily="18" charset="0"/>
                <a:cs typeface="Times New Roman" pitchFamily="18" charset="0"/>
                <a:sym typeface="Century Gothic" pitchFamily="34" charset="0"/>
              </a:rPr>
              <a:t>11 </a:t>
            </a:r>
            <a:r>
              <a:rPr lang="kk-KZ" altLang="ru-RU" sz="2000" b="1" dirty="0">
                <a:solidFill>
                  <a:srgbClr val="002060"/>
                </a:solidFill>
                <a:latin typeface="Times New Roman" pitchFamily="18" charset="0"/>
                <a:cs typeface="Times New Roman" pitchFamily="18" charset="0"/>
                <a:sym typeface="Century Gothic" pitchFamily="34" charset="0"/>
              </a:rPr>
              <a:t>сынып</a:t>
            </a:r>
          </a:p>
          <a:p>
            <a:pPr algn="ctr">
              <a:buClr>
                <a:srgbClr val="000000"/>
              </a:buClr>
              <a:defRPr/>
            </a:pPr>
            <a:r>
              <a:rPr lang="kk-KZ" altLang="ru-RU" sz="2000" i="1" dirty="0">
                <a:solidFill>
                  <a:srgbClr val="002060"/>
                </a:solidFill>
                <a:latin typeface="Times New Roman" pitchFamily="18" charset="0"/>
                <a:cs typeface="Times New Roman" pitchFamily="18" charset="0"/>
              </a:rPr>
              <a:t>(Қоғамдық – гуманитарлық бағыты</a:t>
            </a:r>
            <a:r>
              <a:rPr lang="ru-RU" altLang="ru-RU" sz="2000" i="1" dirty="0" smtClean="0">
                <a:solidFill>
                  <a:srgbClr val="002060"/>
                </a:solidFill>
                <a:latin typeface="Times New Roman" pitchFamily="18" charset="0"/>
                <a:cs typeface="Times New Roman" pitchFamily="18" charset="0"/>
              </a:rPr>
              <a:t>)</a:t>
            </a:r>
            <a:endParaRPr lang="ru-RU" altLang="ru-RU" sz="2000" b="1" dirty="0">
              <a:solidFill>
                <a:srgbClr val="002060"/>
              </a:solidFill>
              <a:latin typeface="Times New Roman" pitchFamily="18" charset="0"/>
              <a:cs typeface="Times New Roman" pitchFamily="18" charset="0"/>
              <a:sym typeface="Century Gothic" pitchFamily="34" charset="0"/>
            </a:endParaRPr>
          </a:p>
        </p:txBody>
      </p:sp>
      <p:cxnSp>
        <p:nvCxnSpPr>
          <p:cNvPr id="264" name="Google Shape;77;p1"/>
          <p:cNvCxnSpPr>
            <a:cxnSpLocks noChangeShapeType="1"/>
          </p:cNvCxnSpPr>
          <p:nvPr/>
        </p:nvCxnSpPr>
        <p:spPr bwMode="auto">
          <a:xfrm>
            <a:off x="3647123" y="4410075"/>
            <a:ext cx="6940550"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65" name="Google Shape;78;p1"/>
          <p:cNvCxnSpPr>
            <a:cxnSpLocks noChangeShapeType="1"/>
          </p:cNvCxnSpPr>
          <p:nvPr/>
        </p:nvCxnSpPr>
        <p:spPr bwMode="auto">
          <a:xfrm>
            <a:off x="1287463" y="4737100"/>
            <a:ext cx="9300210"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7112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10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76" y="175895"/>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9260" y="103378"/>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1759646" y="627253"/>
            <a:ext cx="9134856" cy="30266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rgbClr val="002060"/>
                </a:solidFill>
                <a:latin typeface="Tahoma" pitchFamily="34" charset="0"/>
                <a:ea typeface="Tahoma" pitchFamily="34" charset="0"/>
                <a:cs typeface="Tahoma" pitchFamily="34" charset="0"/>
              </a:rPr>
              <a:t>Қалдықтармен  жұмыс істеу саласындағы Қазақстанның мемлекеттік саясаты Қазақстан Республикасының  «жасыл» экономикаға ауысуы бойынша  концепцияда анықталды:</a:t>
            </a:r>
          </a:p>
          <a:p>
            <a:pPr marL="285750" indent="-285750">
              <a:buFontTx/>
              <a:buChar char="-"/>
            </a:pPr>
            <a:r>
              <a:rPr lang="kk-KZ" sz="2000" dirty="0" smtClean="0">
                <a:solidFill>
                  <a:srgbClr val="002060"/>
                </a:solidFill>
                <a:latin typeface="Tahoma" pitchFamily="34" charset="0"/>
                <a:ea typeface="Tahoma" pitchFamily="34" charset="0"/>
                <a:cs typeface="Tahoma" pitchFamily="34" charset="0"/>
              </a:rPr>
              <a:t>Қалдықтарды бөлшектеп жинау,</a:t>
            </a:r>
          </a:p>
          <a:p>
            <a:pPr marL="285750" indent="-285750">
              <a:buFontTx/>
              <a:buChar char="-"/>
            </a:pPr>
            <a:r>
              <a:rPr lang="kk-KZ" sz="2000" dirty="0">
                <a:solidFill>
                  <a:srgbClr val="002060"/>
                </a:solidFill>
                <a:latin typeface="Tahoma" pitchFamily="34" charset="0"/>
                <a:ea typeface="Tahoma" pitchFamily="34" charset="0"/>
                <a:cs typeface="Tahoma" pitchFamily="34" charset="0"/>
              </a:rPr>
              <a:t>и</a:t>
            </a:r>
            <a:r>
              <a:rPr lang="kk-KZ" sz="2000" dirty="0" smtClean="0">
                <a:solidFill>
                  <a:srgbClr val="002060"/>
                </a:solidFill>
                <a:latin typeface="Tahoma" pitchFamily="34" charset="0"/>
                <a:ea typeface="Tahoma" pitchFamily="34" charset="0"/>
                <a:cs typeface="Tahoma" pitchFamily="34" charset="0"/>
              </a:rPr>
              <a:t>нвестицияға тарту,</a:t>
            </a:r>
          </a:p>
          <a:p>
            <a:pPr marL="285750" indent="-285750">
              <a:buFontTx/>
              <a:buChar char="-"/>
            </a:pPr>
            <a:r>
              <a:rPr lang="kk-KZ" sz="2000" dirty="0">
                <a:solidFill>
                  <a:srgbClr val="002060"/>
                </a:solidFill>
                <a:latin typeface="Tahoma" pitchFamily="34" charset="0"/>
                <a:ea typeface="Tahoma" pitchFamily="34" charset="0"/>
                <a:cs typeface="Tahoma" pitchFamily="34" charset="0"/>
              </a:rPr>
              <a:t>м</a:t>
            </a:r>
            <a:r>
              <a:rPr lang="kk-KZ" sz="2000" dirty="0" smtClean="0">
                <a:solidFill>
                  <a:srgbClr val="002060"/>
                </a:solidFill>
                <a:latin typeface="Tahoma" pitchFamily="34" charset="0"/>
                <a:ea typeface="Tahoma" pitchFamily="34" charset="0"/>
                <a:cs typeface="Tahoma" pitchFamily="34" charset="0"/>
              </a:rPr>
              <a:t>емлекеттік –жеке серіктестер арқылы екіншілік шикізаттан өнім алу арқылы қайта өңдеу.</a:t>
            </a:r>
          </a:p>
          <a:p>
            <a:r>
              <a:rPr lang="kk-KZ" sz="2000" dirty="0" smtClean="0">
                <a:solidFill>
                  <a:srgbClr val="002060"/>
                </a:solidFill>
                <a:latin typeface="Tahoma" pitchFamily="34" charset="0"/>
                <a:ea typeface="Tahoma" pitchFamily="34" charset="0"/>
                <a:cs typeface="Tahoma" pitchFamily="34" charset="0"/>
              </a:rPr>
              <a:t>Концепцияға сәйкес 2030 жылға қарай қалдықтарды қайта өңдеудің үлесі 40</a:t>
            </a:r>
            <a:r>
              <a:rPr lang="en-US" sz="2000" dirty="0" smtClean="0">
                <a:solidFill>
                  <a:srgbClr val="002060"/>
                </a:solidFill>
                <a:latin typeface="Tahoma" pitchFamily="34" charset="0"/>
                <a:ea typeface="Tahoma" pitchFamily="34" charset="0"/>
                <a:cs typeface="Tahoma" pitchFamily="34" charset="0"/>
              </a:rPr>
              <a:t>%-</a:t>
            </a:r>
            <a:r>
              <a:rPr lang="kk-KZ" sz="2000" dirty="0" smtClean="0">
                <a:solidFill>
                  <a:srgbClr val="002060"/>
                </a:solidFill>
                <a:latin typeface="Tahoma" pitchFamily="34" charset="0"/>
                <a:ea typeface="Tahoma" pitchFamily="34" charset="0"/>
                <a:cs typeface="Tahoma" pitchFamily="34" charset="0"/>
              </a:rPr>
              <a:t>ға, ал 2050 жылға қарай 50</a:t>
            </a:r>
            <a:r>
              <a:rPr lang="en-US" sz="2000" dirty="0" smtClean="0">
                <a:solidFill>
                  <a:srgbClr val="002060"/>
                </a:solidFill>
                <a:latin typeface="Tahoma" pitchFamily="34" charset="0"/>
                <a:ea typeface="Tahoma" pitchFamily="34" charset="0"/>
                <a:cs typeface="Tahoma" pitchFamily="34" charset="0"/>
              </a:rPr>
              <a:t>% -</a:t>
            </a:r>
            <a:r>
              <a:rPr lang="kk-KZ" sz="2000" dirty="0" smtClean="0">
                <a:solidFill>
                  <a:srgbClr val="002060"/>
                </a:solidFill>
                <a:latin typeface="Tahoma" pitchFamily="34" charset="0"/>
                <a:ea typeface="Tahoma" pitchFamily="34" charset="0"/>
                <a:cs typeface="Tahoma" pitchFamily="34" charset="0"/>
              </a:rPr>
              <a:t>ға жеткізу болып табылады.</a:t>
            </a:r>
            <a:endParaRPr lang="ru-RU" sz="2000" dirty="0">
              <a:solidFill>
                <a:srgbClr val="002060"/>
              </a:solidFill>
              <a:latin typeface="Tahoma" pitchFamily="34" charset="0"/>
              <a:ea typeface="Tahoma" pitchFamily="34" charset="0"/>
              <a:cs typeface="Tahoma" pitchFamily="34"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610" y="3653917"/>
            <a:ext cx="6446520" cy="23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2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11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 y="230759"/>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412" y="230758"/>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Схема 4"/>
          <p:cNvGraphicFramePr/>
          <p:nvPr>
            <p:extLst>
              <p:ext uri="{D42A27DB-BD31-4B8C-83A1-F6EECF244321}">
                <p14:modId xmlns:p14="http://schemas.microsoft.com/office/powerpoint/2010/main" val="3471734687"/>
              </p:ext>
            </p:extLst>
          </p:nvPr>
        </p:nvGraphicFramePr>
        <p:xfrm>
          <a:off x="630936" y="719666"/>
          <a:ext cx="113729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2231136" y="297434"/>
            <a:ext cx="7699248" cy="914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rgbClr val="002060"/>
                </a:solidFill>
                <a:latin typeface="Tahoma" pitchFamily="34" charset="0"/>
                <a:ea typeface="Tahoma" pitchFamily="34" charset="0"/>
                <a:cs typeface="Tahoma" pitchFamily="34" charset="0"/>
              </a:rPr>
              <a:t>Қатты тұрмыстық қалдықтарды қайта өңдеу саласын дамытудың нормативтік-құқықтық базасы</a:t>
            </a:r>
            <a:endParaRPr lang="ru-RU"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8992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12</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84" y="212471"/>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996" y="276479"/>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Схема 3"/>
          <p:cNvGraphicFramePr/>
          <p:nvPr>
            <p:extLst>
              <p:ext uri="{D42A27DB-BD31-4B8C-83A1-F6EECF244321}">
                <p14:modId xmlns:p14="http://schemas.microsoft.com/office/powerpoint/2010/main" val="3651857921"/>
              </p:ext>
            </p:extLst>
          </p:nvPr>
        </p:nvGraphicFramePr>
        <p:xfrm>
          <a:off x="1133855" y="996696"/>
          <a:ext cx="10299859" cy="5141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Скругленный прямоугольник 4"/>
          <p:cNvSpPr/>
          <p:nvPr/>
        </p:nvSpPr>
        <p:spPr>
          <a:xfrm>
            <a:off x="3739896" y="276479"/>
            <a:ext cx="4507992" cy="6196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000" dirty="0" smtClean="0">
              <a:latin typeface="Tahoma" pitchFamily="34" charset="0"/>
              <a:ea typeface="Tahoma" pitchFamily="34" charset="0"/>
              <a:cs typeface="Tahoma" pitchFamily="34" charset="0"/>
            </a:endParaRPr>
          </a:p>
          <a:p>
            <a:pPr algn="ctr"/>
            <a:r>
              <a:rPr lang="kk-KZ" sz="2400" b="1" dirty="0" smtClean="0">
                <a:solidFill>
                  <a:srgbClr val="002060"/>
                </a:solidFill>
                <a:latin typeface="Tahoma" pitchFamily="34" charset="0"/>
                <a:ea typeface="Tahoma" pitchFamily="34" charset="0"/>
                <a:cs typeface="Tahoma" pitchFamily="34" charset="0"/>
              </a:rPr>
              <a:t>Тұрақты даму</a:t>
            </a:r>
          </a:p>
          <a:p>
            <a:pPr algn="ctr"/>
            <a:r>
              <a:rPr lang="kk-KZ" sz="2000" dirty="0" smtClean="0">
                <a:latin typeface="Tahoma" pitchFamily="34" charset="0"/>
                <a:ea typeface="Tahoma" pitchFamily="34" charset="0"/>
                <a:cs typeface="Tahoma" pitchFamily="34" charset="0"/>
              </a:rPr>
              <a:t> </a:t>
            </a:r>
            <a:endParaRPr lang="ru-RU"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9690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13</a:t>
            </a:fld>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8" y="139319"/>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972" y="139318"/>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Схема 3"/>
          <p:cNvGraphicFramePr/>
          <p:nvPr>
            <p:extLst>
              <p:ext uri="{D42A27DB-BD31-4B8C-83A1-F6EECF244321}">
                <p14:modId xmlns:p14="http://schemas.microsoft.com/office/powerpoint/2010/main" val="2942920489"/>
              </p:ext>
            </p:extLst>
          </p:nvPr>
        </p:nvGraphicFramePr>
        <p:xfrm>
          <a:off x="1361281" y="246888"/>
          <a:ext cx="9209691" cy="5262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808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14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08" y="273114"/>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412" y="305245"/>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629065"/>
            <a:ext cx="3236976" cy="400110"/>
          </a:xfrm>
          <a:prstGeom prst="rect">
            <a:avLst/>
          </a:prstGeom>
          <a:noFill/>
        </p:spPr>
        <p:txBody>
          <a:bodyPr wrap="square" rtlCol="0">
            <a:spAutoFit/>
          </a:bodyPr>
          <a:lstStyle/>
          <a:p>
            <a:r>
              <a:rPr lang="kk-KZ" sz="2000" b="1" dirty="0" smtClean="0">
                <a:solidFill>
                  <a:srgbClr val="002060"/>
                </a:solidFill>
                <a:latin typeface="Tahoma" pitchFamily="34" charset="0"/>
                <a:ea typeface="Tahoma" pitchFamily="34" charset="0"/>
                <a:cs typeface="Tahoma" pitchFamily="34" charset="0"/>
              </a:rPr>
              <a:t>Тапсырма</a:t>
            </a:r>
            <a:endParaRPr lang="ru-RU" sz="2000" b="1" dirty="0">
              <a:solidFill>
                <a:srgbClr val="002060"/>
              </a:solidFill>
              <a:latin typeface="Tahoma" pitchFamily="34" charset="0"/>
              <a:ea typeface="Tahoma" pitchFamily="34" charset="0"/>
              <a:cs typeface="Tahoma" pitchFamily="34" charset="0"/>
            </a:endParaRPr>
          </a:p>
        </p:txBody>
      </p:sp>
      <p:sp>
        <p:nvSpPr>
          <p:cNvPr id="6" name="TextBox 5"/>
          <p:cNvSpPr txBox="1"/>
          <p:nvPr/>
        </p:nvSpPr>
        <p:spPr>
          <a:xfrm>
            <a:off x="1234440" y="1207008"/>
            <a:ext cx="10687050" cy="2246769"/>
          </a:xfrm>
          <a:prstGeom prst="rect">
            <a:avLst/>
          </a:prstGeom>
          <a:noFill/>
        </p:spPr>
        <p:txBody>
          <a:bodyPr wrap="square" rtlCol="0">
            <a:spAutoFit/>
          </a:bodyPr>
          <a:lstStyle/>
          <a:p>
            <a:r>
              <a:rPr lang="kk-KZ" sz="2000" b="1" dirty="0">
                <a:solidFill>
                  <a:srgbClr val="002060"/>
                </a:solidFill>
                <a:latin typeface="Tahoma" pitchFamily="34" charset="0"/>
                <a:ea typeface="Tahoma" pitchFamily="34" charset="0"/>
                <a:cs typeface="Tahoma" pitchFamily="34" charset="0"/>
              </a:rPr>
              <a:t>А</a:t>
            </a:r>
            <a:r>
              <a:rPr lang="kk-KZ" sz="2000" b="1" dirty="0" smtClean="0">
                <a:solidFill>
                  <a:srgbClr val="002060"/>
                </a:solidFill>
                <a:latin typeface="Tahoma" pitchFamily="34" charset="0"/>
                <a:ea typeface="Tahoma" pitchFamily="34" charset="0"/>
                <a:cs typeface="Tahoma" pitchFamily="34" charset="0"/>
              </a:rPr>
              <a:t>тмосферадағы </a:t>
            </a:r>
            <a:r>
              <a:rPr lang="kk-KZ" sz="2000" b="1" dirty="0">
                <a:solidFill>
                  <a:srgbClr val="002060"/>
                </a:solidFill>
                <a:latin typeface="Tahoma" pitchFamily="34" charset="0"/>
                <a:ea typeface="Tahoma" pitchFamily="34" charset="0"/>
                <a:cs typeface="Tahoma" pitchFamily="34" charset="0"/>
              </a:rPr>
              <a:t>зиянды зат ж</a:t>
            </a:r>
            <a:r>
              <a:rPr lang="kk-KZ" sz="2000" b="1" dirty="0" smtClean="0">
                <a:solidFill>
                  <a:srgbClr val="002060"/>
                </a:solidFill>
                <a:latin typeface="Tahoma" pitchFamily="34" charset="0"/>
                <a:ea typeface="Tahoma" pitchFamily="34" charset="0"/>
                <a:cs typeface="Tahoma" pitchFamily="34" charset="0"/>
              </a:rPr>
              <a:t>үйке жүйесінің бұзылуына алып келеді.</a:t>
            </a:r>
          </a:p>
          <a:p>
            <a:endParaRPr lang="kk-KZ" sz="2000" b="1" dirty="0">
              <a:solidFill>
                <a:srgbClr val="002060"/>
              </a:solidFill>
              <a:latin typeface="Tahoma" pitchFamily="34" charset="0"/>
              <a:ea typeface="Tahoma" pitchFamily="34" charset="0"/>
              <a:cs typeface="Tahoma" pitchFamily="34" charset="0"/>
            </a:endParaRPr>
          </a:p>
          <a:p>
            <a:r>
              <a:rPr lang="kk-KZ" sz="2000" dirty="0" smtClean="0">
                <a:solidFill>
                  <a:srgbClr val="002060"/>
                </a:solidFill>
                <a:latin typeface="Tahoma" pitchFamily="34" charset="0"/>
                <a:ea typeface="Tahoma" pitchFamily="34" charset="0"/>
                <a:cs typeface="Tahoma" pitchFamily="34" charset="0"/>
              </a:rPr>
              <a:t>А) күкірт диоксидінің жоғары болуы</a:t>
            </a:r>
          </a:p>
          <a:p>
            <a:r>
              <a:rPr lang="kk-KZ" sz="2000" dirty="0" smtClean="0">
                <a:solidFill>
                  <a:srgbClr val="002060"/>
                </a:solidFill>
                <a:latin typeface="Tahoma" pitchFamily="34" charset="0"/>
                <a:ea typeface="Tahoma" pitchFamily="34" charset="0"/>
                <a:cs typeface="Tahoma" pitchFamily="34" charset="0"/>
              </a:rPr>
              <a:t>Б) азот диоксидінің жоғары болуы</a:t>
            </a:r>
          </a:p>
          <a:p>
            <a:r>
              <a:rPr lang="kk-KZ" sz="2000" dirty="0" smtClean="0">
                <a:solidFill>
                  <a:srgbClr val="002060"/>
                </a:solidFill>
                <a:latin typeface="Tahoma" pitchFamily="34" charset="0"/>
                <a:ea typeface="Tahoma" pitchFamily="34" charset="0"/>
                <a:cs typeface="Tahoma" pitchFamily="34" charset="0"/>
              </a:rPr>
              <a:t>В) көміртек тотығының  жоғары болуы</a:t>
            </a:r>
          </a:p>
          <a:p>
            <a:r>
              <a:rPr lang="kk-KZ" sz="2000" dirty="0" smtClean="0">
                <a:solidFill>
                  <a:srgbClr val="002060"/>
                </a:solidFill>
                <a:latin typeface="Tahoma" pitchFamily="34" charset="0"/>
                <a:ea typeface="Tahoma" pitchFamily="34" charset="0"/>
                <a:cs typeface="Tahoma" pitchFamily="34" charset="0"/>
              </a:rPr>
              <a:t>Г) фенолдың жоғары болуы</a:t>
            </a:r>
          </a:p>
          <a:p>
            <a:r>
              <a:rPr lang="kk-KZ" sz="2000" dirty="0" smtClean="0">
                <a:solidFill>
                  <a:srgbClr val="002060"/>
                </a:solidFill>
                <a:latin typeface="Tahoma" pitchFamily="34" charset="0"/>
                <a:ea typeface="Tahoma" pitchFamily="34" charset="0"/>
                <a:cs typeface="Tahoma" pitchFamily="34" charset="0"/>
              </a:rPr>
              <a:t>Д) қорғасынның жоғары болуы</a:t>
            </a:r>
            <a:endParaRPr lang="ru-RU" sz="2000" dirty="0">
              <a:solidFill>
                <a:srgbClr val="002060"/>
              </a:solidFill>
              <a:latin typeface="Tahoma" pitchFamily="34" charset="0"/>
              <a:ea typeface="Tahoma" pitchFamily="34" charset="0"/>
              <a:cs typeface="Tahoma" pitchFamily="34" charset="0"/>
            </a:endParaRPr>
          </a:p>
        </p:txBody>
      </p:sp>
      <p:sp>
        <p:nvSpPr>
          <p:cNvPr id="8" name="TextBox 7"/>
          <p:cNvSpPr txBox="1"/>
          <p:nvPr/>
        </p:nvSpPr>
        <p:spPr>
          <a:xfrm>
            <a:off x="1234440" y="3951994"/>
            <a:ext cx="8769096" cy="400110"/>
          </a:xfrm>
          <a:prstGeom prst="rect">
            <a:avLst/>
          </a:prstGeom>
          <a:noFill/>
        </p:spPr>
        <p:txBody>
          <a:bodyPr wrap="square" rtlCol="0">
            <a:spAutoFit/>
          </a:bodyPr>
          <a:lstStyle/>
          <a:p>
            <a:r>
              <a:rPr lang="kk-KZ" sz="2000" dirty="0" smtClean="0">
                <a:solidFill>
                  <a:srgbClr val="002060"/>
                </a:solidFill>
                <a:latin typeface="Tahoma" pitchFamily="34" charset="0"/>
                <a:ea typeface="Tahoma" pitchFamily="34" charset="0"/>
                <a:cs typeface="Tahoma" pitchFamily="34" charset="0"/>
              </a:rPr>
              <a:t>.</a:t>
            </a:r>
            <a:endParaRPr lang="ru-RU" sz="20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4609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solidFill>
                  <a:srgbClr val="FFFFFF"/>
                </a:solidFill>
              </a:rPr>
              <a:pPr/>
              <a:t>15</a:t>
            </a:fld>
            <a:endParaRPr lang="en-US">
              <a:solidFill>
                <a:srgbClr val="FFFFFF"/>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08" y="273114"/>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412" y="305245"/>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80744" y="607793"/>
            <a:ext cx="3090672" cy="400110"/>
          </a:xfrm>
          <a:prstGeom prst="rect">
            <a:avLst/>
          </a:prstGeom>
          <a:noFill/>
        </p:spPr>
        <p:txBody>
          <a:bodyPr wrap="square" rtlCol="0">
            <a:spAutoFit/>
          </a:bodyPr>
          <a:lstStyle/>
          <a:p>
            <a:r>
              <a:rPr lang="kk-KZ" sz="2000" b="1" dirty="0">
                <a:solidFill>
                  <a:srgbClr val="002060"/>
                </a:solidFill>
                <a:latin typeface="Tahoma" pitchFamily="34" charset="0"/>
                <a:ea typeface="Tahoma" pitchFamily="34" charset="0"/>
                <a:cs typeface="Tahoma" pitchFamily="34" charset="0"/>
              </a:rPr>
              <a:t> </a:t>
            </a:r>
            <a:r>
              <a:rPr lang="kk-KZ" sz="2000" b="1" dirty="0" smtClean="0">
                <a:solidFill>
                  <a:srgbClr val="002060"/>
                </a:solidFill>
                <a:latin typeface="Tahoma" pitchFamily="34" charset="0"/>
                <a:ea typeface="Tahoma" pitchFamily="34" charset="0"/>
                <a:cs typeface="Tahoma" pitchFamily="34" charset="0"/>
              </a:rPr>
              <a:t>Жауабы</a:t>
            </a:r>
            <a:endParaRPr lang="ru-RU" sz="2000" b="1" dirty="0">
              <a:solidFill>
                <a:srgbClr val="002060"/>
              </a:solidFill>
              <a:latin typeface="Tahoma" pitchFamily="34" charset="0"/>
              <a:ea typeface="Tahoma" pitchFamily="34" charset="0"/>
              <a:cs typeface="Tahoma" pitchFamily="34" charset="0"/>
            </a:endParaRPr>
          </a:p>
        </p:txBody>
      </p:sp>
      <p:sp>
        <p:nvSpPr>
          <p:cNvPr id="6" name="TextBox 5"/>
          <p:cNvSpPr txBox="1"/>
          <p:nvPr/>
        </p:nvSpPr>
        <p:spPr>
          <a:xfrm>
            <a:off x="1266444" y="1007903"/>
            <a:ext cx="8439912" cy="2554545"/>
          </a:xfrm>
          <a:prstGeom prst="rect">
            <a:avLst/>
          </a:prstGeom>
          <a:noFill/>
        </p:spPr>
        <p:txBody>
          <a:bodyPr wrap="square" rtlCol="0">
            <a:spAutoFit/>
          </a:bodyPr>
          <a:lstStyle/>
          <a:p>
            <a:r>
              <a:rPr lang="kk-KZ" sz="2000" b="1" dirty="0">
                <a:solidFill>
                  <a:srgbClr val="002060"/>
                </a:solidFill>
                <a:latin typeface="Tahoma" pitchFamily="34" charset="0"/>
                <a:ea typeface="Tahoma" pitchFamily="34" charset="0"/>
                <a:cs typeface="Tahoma" pitchFamily="34" charset="0"/>
              </a:rPr>
              <a:t>Атмосферадағы зиянды зат жүйке жүйесінің бұзылуына алып </a:t>
            </a:r>
            <a:r>
              <a:rPr lang="kk-KZ" sz="2000" b="1" dirty="0" smtClean="0">
                <a:solidFill>
                  <a:srgbClr val="002060"/>
                </a:solidFill>
                <a:latin typeface="Tahoma" pitchFamily="34" charset="0"/>
                <a:ea typeface="Tahoma" pitchFamily="34" charset="0"/>
                <a:cs typeface="Tahoma" pitchFamily="34" charset="0"/>
              </a:rPr>
              <a:t>келеді.</a:t>
            </a:r>
          </a:p>
          <a:p>
            <a:endParaRPr lang="kk-KZ" sz="2000" b="1" dirty="0">
              <a:solidFill>
                <a:srgbClr val="002060"/>
              </a:solidFill>
              <a:latin typeface="Tahoma" pitchFamily="34" charset="0"/>
              <a:ea typeface="Tahoma" pitchFamily="34" charset="0"/>
              <a:cs typeface="Tahoma" pitchFamily="34" charset="0"/>
            </a:endParaRPr>
          </a:p>
          <a:p>
            <a:r>
              <a:rPr lang="kk-KZ" sz="2000" dirty="0" smtClean="0">
                <a:solidFill>
                  <a:srgbClr val="002060"/>
                </a:solidFill>
                <a:latin typeface="Tahoma" pitchFamily="34" charset="0"/>
                <a:ea typeface="Tahoma" pitchFamily="34" charset="0"/>
                <a:cs typeface="Tahoma" pitchFamily="34" charset="0"/>
              </a:rPr>
              <a:t>А) күкірт диоксидінің жоғары болуы</a:t>
            </a:r>
          </a:p>
          <a:p>
            <a:r>
              <a:rPr lang="kk-KZ" sz="2000" dirty="0" smtClean="0">
                <a:solidFill>
                  <a:srgbClr val="002060"/>
                </a:solidFill>
                <a:latin typeface="Tahoma" pitchFamily="34" charset="0"/>
                <a:ea typeface="Tahoma" pitchFamily="34" charset="0"/>
                <a:cs typeface="Tahoma" pitchFamily="34" charset="0"/>
              </a:rPr>
              <a:t>Б) азот диоксидінің жоғары болуы</a:t>
            </a:r>
          </a:p>
          <a:p>
            <a:r>
              <a:rPr lang="kk-KZ" sz="2000" b="1" dirty="0" smtClean="0">
                <a:solidFill>
                  <a:srgbClr val="002060"/>
                </a:solidFill>
                <a:latin typeface="Tahoma" pitchFamily="34" charset="0"/>
                <a:ea typeface="Tahoma" pitchFamily="34" charset="0"/>
                <a:cs typeface="Tahoma" pitchFamily="34" charset="0"/>
              </a:rPr>
              <a:t>В) көміртек тотығының  жоғары болуы</a:t>
            </a:r>
          </a:p>
          <a:p>
            <a:r>
              <a:rPr lang="kk-KZ" sz="2000" dirty="0" smtClean="0">
                <a:solidFill>
                  <a:srgbClr val="002060"/>
                </a:solidFill>
                <a:latin typeface="Tahoma" pitchFamily="34" charset="0"/>
                <a:ea typeface="Tahoma" pitchFamily="34" charset="0"/>
                <a:cs typeface="Tahoma" pitchFamily="34" charset="0"/>
              </a:rPr>
              <a:t>Г) фенолдың жоғары болуы</a:t>
            </a:r>
          </a:p>
          <a:p>
            <a:r>
              <a:rPr lang="kk-KZ" sz="2000" dirty="0" smtClean="0">
                <a:solidFill>
                  <a:srgbClr val="002060"/>
                </a:solidFill>
                <a:latin typeface="Tahoma" pitchFamily="34" charset="0"/>
                <a:ea typeface="Tahoma" pitchFamily="34" charset="0"/>
                <a:cs typeface="Tahoma" pitchFamily="34" charset="0"/>
              </a:rPr>
              <a:t>Д) қорғасынның жоғары болуы</a:t>
            </a:r>
            <a:endParaRPr lang="ru-RU" sz="20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5864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128075" y="282380"/>
            <a:ext cx="828136" cy="365125"/>
          </a:xfrm>
          <a:solidFill>
            <a:schemeClr val="bg2"/>
          </a:solidFill>
        </p:spPr>
        <p:txBody>
          <a:bodyPr/>
          <a:lstStyle/>
          <a:p>
            <a:fld id="{E3813BF9-5145-4417-B95D-FA8627973885}" type="slidenum">
              <a:rPr lang="en-US" smtClean="0"/>
              <a:pPr/>
              <a:t>16</a:t>
            </a:fld>
            <a:endParaRPr lang="en-US" dirty="0"/>
          </a:p>
        </p:txBody>
      </p:sp>
      <p:sp>
        <p:nvSpPr>
          <p:cNvPr id="121" name="Прямоугольник 120"/>
          <p:cNvSpPr/>
          <p:nvPr/>
        </p:nvSpPr>
        <p:spPr>
          <a:xfrm>
            <a:off x="0" y="0"/>
            <a:ext cx="12192000" cy="914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bg2"/>
                </a:solidFill>
                <a:latin typeface="Tahoma" pitchFamily="34" charset="0"/>
                <a:ea typeface="Tahoma" pitchFamily="34" charset="0"/>
                <a:cs typeface="Tahoma" pitchFamily="34" charset="0"/>
              </a:rPr>
              <a:t>     </a:t>
            </a:r>
            <a:r>
              <a:rPr lang="ru-RU" sz="2400" b="1" dirty="0" err="1" smtClean="0">
                <a:solidFill>
                  <a:schemeClr val="bg2"/>
                </a:solidFill>
                <a:latin typeface="Tahoma" pitchFamily="34" charset="0"/>
                <a:ea typeface="Tahoma" pitchFamily="34" charset="0"/>
                <a:cs typeface="Tahoma" pitchFamily="34" charset="0"/>
              </a:rPr>
              <a:t>Қорытынды</a:t>
            </a:r>
            <a:endParaRPr lang="ru-RU" sz="2400" b="1" dirty="0" smtClean="0">
              <a:solidFill>
                <a:schemeClr val="bg2"/>
              </a:solidFill>
              <a:latin typeface="Tahoma" pitchFamily="34" charset="0"/>
              <a:ea typeface="Tahoma" pitchFamily="34" charset="0"/>
              <a:cs typeface="Tahoma" pitchFamily="34" charset="0"/>
            </a:endParaRPr>
          </a:p>
        </p:txBody>
      </p:sp>
      <p:sp>
        <p:nvSpPr>
          <p:cNvPr id="3" name="Прямоугольник 2"/>
          <p:cNvSpPr/>
          <p:nvPr/>
        </p:nvSpPr>
        <p:spPr>
          <a:xfrm>
            <a:off x="1536192" y="2359153"/>
            <a:ext cx="5971032" cy="1015663"/>
          </a:xfrm>
          <a:prstGeom prst="rect">
            <a:avLst/>
          </a:prstGeom>
        </p:spPr>
        <p:txBody>
          <a:bodyPr wrap="square">
            <a:spAutoFit/>
          </a:bodyPr>
          <a:lstStyle/>
          <a:p>
            <a:r>
              <a:rPr lang="ru-RU" sz="2000" b="1" dirty="0" err="1">
                <a:solidFill>
                  <a:srgbClr val="002060"/>
                </a:solidFill>
                <a:latin typeface="Tahoma" pitchFamily="34" charset="0"/>
                <a:ea typeface="Tahoma" pitchFamily="34" charset="0"/>
                <a:cs typeface="Tahoma" pitchFamily="34" charset="0"/>
              </a:rPr>
              <a:t>Қазақстанның</a:t>
            </a:r>
            <a:r>
              <a:rPr lang="ru-RU" sz="2000" b="1" dirty="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экологиялық</a:t>
            </a:r>
            <a:r>
              <a:rPr lang="ru-RU" sz="2000" b="1" dirty="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проблемаларын</a:t>
            </a:r>
            <a:r>
              <a:rPr lang="ru-RU" sz="2000" b="1" dirty="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оқып</a:t>
            </a:r>
            <a:r>
              <a:rPr lang="ru-RU" sz="2000" b="1" dirty="0">
                <a:solidFill>
                  <a:srgbClr val="002060"/>
                </a:solidFill>
                <a:latin typeface="Tahoma" pitchFamily="34" charset="0"/>
                <a:ea typeface="Tahoma" pitchFamily="34" charset="0"/>
                <a:cs typeface="Tahoma" pitchFamily="34" charset="0"/>
              </a:rPr>
              <a:t> </a:t>
            </a:r>
            <a:r>
              <a:rPr lang="ru-RU" sz="2000" b="1" dirty="0" err="1" smtClean="0">
                <a:solidFill>
                  <a:srgbClr val="002060"/>
                </a:solidFill>
                <a:latin typeface="Tahoma" pitchFamily="34" charset="0"/>
                <a:ea typeface="Tahoma" pitchFamily="34" charset="0"/>
                <a:cs typeface="Tahoma" pitchFamily="34" charset="0"/>
              </a:rPr>
              <a:t>біліп</a:t>
            </a:r>
            <a:r>
              <a:rPr lang="ru-RU" sz="2000" b="1" dirty="0" smtClean="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және</a:t>
            </a:r>
            <a:r>
              <a:rPr lang="ru-RU" sz="2000" b="1" dirty="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шешу</a:t>
            </a:r>
            <a:r>
              <a:rPr lang="ru-RU" sz="2000" b="1" dirty="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жолдарын</a:t>
            </a:r>
            <a:r>
              <a:rPr lang="ru-RU" sz="2000" b="1" dirty="0">
                <a:solidFill>
                  <a:srgbClr val="002060"/>
                </a:solidFill>
                <a:latin typeface="Tahoma" pitchFamily="34" charset="0"/>
                <a:ea typeface="Tahoma" pitchFamily="34" charset="0"/>
                <a:cs typeface="Tahoma" pitchFamily="34" charset="0"/>
              </a:rPr>
              <a:t> </a:t>
            </a:r>
            <a:r>
              <a:rPr lang="ru-RU" sz="2000" b="1" dirty="0" err="1">
                <a:solidFill>
                  <a:srgbClr val="002060"/>
                </a:solidFill>
                <a:latin typeface="Tahoma" pitchFamily="34" charset="0"/>
                <a:ea typeface="Tahoma" pitchFamily="34" charset="0"/>
                <a:cs typeface="Tahoma" pitchFamily="34" charset="0"/>
              </a:rPr>
              <a:t>ұсынуды</a:t>
            </a:r>
            <a:r>
              <a:rPr lang="ru-RU" sz="2000" b="1" dirty="0">
                <a:solidFill>
                  <a:srgbClr val="002060"/>
                </a:solidFill>
                <a:latin typeface="Tahoma" pitchFamily="34" charset="0"/>
                <a:ea typeface="Tahoma" pitchFamily="34" charset="0"/>
                <a:cs typeface="Tahoma" pitchFamily="34" charset="0"/>
              </a:rPr>
              <a:t> </a:t>
            </a:r>
            <a:r>
              <a:rPr lang="ru-RU" sz="2000" b="1" dirty="0" err="1" smtClean="0">
                <a:solidFill>
                  <a:srgbClr val="002060"/>
                </a:solidFill>
                <a:latin typeface="Tahoma" pitchFamily="34" charset="0"/>
                <a:ea typeface="Tahoma" pitchFamily="34" charset="0"/>
                <a:cs typeface="Tahoma" pitchFamily="34" charset="0"/>
              </a:rPr>
              <a:t>үйрендеңіздер</a:t>
            </a:r>
            <a:r>
              <a:rPr lang="ru-RU" sz="2000" b="1" dirty="0" smtClean="0">
                <a:solidFill>
                  <a:srgbClr val="002060"/>
                </a:solidFill>
                <a:latin typeface="Tahoma" pitchFamily="34" charset="0"/>
                <a:ea typeface="Tahoma" pitchFamily="34" charset="0"/>
                <a:cs typeface="Tahoma" pitchFamily="34" charset="0"/>
              </a:rPr>
              <a:t>.</a:t>
            </a:r>
            <a:endParaRPr lang="ru-RU" sz="2000" b="1" dirty="0">
              <a:solidFill>
                <a:srgbClr val="002060"/>
              </a:solidFill>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1208" y="1703552"/>
            <a:ext cx="8251341" cy="1323439"/>
          </a:xfrm>
          <a:prstGeom prst="rect">
            <a:avLst/>
          </a:prstGeom>
          <a:noFill/>
        </p:spPr>
        <p:txBody>
          <a:bodyPr wrap="square" rtlCol="0">
            <a:spAutoFit/>
          </a:bodyPr>
          <a:lstStyle/>
          <a:p>
            <a:pPr algn="ctr">
              <a:buClr>
                <a:srgbClr val="000000"/>
              </a:buClr>
              <a:defRPr/>
            </a:pPr>
            <a:endParaRPr lang="kk-KZ" sz="2000" b="1" dirty="0" smtClean="0">
              <a:solidFill>
                <a:schemeClr val="accent1">
                  <a:lumMod val="75000"/>
                </a:schemeClr>
              </a:solidFill>
              <a:latin typeface="Times New Roman" pitchFamily="18" charset="0"/>
              <a:cs typeface="Times New Roman" pitchFamily="18" charset="0"/>
            </a:endParaRPr>
          </a:p>
          <a:p>
            <a:pPr algn="ctr">
              <a:buClr>
                <a:srgbClr val="000000"/>
              </a:buClr>
              <a:defRPr/>
            </a:pPr>
            <a:endParaRPr lang="kk-KZ" sz="2000" b="1" dirty="0">
              <a:solidFill>
                <a:schemeClr val="accent1">
                  <a:lumMod val="75000"/>
                </a:schemeClr>
              </a:solidFill>
              <a:latin typeface="Times New Roman" pitchFamily="18" charset="0"/>
              <a:cs typeface="Times New Roman" pitchFamily="18" charset="0"/>
            </a:endParaRPr>
          </a:p>
          <a:p>
            <a:pPr algn="ctr">
              <a:buClr>
                <a:srgbClr val="000000"/>
              </a:buClr>
              <a:defRPr/>
            </a:pPr>
            <a:endParaRPr lang="kk-KZ" altLang="ru-RU" sz="2000" b="1" dirty="0" smtClean="0">
              <a:solidFill>
                <a:srgbClr val="002060"/>
              </a:solidFill>
              <a:latin typeface="Times New Roman" pitchFamily="18" charset="0"/>
              <a:cs typeface="Times New Roman" pitchFamily="18" charset="0"/>
              <a:sym typeface="Century Gothic" pitchFamily="34" charset="0"/>
            </a:endParaRPr>
          </a:p>
          <a:p>
            <a:pPr algn="ctr">
              <a:buClr>
                <a:srgbClr val="000000"/>
              </a:buClr>
              <a:defRPr/>
            </a:pPr>
            <a:r>
              <a:rPr lang="kk-KZ" altLang="ru-RU" sz="2000" b="1" dirty="0" smtClean="0">
                <a:solidFill>
                  <a:srgbClr val="002060"/>
                </a:solidFill>
                <a:latin typeface="Times New Roman" pitchFamily="18" charset="0"/>
                <a:cs typeface="Times New Roman" pitchFamily="18" charset="0"/>
                <a:sym typeface="Century Gothic" pitchFamily="34" charset="0"/>
              </a:rPr>
              <a:t>ынып</a:t>
            </a:r>
            <a:endParaRPr lang="kk-KZ" altLang="ru-RU" sz="2000" b="1" dirty="0">
              <a:solidFill>
                <a:srgbClr val="002060"/>
              </a:solidFill>
              <a:latin typeface="Times New Roman" pitchFamily="18" charset="0"/>
              <a:cs typeface="Times New Roman" pitchFamily="18" charset="0"/>
              <a:sym typeface="Century Gothic" pitchFamily="34" charset="0"/>
            </a:endParaRPr>
          </a:p>
        </p:txBody>
      </p:sp>
      <p:pic>
        <p:nvPicPr>
          <p:cNvPr id="7" name="Picture 2" descr="C:\Users\Типография\Desktop\Безымянный.png"/>
          <p:cNvPicPr>
            <a:picLocks noChangeAspect="1" noChangeArrowheads="1"/>
          </p:cNvPicPr>
          <p:nvPr/>
        </p:nvPicPr>
        <p:blipFill rotWithShape="1">
          <a:blip r:embed="rId2"/>
          <a:srcRect l="11757" r="11484"/>
          <a:stretch/>
        </p:blipFill>
        <p:spPr bwMode="auto">
          <a:xfrm>
            <a:off x="891540" y="38578"/>
            <a:ext cx="9852660" cy="5962172"/>
          </a:xfrm>
          <a:prstGeom prst="rect">
            <a:avLst/>
          </a:prstGeom>
          <a:solidFill>
            <a:schemeClr val="accent1">
              <a:lumMod val="40000"/>
              <a:lumOff val="60000"/>
            </a:schemeClr>
          </a:solidFill>
          <a:ln>
            <a:noFill/>
          </a:ln>
          <a:extLst/>
        </p:spPr>
      </p:pic>
      <p:sp>
        <p:nvSpPr>
          <p:cNvPr id="8" name="Прямоугольник 10"/>
          <p:cNvSpPr>
            <a:spLocks noChangeArrowheads="1"/>
          </p:cNvSpPr>
          <p:nvPr/>
        </p:nvSpPr>
        <p:spPr bwMode="auto">
          <a:xfrm>
            <a:off x="3211513" y="804863"/>
            <a:ext cx="22050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465" tIns="35716" rIns="71465" bIns="35716">
            <a:spAutoFit/>
          </a:bodyPr>
          <a:lstStyle/>
          <a:p>
            <a:r>
              <a:rPr lang="ru-RU" sz="2200" b="1" dirty="0" err="1">
                <a:solidFill>
                  <a:srgbClr val="002060"/>
                </a:solidFill>
                <a:latin typeface="Century Gothic" pitchFamily="34" charset="0"/>
              </a:rPr>
              <a:t>Оқу</a:t>
            </a:r>
            <a:r>
              <a:rPr lang="ru-RU" sz="2200" b="1" dirty="0">
                <a:solidFill>
                  <a:srgbClr val="002060"/>
                </a:solidFill>
                <a:latin typeface="Century Gothic" pitchFamily="34" charset="0"/>
              </a:rPr>
              <a:t> </a:t>
            </a:r>
            <a:r>
              <a:rPr lang="ru-RU" sz="2200" b="1" dirty="0" err="1">
                <a:solidFill>
                  <a:srgbClr val="002060"/>
                </a:solidFill>
                <a:latin typeface="Century Gothic" pitchFamily="34" charset="0"/>
              </a:rPr>
              <a:t>мақсаты</a:t>
            </a:r>
            <a:r>
              <a:rPr lang="ru-RU" sz="2200" dirty="0">
                <a:solidFill>
                  <a:srgbClr val="002060"/>
                </a:solidFill>
                <a:latin typeface="Century Gothic" pitchFamily="34" charset="0"/>
              </a:rPr>
              <a:t>: </a:t>
            </a:r>
          </a:p>
        </p:txBody>
      </p:sp>
      <p:sp>
        <p:nvSpPr>
          <p:cNvPr id="2" name="Прямоугольник 1"/>
          <p:cNvSpPr/>
          <p:nvPr/>
        </p:nvSpPr>
        <p:spPr>
          <a:xfrm>
            <a:off x="2846070" y="2148841"/>
            <a:ext cx="6297930" cy="646331"/>
          </a:xfrm>
          <a:prstGeom prst="rect">
            <a:avLst/>
          </a:prstGeom>
        </p:spPr>
        <p:txBody>
          <a:bodyPr wrap="square">
            <a:spAutoFit/>
          </a:bodyPr>
          <a:lstStyle/>
          <a:p>
            <a:r>
              <a:rPr lang="kk-KZ" dirty="0"/>
              <a:t>11.3.2.2 - Қазақстанның экологиялық проблемаларын оқып білу және шешу жолдарын ұсыну</a:t>
            </a:r>
            <a:endParaRPr lang="ru-RU" dirty="0">
              <a:solidFill>
                <a:srgbClr val="376092"/>
              </a:solidFill>
              <a:latin typeface="Times New Roman" pitchFamily="18" charset="0"/>
              <a:cs typeface="Times New Roman" pitchFamily="18" charset="0"/>
            </a:endParaRPr>
          </a:p>
        </p:txBody>
      </p:sp>
    </p:spTree>
    <p:extLst>
      <p:ext uri="{BB962C8B-B14F-4D97-AF65-F5344CB8AC3E}">
        <p14:creationId xmlns:p14="http://schemas.microsoft.com/office/powerpoint/2010/main" val="2846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 y="276479"/>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412" y="276478"/>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Схема 4"/>
          <p:cNvGraphicFramePr/>
          <p:nvPr>
            <p:extLst>
              <p:ext uri="{D42A27DB-BD31-4B8C-83A1-F6EECF244321}">
                <p14:modId xmlns:p14="http://schemas.microsoft.com/office/powerpoint/2010/main" val="3683556365"/>
              </p:ext>
            </p:extLst>
          </p:nvPr>
        </p:nvGraphicFramePr>
        <p:xfrm>
          <a:off x="585216" y="1078992"/>
          <a:ext cx="11247120" cy="5050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2157984" y="209231"/>
            <a:ext cx="8348472" cy="590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002060"/>
                </a:solidFill>
                <a:latin typeface="Tahoma" pitchFamily="34" charset="0"/>
                <a:ea typeface="Tahoma" pitchFamily="34" charset="0"/>
                <a:cs typeface="Tahoma" pitchFamily="34" charset="0"/>
              </a:rPr>
              <a:t>Қазақстан – өндіруші және өңдеуші өнеркәсібі дамыған ел.</a:t>
            </a:r>
            <a:endParaRPr lang="ru-RU" sz="20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694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84" y="197421"/>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6692" y="197421"/>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24" y="1078992"/>
            <a:ext cx="3687889" cy="203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24" y="3802567"/>
            <a:ext cx="3687889" cy="195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3262" y="3782945"/>
            <a:ext cx="3736849" cy="19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262" y="1078992"/>
            <a:ext cx="3736849" cy="203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3433952" y="205485"/>
            <a:ext cx="5444872" cy="6217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002060"/>
                </a:solidFill>
                <a:latin typeface="Tahoma" pitchFamily="34" charset="0"/>
                <a:ea typeface="Tahoma" pitchFamily="34" charset="0"/>
                <a:cs typeface="Tahoma" pitchFamily="34" charset="0"/>
              </a:rPr>
              <a:t> Ең </a:t>
            </a:r>
            <a:r>
              <a:rPr lang="kk-KZ" sz="2000" b="1" dirty="0">
                <a:solidFill>
                  <a:srgbClr val="002060"/>
                </a:solidFill>
                <a:latin typeface="Tahoma" pitchFamily="34" charset="0"/>
                <a:ea typeface="Tahoma" pitchFamily="34" charset="0"/>
                <a:cs typeface="Tahoma" pitchFamily="34" charset="0"/>
              </a:rPr>
              <a:t>з</a:t>
            </a:r>
            <a:r>
              <a:rPr lang="kk-KZ" sz="2000" b="1" dirty="0" smtClean="0">
                <a:solidFill>
                  <a:srgbClr val="002060"/>
                </a:solidFill>
                <a:latin typeface="Tahoma" pitchFamily="34" charset="0"/>
                <a:ea typeface="Tahoma" pitchFamily="34" charset="0"/>
                <a:cs typeface="Tahoma" pitchFamily="34" charset="0"/>
              </a:rPr>
              <a:t>иянды өндіріс орындары </a:t>
            </a:r>
            <a:endParaRPr lang="ru-RU" sz="2000" b="1" dirty="0">
              <a:solidFill>
                <a:srgbClr val="002060"/>
              </a:solidFill>
              <a:latin typeface="Tahoma" pitchFamily="34" charset="0"/>
              <a:ea typeface="Tahoma" pitchFamily="34" charset="0"/>
              <a:cs typeface="Tahoma" pitchFamily="34" charset="0"/>
            </a:endParaRPr>
          </a:p>
        </p:txBody>
      </p:sp>
      <p:sp>
        <p:nvSpPr>
          <p:cNvPr id="5" name="TextBox 4"/>
          <p:cNvSpPr txBox="1"/>
          <p:nvPr/>
        </p:nvSpPr>
        <p:spPr>
          <a:xfrm>
            <a:off x="1607122" y="3118104"/>
            <a:ext cx="4181030" cy="338554"/>
          </a:xfrm>
          <a:prstGeom prst="rect">
            <a:avLst/>
          </a:prstGeom>
          <a:noFill/>
        </p:spPr>
        <p:txBody>
          <a:bodyPr wrap="square" rtlCol="0">
            <a:spAutoFit/>
          </a:bodyPr>
          <a:lstStyle/>
          <a:p>
            <a:r>
              <a:rPr lang="kk-KZ" sz="1600" dirty="0" smtClean="0"/>
              <a:t>  </a:t>
            </a:r>
            <a:r>
              <a:rPr lang="kk-KZ" sz="1600" dirty="0" smtClean="0">
                <a:solidFill>
                  <a:srgbClr val="002060"/>
                </a:solidFill>
                <a:latin typeface="Tahoma" pitchFamily="34" charset="0"/>
                <a:ea typeface="Tahoma" pitchFamily="34" charset="0"/>
                <a:cs typeface="Tahoma" pitchFamily="34" charset="0"/>
              </a:rPr>
              <a:t>Өскемен, қорғасын – мырыш өнеркәсібі</a:t>
            </a:r>
            <a:endParaRPr lang="ru-RU" sz="1600" dirty="0">
              <a:solidFill>
                <a:srgbClr val="002060"/>
              </a:solidFill>
              <a:latin typeface="Tahoma" pitchFamily="34" charset="0"/>
              <a:ea typeface="Tahoma" pitchFamily="34" charset="0"/>
              <a:cs typeface="Tahoma" pitchFamily="34" charset="0"/>
            </a:endParaRPr>
          </a:p>
        </p:txBody>
      </p:sp>
      <p:sp>
        <p:nvSpPr>
          <p:cNvPr id="6" name="TextBox 5"/>
          <p:cNvSpPr txBox="1"/>
          <p:nvPr/>
        </p:nvSpPr>
        <p:spPr>
          <a:xfrm>
            <a:off x="6483095" y="3087326"/>
            <a:ext cx="3383281" cy="338554"/>
          </a:xfrm>
          <a:prstGeom prst="rect">
            <a:avLst/>
          </a:prstGeom>
          <a:noFill/>
        </p:spPr>
        <p:txBody>
          <a:bodyPr wrap="square" rtlCol="0">
            <a:spAutoFit/>
          </a:bodyPr>
          <a:lstStyle/>
          <a:p>
            <a:r>
              <a:rPr lang="kk-KZ" sz="1600" dirty="0" smtClean="0">
                <a:solidFill>
                  <a:srgbClr val="002060"/>
                </a:solidFill>
                <a:latin typeface="Tahoma" pitchFamily="34" charset="0"/>
                <a:ea typeface="Tahoma" pitchFamily="34" charset="0"/>
                <a:cs typeface="Tahoma" pitchFamily="34" charset="0"/>
              </a:rPr>
              <a:t>Ақтөбе, хром кәсіпорны </a:t>
            </a:r>
            <a:endParaRPr lang="ru-RU" sz="1600" dirty="0">
              <a:solidFill>
                <a:srgbClr val="002060"/>
              </a:solidFill>
              <a:latin typeface="Tahoma" pitchFamily="34" charset="0"/>
              <a:ea typeface="Tahoma" pitchFamily="34" charset="0"/>
              <a:cs typeface="Tahoma" pitchFamily="34" charset="0"/>
            </a:endParaRPr>
          </a:p>
        </p:txBody>
      </p:sp>
      <p:sp>
        <p:nvSpPr>
          <p:cNvPr id="7" name="TextBox 6"/>
          <p:cNvSpPr txBox="1"/>
          <p:nvPr/>
        </p:nvSpPr>
        <p:spPr>
          <a:xfrm>
            <a:off x="1682495" y="5779009"/>
            <a:ext cx="3950209" cy="338554"/>
          </a:xfrm>
          <a:prstGeom prst="rect">
            <a:avLst/>
          </a:prstGeom>
          <a:noFill/>
        </p:spPr>
        <p:txBody>
          <a:bodyPr wrap="square" rtlCol="0">
            <a:spAutoFit/>
          </a:bodyPr>
          <a:lstStyle/>
          <a:p>
            <a:r>
              <a:rPr lang="kk-KZ" sz="1600" dirty="0" smtClean="0">
                <a:solidFill>
                  <a:srgbClr val="002060"/>
                </a:solidFill>
                <a:latin typeface="Tahoma" pitchFamily="34" charset="0"/>
                <a:ea typeface="Tahoma" pitchFamily="34" charset="0"/>
                <a:cs typeface="Tahoma" pitchFamily="34" charset="0"/>
              </a:rPr>
              <a:t>Шымкент, қорғасын-фосфат өнеркәсібі.</a:t>
            </a:r>
            <a:endParaRPr lang="ru-RU" sz="1600" dirty="0">
              <a:solidFill>
                <a:srgbClr val="002060"/>
              </a:solidFill>
              <a:latin typeface="Tahoma" pitchFamily="34" charset="0"/>
              <a:ea typeface="Tahoma" pitchFamily="34" charset="0"/>
              <a:cs typeface="Tahoma" pitchFamily="34" charset="0"/>
            </a:endParaRPr>
          </a:p>
        </p:txBody>
      </p:sp>
      <p:sp>
        <p:nvSpPr>
          <p:cNvPr id="8" name="TextBox 7"/>
          <p:cNvSpPr txBox="1"/>
          <p:nvPr/>
        </p:nvSpPr>
        <p:spPr>
          <a:xfrm>
            <a:off x="6473488" y="5815812"/>
            <a:ext cx="3402493" cy="338554"/>
          </a:xfrm>
          <a:prstGeom prst="rect">
            <a:avLst/>
          </a:prstGeom>
          <a:noFill/>
        </p:spPr>
        <p:txBody>
          <a:bodyPr wrap="square" rtlCol="0">
            <a:spAutoFit/>
          </a:bodyPr>
          <a:lstStyle/>
          <a:p>
            <a:r>
              <a:rPr lang="kk-KZ" sz="1600" dirty="0" smtClean="0">
                <a:solidFill>
                  <a:srgbClr val="002060"/>
                </a:solidFill>
                <a:latin typeface="Tahoma" pitchFamily="34" charset="0"/>
                <a:ea typeface="Tahoma" pitchFamily="34" charset="0"/>
                <a:cs typeface="Tahoma" pitchFamily="34" charset="0"/>
              </a:rPr>
              <a:t>Тараз, фосфор өнеркәсібі</a:t>
            </a:r>
            <a:endParaRPr lang="ru-RU" sz="16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1101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 y="258190"/>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268" y="258190"/>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ext uri="{D42A27DB-BD31-4B8C-83A1-F6EECF244321}">
                <p14:modId xmlns:p14="http://schemas.microsoft.com/office/powerpoint/2010/main" val="3753138064"/>
              </p:ext>
            </p:extLst>
          </p:nvPr>
        </p:nvGraphicFramePr>
        <p:xfrm>
          <a:off x="881539" y="448056"/>
          <a:ext cx="10442448" cy="3888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1673352" y="258190"/>
            <a:ext cx="5843016" cy="523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2060"/>
                </a:solidFill>
                <a:latin typeface="Tahoma" pitchFamily="34" charset="0"/>
                <a:ea typeface="Tahoma" pitchFamily="34" charset="0"/>
                <a:cs typeface="Tahoma" pitchFamily="34" charset="0"/>
              </a:rPr>
              <a:t>Автомобильдердің  ауаны ластауы</a:t>
            </a:r>
            <a:endParaRPr lang="ru-RU" sz="24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2153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6</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08" y="186246"/>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0116" y="290005"/>
            <a:ext cx="1341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Схема 3"/>
          <p:cNvGraphicFramePr/>
          <p:nvPr>
            <p:extLst>
              <p:ext uri="{D42A27DB-BD31-4B8C-83A1-F6EECF244321}">
                <p14:modId xmlns:p14="http://schemas.microsoft.com/office/powerpoint/2010/main" val="1801295004"/>
              </p:ext>
            </p:extLst>
          </p:nvPr>
        </p:nvGraphicFramePr>
        <p:xfrm>
          <a:off x="484632" y="156823"/>
          <a:ext cx="10588752" cy="5046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Скругленный прямоугольник 5"/>
          <p:cNvSpPr/>
          <p:nvPr/>
        </p:nvSpPr>
        <p:spPr>
          <a:xfrm>
            <a:off x="1854010" y="7415784"/>
            <a:ext cx="7635240" cy="11338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069848" y="4754880"/>
            <a:ext cx="7754112" cy="13533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rgbClr val="002060"/>
                </a:solidFill>
              </a:rPr>
              <a:t>Ауада көміртек тотығының жоғары болуынан жүйке жүйесің бұзылуы,  бас ауруы, ұйқының бұзылуы, есте сақтау қабілетінің төмендеуі пайда болады. Ауада зиянды заттардың бірнешеуі қатар болса, иммундық жүйеге әсер етіп, онкологиялық аурулар пайда болады.</a:t>
            </a:r>
            <a:endParaRPr lang="ru-RU" dirty="0">
              <a:solidFill>
                <a:srgbClr val="002060"/>
              </a:solidFill>
            </a:endParaRPr>
          </a:p>
        </p:txBody>
      </p:sp>
    </p:spTree>
    <p:extLst>
      <p:ext uri="{BB962C8B-B14F-4D97-AF65-F5344CB8AC3E}">
        <p14:creationId xmlns:p14="http://schemas.microsoft.com/office/powerpoint/2010/main" val="15188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52" y="267335"/>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116" y="130174"/>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Схема 3"/>
          <p:cNvGraphicFramePr/>
          <p:nvPr>
            <p:extLst>
              <p:ext uri="{D42A27DB-BD31-4B8C-83A1-F6EECF244321}">
                <p14:modId xmlns:p14="http://schemas.microsoft.com/office/powerpoint/2010/main" val="84681489"/>
              </p:ext>
            </p:extLst>
          </p:nvPr>
        </p:nvGraphicFramePr>
        <p:xfrm>
          <a:off x="804672" y="719666"/>
          <a:ext cx="101041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трелка вправо 4"/>
          <p:cNvSpPr/>
          <p:nvPr/>
        </p:nvSpPr>
        <p:spPr>
          <a:xfrm>
            <a:off x="5650992" y="1965960"/>
            <a:ext cx="475488"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2432703">
            <a:off x="5600700" y="3085258"/>
            <a:ext cx="484632" cy="84777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5586984" y="4425696"/>
            <a:ext cx="539496"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575304" y="211391"/>
            <a:ext cx="4773168" cy="5238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2060"/>
                </a:solidFill>
                <a:latin typeface="Tahoma" pitchFamily="34" charset="0"/>
                <a:ea typeface="Tahoma" pitchFamily="34" charset="0"/>
                <a:cs typeface="Tahoma" pitchFamily="34" charset="0"/>
              </a:rPr>
              <a:t>Экология </a:t>
            </a:r>
            <a:endParaRPr lang="ru-RU" sz="24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7872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276478"/>
            <a:ext cx="155225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322" y="266254"/>
            <a:ext cx="1554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837944" y="276478"/>
            <a:ext cx="8193024" cy="9278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r>
              <a:rPr lang="kk-KZ" dirty="0" smtClean="0">
                <a:solidFill>
                  <a:srgbClr val="002060"/>
                </a:solidFill>
                <a:latin typeface="Tahoma" pitchFamily="34" charset="0"/>
                <a:ea typeface="Tahoma" pitchFamily="34" charset="0"/>
                <a:cs typeface="Tahoma" pitchFamily="34" charset="0"/>
              </a:rPr>
              <a:t>ҚР Президентінің 2006 жылғы 14 қарашадағы Жарлығы</a:t>
            </a:r>
          </a:p>
          <a:p>
            <a:pPr algn="ctr"/>
            <a:r>
              <a:rPr lang="kk-KZ" dirty="0" smtClean="0">
                <a:solidFill>
                  <a:srgbClr val="002060"/>
                </a:solidFill>
                <a:latin typeface="Tahoma" pitchFamily="34" charset="0"/>
                <a:ea typeface="Tahoma" pitchFamily="34" charset="0"/>
                <a:cs typeface="Tahoma" pitchFamily="34" charset="0"/>
              </a:rPr>
              <a:t>ҚР-ның 2007-2024 жылдарға арналған тұрақты дамуға көшу тұжырымдамасы</a:t>
            </a:r>
          </a:p>
          <a:p>
            <a:pPr algn="ctr"/>
            <a:endParaRPr lang="ru-RU" dirty="0"/>
          </a:p>
        </p:txBody>
      </p:sp>
      <p:sp>
        <p:nvSpPr>
          <p:cNvPr id="5" name="Скругленный прямоугольник 4"/>
          <p:cNvSpPr/>
          <p:nvPr/>
        </p:nvSpPr>
        <p:spPr>
          <a:xfrm>
            <a:off x="2157984" y="1481328"/>
            <a:ext cx="7552944" cy="7223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rgbClr val="002060"/>
                </a:solidFill>
              </a:rPr>
              <a:t>Қазақстан халқының тұрмыс сапасын арттыруға бағытталған</a:t>
            </a:r>
            <a:endParaRPr lang="ru-RU" sz="2000" dirty="0">
              <a:solidFill>
                <a:srgbClr val="002060"/>
              </a:solidFill>
            </a:endParaRPr>
          </a:p>
        </p:txBody>
      </p:sp>
      <p:sp>
        <p:nvSpPr>
          <p:cNvPr id="6" name="Скругленный прямоугольник 5"/>
          <p:cNvSpPr/>
          <p:nvPr/>
        </p:nvSpPr>
        <p:spPr>
          <a:xfrm>
            <a:off x="2167128" y="2372868"/>
            <a:ext cx="7543800" cy="667512"/>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rgbClr val="002060"/>
                </a:solidFill>
              </a:rPr>
              <a:t>Экономикалық және экологиялық әл-ауқатын жақсарту</a:t>
            </a:r>
            <a:endParaRPr lang="kk-KZ" sz="2000" dirty="0">
              <a:solidFill>
                <a:srgbClr val="002060"/>
              </a:solidFill>
            </a:endParaRPr>
          </a:p>
          <a:p>
            <a:pPr algn="ctr"/>
            <a:endParaRPr lang="ru-RU" dirty="0"/>
          </a:p>
        </p:txBody>
      </p:sp>
      <p:sp>
        <p:nvSpPr>
          <p:cNvPr id="7" name="Скругленный прямоугольник 6"/>
          <p:cNvSpPr/>
          <p:nvPr/>
        </p:nvSpPr>
        <p:spPr>
          <a:xfrm>
            <a:off x="2249424" y="4046220"/>
            <a:ext cx="7461504" cy="722376"/>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rgbClr val="002060"/>
                </a:solidFill>
              </a:rPr>
              <a:t>Қоршаған ортаның ластану деңгейін төмендету</a:t>
            </a:r>
            <a:endParaRPr lang="ru-RU" sz="2000" dirty="0">
              <a:solidFill>
                <a:srgbClr val="002060"/>
              </a:solidFill>
            </a:endParaRPr>
          </a:p>
        </p:txBody>
      </p:sp>
      <p:sp>
        <p:nvSpPr>
          <p:cNvPr id="8" name="Скругленный прямоугольник 7"/>
          <p:cNvSpPr/>
          <p:nvPr/>
        </p:nvSpPr>
        <p:spPr>
          <a:xfrm>
            <a:off x="2201418" y="3197446"/>
            <a:ext cx="7509510" cy="676656"/>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rgbClr val="002060"/>
                </a:solidFill>
              </a:rPr>
              <a:t>Әлеуметтік және саяси факторларының интеграциялануы</a:t>
            </a:r>
            <a:endParaRPr lang="ru-RU" sz="2000" dirty="0">
              <a:solidFill>
                <a:srgbClr val="002060"/>
              </a:solidFill>
            </a:endParaRPr>
          </a:p>
        </p:txBody>
      </p:sp>
      <p:sp>
        <p:nvSpPr>
          <p:cNvPr id="9" name="Скругленный прямоугольник 8"/>
          <p:cNvSpPr/>
          <p:nvPr/>
        </p:nvSpPr>
        <p:spPr>
          <a:xfrm>
            <a:off x="2228850" y="5047488"/>
            <a:ext cx="7454646" cy="694944"/>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rgbClr val="002060"/>
                </a:solidFill>
              </a:rPr>
              <a:t>Халықаралық стандарттарға сәйкес қоршаған ортаны қорғау мен экологиялық қауіпсіздікті қамтамасыз ету</a:t>
            </a:r>
            <a:endParaRPr lang="ru-RU" sz="2000" dirty="0">
              <a:solidFill>
                <a:srgbClr val="002060"/>
              </a:solidFill>
            </a:endParaRPr>
          </a:p>
        </p:txBody>
      </p:sp>
    </p:spTree>
    <p:extLst>
      <p:ext uri="{BB962C8B-B14F-4D97-AF65-F5344CB8AC3E}">
        <p14:creationId xmlns:p14="http://schemas.microsoft.com/office/powerpoint/2010/main" val="391285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813BF9-5145-4417-B95D-FA8627973885}"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0" y="221615"/>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554" y="139319"/>
            <a:ext cx="1341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2816352" y="322167"/>
            <a:ext cx="6922008" cy="682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002060"/>
                </a:solidFill>
                <a:latin typeface="Tahoma" pitchFamily="34" charset="0"/>
                <a:ea typeface="Tahoma" pitchFamily="34" charset="0"/>
                <a:cs typeface="Tahoma" pitchFamily="34" charset="0"/>
              </a:rPr>
              <a:t>Экологиялық  жағдайдың одан әрі нашарлауын  болдырмау шаралары</a:t>
            </a:r>
            <a:endParaRPr lang="ru-RU" sz="2000" b="1" dirty="0">
              <a:solidFill>
                <a:srgbClr val="002060"/>
              </a:solidFill>
              <a:latin typeface="Tahoma" pitchFamily="34" charset="0"/>
              <a:ea typeface="Tahoma" pitchFamily="34" charset="0"/>
              <a:cs typeface="Tahoma" pitchFamily="34" charset="0"/>
            </a:endParaRPr>
          </a:p>
        </p:txBody>
      </p:sp>
      <p:graphicFrame>
        <p:nvGraphicFramePr>
          <p:cNvPr id="5" name="Схема 4"/>
          <p:cNvGraphicFramePr/>
          <p:nvPr>
            <p:extLst>
              <p:ext uri="{D42A27DB-BD31-4B8C-83A1-F6EECF244321}">
                <p14:modId xmlns:p14="http://schemas.microsoft.com/office/powerpoint/2010/main" val="1225967179"/>
              </p:ext>
            </p:extLst>
          </p:nvPr>
        </p:nvGraphicFramePr>
        <p:xfrm>
          <a:off x="1018699" y="1236229"/>
          <a:ext cx="10027253" cy="5713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2740701"/>
      </p:ext>
    </p:extLst>
  </p:cSld>
  <p:clrMapOvr>
    <a:masterClrMapping/>
  </p:clrMapOvr>
</p:sld>
</file>

<file path=ppt/theme/theme1.xml><?xml version="1.0" encoding="utf-8"?>
<a:theme xmlns:a="http://schemas.openxmlformats.org/drawingml/2006/main" name="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17228</TotalTime>
  <Words>815</Words>
  <Application>Microsoft Office PowerPoint</Application>
  <PresentationFormat>Широкоэкранный</PresentationFormat>
  <Paragraphs>112</Paragraphs>
  <Slides>16</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Calibri</vt:lpstr>
      <vt:lpstr>Century Gothic</vt:lpstr>
      <vt:lpstr>Roboto Condensed</vt:lpstr>
      <vt:lpstr>Source Sans Pro</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ICONIC</dc:title>
  <dc:creator>Musedsmh</dc:creator>
  <cp:lastModifiedBy>Данагул</cp:lastModifiedBy>
  <cp:revision>1425</cp:revision>
  <dcterms:created xsi:type="dcterms:W3CDTF">2017-01-10T11:09:36Z</dcterms:created>
  <dcterms:modified xsi:type="dcterms:W3CDTF">2024-11-05T15:04:40Z</dcterms:modified>
</cp:coreProperties>
</file>