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jpeg" ContentType="image/jpe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16.png" ContentType="image/png"/>
  <Override PartName="/ppt/media/image8.png" ContentType="image/png"/>
  <Override PartName="/ppt/media/image10.png" ContentType="image/png"/>
  <Override PartName="/ppt/media/image3.png" ContentType="image/png"/>
  <Override PartName="/ppt/media/image11.png" ContentType="image/png"/>
  <Override PartName="/ppt/media/image9.png" ContentType="image/png"/>
  <Override PartName="/ppt/media/image17.png" ContentType="image/png"/>
  <Override PartName="/ppt/media/image18.png" ContentType="image/png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3588" cy="6858000"/>
  <p:notesSz cx="6858000" cy="99472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94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114120" y="746280"/>
            <a:ext cx="6629400" cy="37303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FCEE3D-295F-402D-A28B-B06CA0C27DA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5D6B395-FE39-495A-AB05-4E3581D2537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7D1FF60-880C-44DC-84BC-5CFA54646D7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2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287D69-3E55-4190-8C75-3D3E3BE90EB2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496CCC3-8FDE-4241-8825-DD758C052EAD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8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028DC0E-532D-4BAF-9F66-E759677FC59B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Calibri"/>
              </a:rPr>
              <a:t>     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F0C112-7206-41F6-9BF3-9AB241CC51A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C85C08-FB39-4227-ABA7-DA8F72915F4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D46611-A33A-429F-AFFB-E59AB4CF7D30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/>
          <p:nvPr/>
        </p:nvSpPr>
        <p:spPr>
          <a:xfrm>
            <a:off x="1568520" y="3040200"/>
            <a:ext cx="87361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Тақырып: Дезоксирибонуклеин қышқылының метилденуі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 descr=""/>
          <p:cNvPicPr/>
          <p:nvPr/>
        </p:nvPicPr>
        <p:blipFill>
          <a:blip r:embed="rId1"/>
          <a:stretch/>
        </p:blipFill>
        <p:spPr>
          <a:xfrm>
            <a:off x="0" y="0"/>
            <a:ext cx="12204720" cy="74772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2" descr=""/>
          <p:cNvPicPr/>
          <p:nvPr/>
        </p:nvPicPr>
        <p:blipFill>
          <a:blip r:embed="rId2"/>
          <a:srcRect l="6665" t="7932" r="5457" b="12068"/>
          <a:stretch/>
        </p:blipFill>
        <p:spPr>
          <a:xfrm>
            <a:off x="92160" y="747720"/>
            <a:ext cx="7361280" cy="599436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3" descr=""/>
          <p:cNvPicPr/>
          <p:nvPr/>
        </p:nvPicPr>
        <p:blipFill>
          <a:blip r:embed="rId3"/>
          <a:srcRect l="22575" t="24294" r="18787" b="14094"/>
          <a:stretch/>
        </p:blipFill>
        <p:spPr>
          <a:xfrm>
            <a:off x="7893000" y="1773360"/>
            <a:ext cx="3880080" cy="305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2"/>
          <p:cNvSpPr/>
          <p:nvPr/>
        </p:nvSpPr>
        <p:spPr>
          <a:xfrm>
            <a:off x="0" y="219240"/>
            <a:ext cx="12192120" cy="914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Тапсырма. Суретте ДНҚ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ның метилденуі берілген.  Әр механизмнің аттарын жазыныздар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1" name="Picture 12" descr=""/>
          <p:cNvPicPr/>
          <p:nvPr/>
        </p:nvPicPr>
        <p:blipFill>
          <a:blip r:embed="rId1"/>
          <a:stretch/>
        </p:blipFill>
        <p:spPr>
          <a:xfrm>
            <a:off x="368280" y="6437160"/>
            <a:ext cx="11558520" cy="1335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3" descr=""/>
          <p:cNvPicPr/>
          <p:nvPr/>
        </p:nvPicPr>
        <p:blipFill>
          <a:blip r:embed="rId2"/>
          <a:stretch/>
        </p:blipFill>
        <p:spPr>
          <a:xfrm>
            <a:off x="368280" y="6570720"/>
            <a:ext cx="11558520" cy="49320"/>
          </a:xfrm>
          <a:prstGeom prst="rect">
            <a:avLst/>
          </a:prstGeom>
          <a:ln w="0">
            <a:noFill/>
          </a:ln>
        </p:spPr>
      </p:pic>
      <p:sp>
        <p:nvSpPr>
          <p:cNvPr id="53" name="Прямоугольник 3"/>
          <p:cNvSpPr/>
          <p:nvPr/>
        </p:nvSpPr>
        <p:spPr>
          <a:xfrm>
            <a:off x="2863800" y="1220760"/>
            <a:ext cx="1255680" cy="3589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Прямоугольник 10"/>
          <p:cNvSpPr/>
          <p:nvPr/>
        </p:nvSpPr>
        <p:spPr>
          <a:xfrm>
            <a:off x="5916600" y="2770200"/>
            <a:ext cx="1925640" cy="5176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Прямоугольник 12"/>
          <p:cNvSpPr/>
          <p:nvPr/>
        </p:nvSpPr>
        <p:spPr>
          <a:xfrm>
            <a:off x="3948120" y="3857760"/>
            <a:ext cx="1030320" cy="492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13"/>
          <p:cNvSpPr/>
          <p:nvPr/>
        </p:nvSpPr>
        <p:spPr>
          <a:xfrm>
            <a:off x="2863800" y="5575320"/>
            <a:ext cx="627120" cy="539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Прямоугольник 14"/>
          <p:cNvSpPr/>
          <p:nvPr/>
        </p:nvSpPr>
        <p:spPr>
          <a:xfrm>
            <a:off x="5979960" y="5938920"/>
            <a:ext cx="1482840" cy="3556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8" name="Picture 12" descr=""/>
          <p:cNvPicPr/>
          <p:nvPr/>
        </p:nvPicPr>
        <p:blipFill>
          <a:blip r:embed="rId3"/>
          <a:srcRect l="8941" t="21025" r="7423" b="41819"/>
          <a:stretch/>
        </p:blipFill>
        <p:spPr>
          <a:xfrm>
            <a:off x="1846440" y="1246320"/>
            <a:ext cx="8602560" cy="5095800"/>
          </a:xfrm>
          <a:prstGeom prst="rect">
            <a:avLst/>
          </a:prstGeom>
          <a:ln w="0">
            <a:noFill/>
          </a:ln>
        </p:spPr>
      </p:pic>
      <p:sp>
        <p:nvSpPr>
          <p:cNvPr id="59" name="Прямоугольник 1"/>
          <p:cNvSpPr/>
          <p:nvPr/>
        </p:nvSpPr>
        <p:spPr>
          <a:xfrm>
            <a:off x="2401920" y="4775040"/>
            <a:ext cx="619200" cy="249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Прямоугольник 15"/>
          <p:cNvSpPr/>
          <p:nvPr/>
        </p:nvSpPr>
        <p:spPr>
          <a:xfrm>
            <a:off x="3173400" y="5813280"/>
            <a:ext cx="706320" cy="2509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Прямоугольник 4"/>
          <p:cNvSpPr/>
          <p:nvPr/>
        </p:nvSpPr>
        <p:spPr>
          <a:xfrm>
            <a:off x="7758000" y="3556080"/>
            <a:ext cx="2438640" cy="3016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Прямоугольник 6"/>
          <p:cNvSpPr/>
          <p:nvPr/>
        </p:nvSpPr>
        <p:spPr>
          <a:xfrm>
            <a:off x="7758000" y="4008600"/>
            <a:ext cx="2614680" cy="341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4"/>
          <p:cNvSpPr/>
          <p:nvPr/>
        </p:nvSpPr>
        <p:spPr>
          <a:xfrm>
            <a:off x="0" y="19692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Прямоугольник 7"/>
          <p:cNvSpPr/>
          <p:nvPr/>
        </p:nvSpPr>
        <p:spPr>
          <a:xfrm>
            <a:off x="7286760" y="5276880"/>
            <a:ext cx="441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TextBox 5"/>
          <p:cNvSpPr/>
          <p:nvPr/>
        </p:nvSpPr>
        <p:spPr>
          <a:xfrm>
            <a:off x="4448160" y="295200"/>
            <a:ext cx="3067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Үй жұмысы </a:t>
            </a:r>
            <a:endParaRPr b="0" lang="ru-RU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TextBox 1"/>
          <p:cNvSpPr/>
          <p:nvPr/>
        </p:nvSpPr>
        <p:spPr>
          <a:xfrm>
            <a:off x="498600" y="1255680"/>
            <a:ext cx="1029816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§51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Білімдеріңді тексеріңдер: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Білу және түсінудің сұрақтарына жауап беру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84 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бет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 txBox="1"/>
          <p:nvPr/>
        </p:nvSpPr>
        <p:spPr>
          <a:xfrm>
            <a:off x="209520" y="3393720"/>
            <a:ext cx="10431360" cy="2241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Бағалау 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11</a:t>
            </a: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.4.4.2.ДНҚ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-ны</a:t>
            </a: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ң метилденуі туралы жалпы түсініктерді біледі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Прямоугольник 3"/>
          <p:cNvSpPr/>
          <p:nvPr/>
        </p:nvSpPr>
        <p:spPr>
          <a:xfrm>
            <a:off x="0" y="152280"/>
            <a:ext cx="12192120" cy="5605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11</a:t>
            </a: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.4.4.2.ДНҚ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-ны</a:t>
            </a: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ң метилденуі туралы жалпы түсініктер білу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" name="Picture 5" descr=""/>
          <p:cNvPicPr/>
          <p:nvPr/>
        </p:nvPicPr>
        <p:blipFill>
          <a:blip r:embed="rId1"/>
          <a:stretch/>
        </p:blipFill>
        <p:spPr>
          <a:xfrm>
            <a:off x="1770120" y="6234120"/>
            <a:ext cx="9345600" cy="201600"/>
          </a:xfrm>
          <a:prstGeom prst="rect">
            <a:avLst/>
          </a:prstGeom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артинки по запросу &quot;ДНҚ-ң метилденуі слайд&quot;"/>
          <p:cNvPicPr/>
          <p:nvPr/>
        </p:nvPicPr>
        <p:blipFill>
          <a:blip r:embed="rId1"/>
          <a:srcRect l="1710" t="2299" r="4927" b="7994"/>
          <a:stretch/>
        </p:blipFill>
        <p:spPr>
          <a:xfrm>
            <a:off x="1855800" y="808200"/>
            <a:ext cx="8582040" cy="6040440"/>
          </a:xfrm>
          <a:prstGeom prst="rect">
            <a:avLst/>
          </a:prstGeom>
          <a:ln w="0">
            <a:noFill/>
          </a:ln>
        </p:spPr>
      </p:pic>
      <p:sp>
        <p:nvSpPr>
          <p:cNvPr id="17" name="Прямоугольник 4"/>
          <p:cNvSpPr/>
          <p:nvPr/>
        </p:nvSpPr>
        <p:spPr>
          <a:xfrm>
            <a:off x="0" y="0"/>
            <a:ext cx="12211200" cy="606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Дезоксирибонуклеин қышқылының метилденуі.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"/>
          <p:cNvSpPr/>
          <p:nvPr/>
        </p:nvSpPr>
        <p:spPr>
          <a:xfrm>
            <a:off x="0" y="212760"/>
            <a:ext cx="12211200" cy="6062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Дезоксирибонуклеин қышқылының метилденуі.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9" name="Picture 5" descr=""/>
          <p:cNvPicPr/>
          <p:nvPr/>
        </p:nvPicPr>
        <p:blipFill>
          <a:blip r:embed="rId1"/>
          <a:srcRect l="5116" t="8042" r="10796" b="6618"/>
          <a:stretch/>
        </p:blipFill>
        <p:spPr>
          <a:xfrm>
            <a:off x="1523880" y="809640"/>
            <a:ext cx="9144000" cy="584208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0" i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</a:t>
            </a:r>
            <a:br>
              <a:rPr sz="2000"/>
            </a:br>
            <a:br>
              <a:rPr sz="2000"/>
            </a:b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21" name="Прямоугольник 8"/>
          <p:cNvSpPr/>
          <p:nvPr/>
        </p:nvSpPr>
        <p:spPr>
          <a:xfrm>
            <a:off x="6572160" y="1720800"/>
            <a:ext cx="516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5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Прямоугольник 14"/>
          <p:cNvSpPr/>
          <p:nvPr/>
        </p:nvSpPr>
        <p:spPr>
          <a:xfrm>
            <a:off x="4680" y="241200"/>
            <a:ext cx="12192120" cy="847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Дезоксирибонуклеин қышқылының метилденуі.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3" name="Picture 10" descr=""/>
          <p:cNvPicPr/>
          <p:nvPr/>
        </p:nvPicPr>
        <p:blipFill>
          <a:blip r:embed="rId1"/>
          <a:stretch/>
        </p:blipFill>
        <p:spPr>
          <a:xfrm>
            <a:off x="1900080" y="6473880"/>
            <a:ext cx="9344160" cy="201600"/>
          </a:xfrm>
          <a:prstGeom prst="rect">
            <a:avLst/>
          </a:prstGeom>
          <a:ln w="0">
            <a:noFill/>
          </a:ln>
        </p:spPr>
      </p:pic>
      <p:pic>
        <p:nvPicPr>
          <p:cNvPr id="24" name="Picture 11" descr=""/>
          <p:cNvPicPr/>
          <p:nvPr/>
        </p:nvPicPr>
        <p:blipFill>
          <a:blip r:embed="rId2"/>
          <a:srcRect l="1135" t="3489" r="8238" b="5100"/>
          <a:stretch/>
        </p:blipFill>
        <p:spPr>
          <a:xfrm>
            <a:off x="1569960" y="1089000"/>
            <a:ext cx="8969400" cy="5489640"/>
          </a:xfrm>
          <a:prstGeom prst="rect">
            <a:avLst/>
          </a:prstGeom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"/>
          <p:cNvPicPr/>
          <p:nvPr/>
        </p:nvPicPr>
        <p:blipFill>
          <a:blip r:embed="rId1"/>
          <a:stretch/>
        </p:blipFill>
        <p:spPr>
          <a:xfrm>
            <a:off x="1500120" y="640872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26" name="Picture 7" descr=""/>
          <p:cNvPicPr/>
          <p:nvPr/>
        </p:nvPicPr>
        <p:blipFill>
          <a:blip r:embed="rId2"/>
          <a:stretch/>
        </p:blipFill>
        <p:spPr>
          <a:xfrm>
            <a:off x="1500120" y="6318360"/>
            <a:ext cx="9223560" cy="36360"/>
          </a:xfrm>
          <a:prstGeom prst="rect">
            <a:avLst/>
          </a:prstGeom>
          <a:ln w="0">
            <a:noFill/>
          </a:ln>
        </p:spPr>
      </p:pic>
      <p:sp>
        <p:nvSpPr>
          <p:cNvPr id="27" name="Прямоугольник 2"/>
          <p:cNvSpPr/>
          <p:nvPr/>
        </p:nvSpPr>
        <p:spPr>
          <a:xfrm>
            <a:off x="7962840" y="4505400"/>
            <a:ext cx="3562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8" name="TextBox 5"/>
          <p:cNvSpPr/>
          <p:nvPr/>
        </p:nvSpPr>
        <p:spPr>
          <a:xfrm>
            <a:off x="4386240" y="1252440"/>
            <a:ext cx="625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Өсімдік жасушасы          Жануар жасушасы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9" name="Picture 9" descr=""/>
          <p:cNvPicPr/>
          <p:nvPr/>
        </p:nvPicPr>
        <p:blipFill>
          <a:blip r:embed="rId3"/>
          <a:srcRect l="4244" t="5102" r="5150" b="0"/>
          <a:stretch/>
        </p:blipFill>
        <p:spPr>
          <a:xfrm>
            <a:off x="65160" y="0"/>
            <a:ext cx="12044160" cy="6835680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"/>
          <p:cNvPicPr/>
          <p:nvPr/>
        </p:nvPicPr>
        <p:blipFill>
          <a:blip r:embed="rId1"/>
          <a:stretch/>
        </p:blipFill>
        <p:spPr>
          <a:xfrm>
            <a:off x="0" y="163440"/>
            <a:ext cx="12204720" cy="895320"/>
          </a:xfrm>
          <a:prstGeom prst="rect">
            <a:avLst/>
          </a:prstGeom>
          <a:ln w="0">
            <a:noFill/>
          </a:ln>
        </p:spPr>
      </p:pic>
      <p:cxnSp>
        <p:nvCxnSpPr>
          <p:cNvPr id="31" name="Google Shape;77;p1"/>
          <p:cNvCxnSpPr/>
          <p:nvPr/>
        </p:nvCxnSpPr>
        <p:spPr>
          <a:xfrm>
            <a:off x="1787400" y="6535440"/>
            <a:ext cx="921960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pic>
        <p:nvPicPr>
          <p:cNvPr id="32" name="Picture 7" descr=""/>
          <p:cNvPicPr/>
          <p:nvPr/>
        </p:nvPicPr>
        <p:blipFill>
          <a:blip r:embed="rId2"/>
          <a:stretch/>
        </p:blipFill>
        <p:spPr>
          <a:xfrm>
            <a:off x="1743120" y="6649920"/>
            <a:ext cx="9308880" cy="109800"/>
          </a:xfrm>
          <a:prstGeom prst="rect">
            <a:avLst/>
          </a:prstGeom>
          <a:ln w="0">
            <a:noFill/>
          </a:ln>
        </p:spPr>
      </p:pic>
      <p:sp>
        <p:nvSpPr>
          <p:cNvPr id="33" name="Прямоугольник 1"/>
          <p:cNvSpPr/>
          <p:nvPr/>
        </p:nvSpPr>
        <p:spPr>
          <a:xfrm>
            <a:off x="2201760" y="430200"/>
            <a:ext cx="8156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Дезоксирибонуклеин қышқылының метилденуі.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4" name="Picture 8" descr=""/>
          <p:cNvPicPr/>
          <p:nvPr/>
        </p:nvPicPr>
        <p:blipFill>
          <a:blip r:embed="rId3"/>
          <a:srcRect l="993" t="4248" r="7386" b="4346"/>
          <a:stretch/>
        </p:blipFill>
        <p:spPr>
          <a:xfrm>
            <a:off x="1884240" y="1041480"/>
            <a:ext cx="8839440" cy="5473800"/>
          </a:xfrm>
          <a:prstGeom prst="rect">
            <a:avLst/>
          </a:prstGeom>
          <a:ln w="0"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"/>
          <p:cNvSpPr/>
          <p:nvPr/>
        </p:nvSpPr>
        <p:spPr>
          <a:xfrm>
            <a:off x="6253200" y="739800"/>
            <a:ext cx="5259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Прямоугольник 4"/>
          <p:cNvSpPr/>
          <p:nvPr/>
        </p:nvSpPr>
        <p:spPr>
          <a:xfrm>
            <a:off x="-55440" y="125280"/>
            <a:ext cx="12191760" cy="642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Дезоксирибонуклеин қышқылының метилденуі.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7" name="Picture 2" descr=""/>
          <p:cNvPicPr/>
          <p:nvPr/>
        </p:nvPicPr>
        <p:blipFill>
          <a:blip r:embed="rId1"/>
          <a:stretch/>
        </p:blipFill>
        <p:spPr>
          <a:xfrm>
            <a:off x="460440" y="6621480"/>
            <a:ext cx="11557080" cy="46080"/>
          </a:xfrm>
          <a:prstGeom prst="rect">
            <a:avLst/>
          </a:prstGeom>
          <a:ln w="0">
            <a:noFill/>
          </a:ln>
        </p:spPr>
      </p:pic>
      <p:pic>
        <p:nvPicPr>
          <p:cNvPr id="38" name="Picture 3" descr=""/>
          <p:cNvPicPr/>
          <p:nvPr/>
        </p:nvPicPr>
        <p:blipFill>
          <a:blip r:embed="rId2"/>
          <a:stretch/>
        </p:blipFill>
        <p:spPr>
          <a:xfrm>
            <a:off x="595440" y="6407280"/>
            <a:ext cx="11287080" cy="131760"/>
          </a:xfrm>
          <a:prstGeom prst="rect">
            <a:avLst/>
          </a:prstGeom>
          <a:ln w="0">
            <a:noFill/>
          </a:ln>
        </p:spPr>
      </p:pic>
      <p:sp>
        <p:nvSpPr>
          <p:cNvPr id="39" name="AutoShape 9"/>
          <p:cNvSpPr/>
          <p:nvPr/>
        </p:nvSpPr>
        <p:spPr>
          <a:xfrm>
            <a:off x="42840" y="-493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0" name="Picture 10" descr=""/>
          <p:cNvPicPr/>
          <p:nvPr/>
        </p:nvPicPr>
        <p:blipFill>
          <a:blip r:embed="rId3"/>
          <a:srcRect l="4403" t="8229" r="11365" b="16675"/>
          <a:stretch/>
        </p:blipFill>
        <p:spPr>
          <a:xfrm>
            <a:off x="2160720" y="747720"/>
            <a:ext cx="8477280" cy="5659560"/>
          </a:xfrm>
          <a:prstGeom prst="rect">
            <a:avLst/>
          </a:prstGeom>
          <a:ln w="0"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" descr=""/>
          <p:cNvPicPr/>
          <p:nvPr/>
        </p:nvPicPr>
        <p:blipFill>
          <a:blip r:embed="rId1"/>
          <a:stretch/>
        </p:blipFill>
        <p:spPr>
          <a:xfrm>
            <a:off x="0" y="163440"/>
            <a:ext cx="12204720" cy="895320"/>
          </a:xfrm>
          <a:prstGeom prst="rect">
            <a:avLst/>
          </a:prstGeom>
          <a:ln w="0">
            <a:noFill/>
          </a:ln>
        </p:spPr>
      </p:pic>
      <p:sp>
        <p:nvSpPr>
          <p:cNvPr id="42" name="Прямоугольник 3"/>
          <p:cNvSpPr/>
          <p:nvPr/>
        </p:nvSpPr>
        <p:spPr>
          <a:xfrm>
            <a:off x="972000" y="322200"/>
            <a:ext cx="9231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Дезоксирибонуклеин қышқылының метилденуі</a:t>
            </a:r>
            <a:r>
              <a:rPr b="1" lang="kk-KZ" sz="1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AutoShape 2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4" name="AutoShape 5"/>
          <p:cNvSpPr/>
          <p:nvPr/>
        </p:nvSpPr>
        <p:spPr>
          <a:xfrm>
            <a:off x="297000" y="7920"/>
            <a:ext cx="30456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5" name="Picture 6" descr=""/>
          <p:cNvPicPr/>
          <p:nvPr/>
        </p:nvPicPr>
        <p:blipFill>
          <a:blip r:embed="rId2"/>
          <a:srcRect l="6665" t="6315" r="4244" b="0"/>
          <a:stretch/>
        </p:blipFill>
        <p:spPr>
          <a:xfrm>
            <a:off x="0" y="1084320"/>
            <a:ext cx="7321680" cy="577368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7" descr=""/>
          <p:cNvPicPr/>
          <p:nvPr/>
        </p:nvPicPr>
        <p:blipFill>
          <a:blip r:embed="rId3"/>
          <a:stretch/>
        </p:blipFill>
        <p:spPr>
          <a:xfrm>
            <a:off x="7534440" y="1695600"/>
            <a:ext cx="4444920" cy="434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Данагул</cp:lastModifiedBy>
  <cp:lastPrinted>2020-07-29T16:32:38Z</cp:lastPrinted>
  <dcterms:modified xsi:type="dcterms:W3CDTF">2024-11-05T19:59:32Z</dcterms:modified>
  <cp:revision>663</cp:revision>
  <dc:subject/>
  <dc:title>Презентация PowerPoint</dc:title>
</cp:coreProperties>
</file>