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8" r:id="rId2"/>
    <p:sldId id="339" r:id="rId3"/>
    <p:sldId id="297" r:id="rId4"/>
    <p:sldId id="300" r:id="rId5"/>
    <p:sldId id="313" r:id="rId6"/>
    <p:sldId id="262" r:id="rId7"/>
    <p:sldId id="304" r:id="rId8"/>
    <p:sldId id="306" r:id="rId9"/>
    <p:sldId id="322" r:id="rId10"/>
    <p:sldId id="324" r:id="rId11"/>
    <p:sldId id="327" r:id="rId12"/>
    <p:sldId id="333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EA7"/>
    <a:srgbClr val="427642"/>
    <a:srgbClr val="5C0000"/>
    <a:srgbClr val="820000"/>
    <a:srgbClr val="640000"/>
    <a:srgbClr val="8E0000"/>
    <a:srgbClr val="7A0000"/>
    <a:srgbClr val="360000"/>
    <a:srgbClr val="549654"/>
    <a:srgbClr val="1A2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4493" autoAdjust="0"/>
  </p:normalViewPr>
  <p:slideViewPr>
    <p:cSldViewPr snapToGrid="0" showGuides="1">
      <p:cViewPr varScale="1">
        <p:scale>
          <a:sx n="83" d="100"/>
          <a:sy n="83" d="100"/>
        </p:scale>
        <p:origin x="552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335140-4453-4A02-B50D-EBFBE8D09B61}" type="doc">
      <dgm:prSet loTypeId="urn:microsoft.com/office/officeart/2005/8/layout/hierarchy4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1DECF5E-5FC0-4F3B-B7CE-BDD5164DF68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электрмагниттік толқындар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85A5A30-E9DC-4B4A-98D0-2900B25DEF32}" type="parTrans" cxnId="{7BC53236-0CCB-4F97-B837-EF88C51E1998}">
      <dgm:prSet/>
      <dgm:spPr/>
      <dgm:t>
        <a:bodyPr/>
        <a:lstStyle/>
        <a:p>
          <a:endParaRPr lang="ru-RU"/>
        </a:p>
      </dgm:t>
    </dgm:pt>
    <dgm:pt modelId="{383D85B9-7858-47B6-B08F-D71F5B6B64E2}" type="sibTrans" cxnId="{7BC53236-0CCB-4F97-B837-EF88C51E1998}">
      <dgm:prSet/>
      <dgm:spPr/>
      <dgm:t>
        <a:bodyPr/>
        <a:lstStyle/>
        <a:p>
          <a:endParaRPr lang="ru-RU"/>
        </a:p>
      </dgm:t>
    </dgm:pt>
    <dgm:pt modelId="{4CD7DCF4-440E-47C9-A7FD-13CED938430E}">
      <dgm:prSet phldrT="[Текст]" custT="1"/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радиотолқындар</a:t>
          </a:r>
        </a:p>
        <a:p>
          <a:r>
            <a:rPr lang="kk-KZ" sz="2000" b="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(аса ұзынынан бастап) </a:t>
          </a:r>
          <a:endParaRPr lang="ru-RU" sz="2000" b="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C63D19B-FE20-44BB-B3F8-03ADCB532448}" type="parTrans" cxnId="{A2C4087E-2CCC-474D-A154-4B9CD3762171}">
      <dgm:prSet/>
      <dgm:spPr/>
      <dgm:t>
        <a:bodyPr/>
        <a:lstStyle/>
        <a:p>
          <a:endParaRPr lang="ru-RU"/>
        </a:p>
      </dgm:t>
    </dgm:pt>
    <dgm:pt modelId="{402DB60D-049A-4F6C-A21C-10A636C1CAE9}" type="sibTrans" cxnId="{A2C4087E-2CCC-474D-A154-4B9CD3762171}">
      <dgm:prSet/>
      <dgm:spPr/>
      <dgm:t>
        <a:bodyPr/>
        <a:lstStyle/>
        <a:p>
          <a:endParaRPr lang="ru-RU"/>
        </a:p>
      </dgm:t>
    </dgm:pt>
    <dgm:pt modelId="{FE3E558D-880B-4F7B-9EC0-B3806B2EC322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инфрақызыл сәулелену</a:t>
          </a:r>
        </a:p>
        <a:p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CDEF011-3B62-48F8-8551-4FDE53352746}" type="parTrans" cxnId="{F34FF8E8-3143-401D-A080-8FE31F0EE213}">
      <dgm:prSet/>
      <dgm:spPr/>
      <dgm:t>
        <a:bodyPr/>
        <a:lstStyle/>
        <a:p>
          <a:endParaRPr lang="ru-RU"/>
        </a:p>
      </dgm:t>
    </dgm:pt>
    <dgm:pt modelId="{82E7144A-775C-4852-B0D4-FD02B2EAE3B4}" type="sibTrans" cxnId="{F34FF8E8-3143-401D-A080-8FE31F0EE213}">
      <dgm:prSet/>
      <dgm:spPr/>
      <dgm:t>
        <a:bodyPr/>
        <a:lstStyle/>
        <a:p>
          <a:endParaRPr lang="ru-RU"/>
        </a:p>
      </dgm:t>
    </dgm:pt>
    <dgm:pt modelId="{F7F63632-8697-48D6-96C2-35E3FBC7BA24}">
      <dgm:prSet phldrT="[Текст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көзге көрінетін жарық, ультракүлгін сәулелену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985F9B8-A1AF-4C1D-9057-F0485BC2AA6C}" type="parTrans" cxnId="{49601E21-5C87-4514-8B3F-0D537345796C}">
      <dgm:prSet/>
      <dgm:spPr/>
      <dgm:t>
        <a:bodyPr/>
        <a:lstStyle/>
        <a:p>
          <a:endParaRPr lang="ru-RU"/>
        </a:p>
      </dgm:t>
    </dgm:pt>
    <dgm:pt modelId="{9DC93F31-BC40-4F46-A8D6-7C97767FC65E}" type="sibTrans" cxnId="{49601E21-5C87-4514-8B3F-0D537345796C}">
      <dgm:prSet/>
      <dgm:spPr/>
      <dgm:t>
        <a:bodyPr/>
        <a:lstStyle/>
        <a:p>
          <a:endParaRPr lang="ru-RU"/>
        </a:p>
      </dgm:t>
    </dgm:pt>
    <dgm:pt modelId="{D74A9DB7-34BF-4984-A7AD-A0AD3FC1CCCB}">
      <dgm:prSet phldrT="[Текст]" custT="1"/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терагерцті сәулелену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4FE0F87-80C5-4F4B-BE62-904AF6DFFE3B}" type="parTrans" cxnId="{B067E2D6-E2E1-4532-9B6B-BF50B00B3EC7}">
      <dgm:prSet/>
      <dgm:spPr/>
      <dgm:t>
        <a:bodyPr/>
        <a:lstStyle/>
        <a:p>
          <a:endParaRPr lang="ru-RU"/>
        </a:p>
      </dgm:t>
    </dgm:pt>
    <dgm:pt modelId="{9DFFD20E-8021-4B32-BEEF-4998C894258D}" type="sibTrans" cxnId="{B067E2D6-E2E1-4532-9B6B-BF50B00B3EC7}">
      <dgm:prSet/>
      <dgm:spPr/>
      <dgm:t>
        <a:bodyPr/>
        <a:lstStyle/>
        <a:p>
          <a:endParaRPr lang="ru-RU"/>
        </a:p>
      </dgm:t>
    </dgm:pt>
    <dgm:pt modelId="{29BE660D-8C04-4EA0-8D60-DAB533DF92A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рентгендік сәулелену</a:t>
          </a:r>
        </a:p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(гамма сәулелену) 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DECA3BF-02BE-472F-A3FD-E9871779B439}" type="parTrans" cxnId="{BF13DB42-2706-48F1-BDCF-DE9195F3F6CC}">
      <dgm:prSet/>
      <dgm:spPr/>
      <dgm:t>
        <a:bodyPr/>
        <a:lstStyle/>
        <a:p>
          <a:endParaRPr lang="ru-RU"/>
        </a:p>
      </dgm:t>
    </dgm:pt>
    <dgm:pt modelId="{B013C4C7-956D-4F51-926D-8002754F97C8}" type="sibTrans" cxnId="{BF13DB42-2706-48F1-BDCF-DE9195F3F6CC}">
      <dgm:prSet/>
      <dgm:spPr/>
      <dgm:t>
        <a:bodyPr/>
        <a:lstStyle/>
        <a:p>
          <a:endParaRPr lang="ru-RU"/>
        </a:p>
      </dgm:t>
    </dgm:pt>
    <dgm:pt modelId="{FF964093-F43C-4B08-B685-45EEAC53EAF9}" type="pres">
      <dgm:prSet presAssocID="{35335140-4453-4A02-B50D-EBFBE8D09B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4437DCB-B5CC-42C9-996A-46C6999E3487}" type="pres">
      <dgm:prSet presAssocID="{81DECF5E-5FC0-4F3B-B7CE-BDD5164DF685}" presName="vertOne" presStyleCnt="0"/>
      <dgm:spPr/>
    </dgm:pt>
    <dgm:pt modelId="{FC141A3E-4DCB-4BCD-A842-242FBBDF0142}" type="pres">
      <dgm:prSet presAssocID="{81DECF5E-5FC0-4F3B-B7CE-BDD5164DF685}" presName="txOne" presStyleLbl="node0" presStyleIdx="0" presStyleCnt="1" custLinFactNeighborX="5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55079E-05A2-4A02-BC60-E82473606927}" type="pres">
      <dgm:prSet presAssocID="{81DECF5E-5FC0-4F3B-B7CE-BDD5164DF685}" presName="parTransOne" presStyleCnt="0"/>
      <dgm:spPr/>
    </dgm:pt>
    <dgm:pt modelId="{4DB664B9-42E0-4450-A1A7-243D42567094}" type="pres">
      <dgm:prSet presAssocID="{81DECF5E-5FC0-4F3B-B7CE-BDD5164DF685}" presName="horzOne" presStyleCnt="0"/>
      <dgm:spPr/>
    </dgm:pt>
    <dgm:pt modelId="{2A124A88-7613-4C82-9D39-1214D5FFD239}" type="pres">
      <dgm:prSet presAssocID="{4CD7DCF4-440E-47C9-A7FD-13CED938430E}" presName="vertTwo" presStyleCnt="0"/>
      <dgm:spPr/>
    </dgm:pt>
    <dgm:pt modelId="{396CD714-468F-4148-A1BB-891622DD484F}" type="pres">
      <dgm:prSet presAssocID="{4CD7DCF4-440E-47C9-A7FD-13CED938430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C500C3-9CDF-40D8-AB17-B587E7213718}" type="pres">
      <dgm:prSet presAssocID="{4CD7DCF4-440E-47C9-A7FD-13CED938430E}" presName="parTransTwo" presStyleCnt="0"/>
      <dgm:spPr/>
    </dgm:pt>
    <dgm:pt modelId="{7C52B7A6-F9E5-4F6F-ACBC-22906EC44966}" type="pres">
      <dgm:prSet presAssocID="{4CD7DCF4-440E-47C9-A7FD-13CED938430E}" presName="horzTwo" presStyleCnt="0"/>
      <dgm:spPr/>
    </dgm:pt>
    <dgm:pt modelId="{0038F2E0-9939-46EB-BADF-244912CA55BC}" type="pres">
      <dgm:prSet presAssocID="{FE3E558D-880B-4F7B-9EC0-B3806B2EC322}" presName="vertThree" presStyleCnt="0"/>
      <dgm:spPr/>
    </dgm:pt>
    <dgm:pt modelId="{636E626E-F6FA-4C6A-AD69-89AE4763271C}" type="pres">
      <dgm:prSet presAssocID="{FE3E558D-880B-4F7B-9EC0-B3806B2EC322}" presName="txThree" presStyleLbl="node3" presStyleIdx="0" presStyleCnt="3" custScaleX="887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4DB990-AD17-4597-98E9-2AB5833E692C}" type="pres">
      <dgm:prSet presAssocID="{FE3E558D-880B-4F7B-9EC0-B3806B2EC322}" presName="horzThree" presStyleCnt="0"/>
      <dgm:spPr/>
    </dgm:pt>
    <dgm:pt modelId="{78C3E7EB-1868-4D92-AE4B-F8F587539532}" type="pres">
      <dgm:prSet presAssocID="{82E7144A-775C-4852-B0D4-FD02B2EAE3B4}" presName="sibSpaceThree" presStyleCnt="0"/>
      <dgm:spPr/>
    </dgm:pt>
    <dgm:pt modelId="{EA7B67EC-96DD-4798-9DCD-57DA6EB11478}" type="pres">
      <dgm:prSet presAssocID="{F7F63632-8697-48D6-96C2-35E3FBC7BA24}" presName="vertThree" presStyleCnt="0"/>
      <dgm:spPr/>
    </dgm:pt>
    <dgm:pt modelId="{5C7FCD95-D00C-44D7-8F72-479B2B4F0576}" type="pres">
      <dgm:prSet presAssocID="{F7F63632-8697-48D6-96C2-35E3FBC7BA24}" presName="txThree" presStyleLbl="node3" presStyleIdx="1" presStyleCnt="3" custScaleX="1106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69E2BB-FFC4-408E-BCF1-1449F6F95422}" type="pres">
      <dgm:prSet presAssocID="{F7F63632-8697-48D6-96C2-35E3FBC7BA24}" presName="horzThree" presStyleCnt="0"/>
      <dgm:spPr/>
    </dgm:pt>
    <dgm:pt modelId="{54DC15EC-B7F1-47A4-B03C-BE478A5D75D5}" type="pres">
      <dgm:prSet presAssocID="{402DB60D-049A-4F6C-A21C-10A636C1CAE9}" presName="sibSpaceTwo" presStyleCnt="0"/>
      <dgm:spPr/>
    </dgm:pt>
    <dgm:pt modelId="{AE41219D-8D5C-4364-98E3-B01DF272BCFA}" type="pres">
      <dgm:prSet presAssocID="{D74A9DB7-34BF-4984-A7AD-A0AD3FC1CCCB}" presName="vertTwo" presStyleCnt="0"/>
      <dgm:spPr/>
    </dgm:pt>
    <dgm:pt modelId="{AE009D11-8C06-4D10-8BED-908D3E2495D5}" type="pres">
      <dgm:prSet presAssocID="{D74A9DB7-34BF-4984-A7AD-A0AD3FC1CCCB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E8A0E1-9A92-46B6-929C-2F2A52A8F146}" type="pres">
      <dgm:prSet presAssocID="{D74A9DB7-34BF-4984-A7AD-A0AD3FC1CCCB}" presName="parTransTwo" presStyleCnt="0"/>
      <dgm:spPr/>
    </dgm:pt>
    <dgm:pt modelId="{A4B4625B-E823-4E06-A461-65579B8E6E1C}" type="pres">
      <dgm:prSet presAssocID="{D74A9DB7-34BF-4984-A7AD-A0AD3FC1CCCB}" presName="horzTwo" presStyleCnt="0"/>
      <dgm:spPr/>
    </dgm:pt>
    <dgm:pt modelId="{2C70FB1A-12E0-4BE8-99B1-B97A77EC6ACB}" type="pres">
      <dgm:prSet presAssocID="{29BE660D-8C04-4EA0-8D60-DAB533DF92A3}" presName="vertThree" presStyleCnt="0"/>
      <dgm:spPr/>
    </dgm:pt>
    <dgm:pt modelId="{7E0AEC8B-9E2D-418B-B96C-0EAE7491C0EB}" type="pres">
      <dgm:prSet presAssocID="{29BE660D-8C04-4EA0-8D60-DAB533DF92A3}" presName="txThree" presStyleLbl="node3" presStyleIdx="2" presStyleCnt="3" custScaleX="1175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EF16F1-282B-438F-90E1-B4F836539967}" type="pres">
      <dgm:prSet presAssocID="{29BE660D-8C04-4EA0-8D60-DAB533DF92A3}" presName="horzThree" presStyleCnt="0"/>
      <dgm:spPr/>
    </dgm:pt>
  </dgm:ptLst>
  <dgm:cxnLst>
    <dgm:cxn modelId="{F34FF8E8-3143-401D-A080-8FE31F0EE213}" srcId="{4CD7DCF4-440E-47C9-A7FD-13CED938430E}" destId="{FE3E558D-880B-4F7B-9EC0-B3806B2EC322}" srcOrd="0" destOrd="0" parTransId="{6CDEF011-3B62-48F8-8551-4FDE53352746}" sibTransId="{82E7144A-775C-4852-B0D4-FD02B2EAE3B4}"/>
    <dgm:cxn modelId="{688FF9CB-DF8B-48D7-ADCA-0DC897968C52}" type="presOf" srcId="{29BE660D-8C04-4EA0-8D60-DAB533DF92A3}" destId="{7E0AEC8B-9E2D-418B-B96C-0EAE7491C0EB}" srcOrd="0" destOrd="0" presId="urn:microsoft.com/office/officeart/2005/8/layout/hierarchy4"/>
    <dgm:cxn modelId="{7F027ABD-6D2E-4A1C-9F66-51B1499B6550}" type="presOf" srcId="{F7F63632-8697-48D6-96C2-35E3FBC7BA24}" destId="{5C7FCD95-D00C-44D7-8F72-479B2B4F0576}" srcOrd="0" destOrd="0" presId="urn:microsoft.com/office/officeart/2005/8/layout/hierarchy4"/>
    <dgm:cxn modelId="{B067E2D6-E2E1-4532-9B6B-BF50B00B3EC7}" srcId="{81DECF5E-5FC0-4F3B-B7CE-BDD5164DF685}" destId="{D74A9DB7-34BF-4984-A7AD-A0AD3FC1CCCB}" srcOrd="1" destOrd="0" parTransId="{04FE0F87-80C5-4F4B-BE62-904AF6DFFE3B}" sibTransId="{9DFFD20E-8021-4B32-BEEF-4998C894258D}"/>
    <dgm:cxn modelId="{7BC53236-0CCB-4F97-B837-EF88C51E1998}" srcId="{35335140-4453-4A02-B50D-EBFBE8D09B61}" destId="{81DECF5E-5FC0-4F3B-B7CE-BDD5164DF685}" srcOrd="0" destOrd="0" parTransId="{185A5A30-E9DC-4B4A-98D0-2900B25DEF32}" sibTransId="{383D85B9-7858-47B6-B08F-D71F5B6B64E2}"/>
    <dgm:cxn modelId="{B70EF5EE-462E-40D4-A22E-57E3A1A1DCA3}" type="presOf" srcId="{D74A9DB7-34BF-4984-A7AD-A0AD3FC1CCCB}" destId="{AE009D11-8C06-4D10-8BED-908D3E2495D5}" srcOrd="0" destOrd="0" presId="urn:microsoft.com/office/officeart/2005/8/layout/hierarchy4"/>
    <dgm:cxn modelId="{52EA12D2-8FDE-48C2-99BC-29A110C9C3D8}" type="presOf" srcId="{81DECF5E-5FC0-4F3B-B7CE-BDD5164DF685}" destId="{FC141A3E-4DCB-4BCD-A842-242FBBDF0142}" srcOrd="0" destOrd="0" presId="urn:microsoft.com/office/officeart/2005/8/layout/hierarchy4"/>
    <dgm:cxn modelId="{BF13DB42-2706-48F1-BDCF-DE9195F3F6CC}" srcId="{D74A9DB7-34BF-4984-A7AD-A0AD3FC1CCCB}" destId="{29BE660D-8C04-4EA0-8D60-DAB533DF92A3}" srcOrd="0" destOrd="0" parTransId="{5DECA3BF-02BE-472F-A3FD-E9871779B439}" sibTransId="{B013C4C7-956D-4F51-926D-8002754F97C8}"/>
    <dgm:cxn modelId="{A2C4087E-2CCC-474D-A154-4B9CD3762171}" srcId="{81DECF5E-5FC0-4F3B-B7CE-BDD5164DF685}" destId="{4CD7DCF4-440E-47C9-A7FD-13CED938430E}" srcOrd="0" destOrd="0" parTransId="{BC63D19B-FE20-44BB-B3F8-03ADCB532448}" sibTransId="{402DB60D-049A-4F6C-A21C-10A636C1CAE9}"/>
    <dgm:cxn modelId="{49601E21-5C87-4514-8B3F-0D537345796C}" srcId="{4CD7DCF4-440E-47C9-A7FD-13CED938430E}" destId="{F7F63632-8697-48D6-96C2-35E3FBC7BA24}" srcOrd="1" destOrd="0" parTransId="{9985F9B8-A1AF-4C1D-9057-F0485BC2AA6C}" sibTransId="{9DC93F31-BC40-4F46-A8D6-7C97767FC65E}"/>
    <dgm:cxn modelId="{FACB2631-0F91-4775-A277-22E4CC1C9AFB}" type="presOf" srcId="{4CD7DCF4-440E-47C9-A7FD-13CED938430E}" destId="{396CD714-468F-4148-A1BB-891622DD484F}" srcOrd="0" destOrd="0" presId="urn:microsoft.com/office/officeart/2005/8/layout/hierarchy4"/>
    <dgm:cxn modelId="{5F718003-50B1-4283-86B6-B2521DA7EC7A}" type="presOf" srcId="{35335140-4453-4A02-B50D-EBFBE8D09B61}" destId="{FF964093-F43C-4B08-B685-45EEAC53EAF9}" srcOrd="0" destOrd="0" presId="urn:microsoft.com/office/officeart/2005/8/layout/hierarchy4"/>
    <dgm:cxn modelId="{EA2A258F-B21F-4914-BC62-78F6B149C9F9}" type="presOf" srcId="{FE3E558D-880B-4F7B-9EC0-B3806B2EC322}" destId="{636E626E-F6FA-4C6A-AD69-89AE4763271C}" srcOrd="0" destOrd="0" presId="urn:microsoft.com/office/officeart/2005/8/layout/hierarchy4"/>
    <dgm:cxn modelId="{7913E0CD-A9EF-4599-9922-4CB82CE99C32}" type="presParOf" srcId="{FF964093-F43C-4B08-B685-45EEAC53EAF9}" destId="{24437DCB-B5CC-42C9-996A-46C6999E3487}" srcOrd="0" destOrd="0" presId="urn:microsoft.com/office/officeart/2005/8/layout/hierarchy4"/>
    <dgm:cxn modelId="{7C93272E-9F48-4486-A80C-A77072530F8E}" type="presParOf" srcId="{24437DCB-B5CC-42C9-996A-46C6999E3487}" destId="{FC141A3E-4DCB-4BCD-A842-242FBBDF0142}" srcOrd="0" destOrd="0" presId="urn:microsoft.com/office/officeart/2005/8/layout/hierarchy4"/>
    <dgm:cxn modelId="{BDF1DA6B-4E98-4C87-A01E-BD278D848FB2}" type="presParOf" srcId="{24437DCB-B5CC-42C9-996A-46C6999E3487}" destId="{7E55079E-05A2-4A02-BC60-E82473606927}" srcOrd="1" destOrd="0" presId="urn:microsoft.com/office/officeart/2005/8/layout/hierarchy4"/>
    <dgm:cxn modelId="{ACEB4018-D851-45C6-9F05-A2566E9D5F25}" type="presParOf" srcId="{24437DCB-B5CC-42C9-996A-46C6999E3487}" destId="{4DB664B9-42E0-4450-A1A7-243D42567094}" srcOrd="2" destOrd="0" presId="urn:microsoft.com/office/officeart/2005/8/layout/hierarchy4"/>
    <dgm:cxn modelId="{95FAC0F2-290F-493D-A798-577C2E8B2141}" type="presParOf" srcId="{4DB664B9-42E0-4450-A1A7-243D42567094}" destId="{2A124A88-7613-4C82-9D39-1214D5FFD239}" srcOrd="0" destOrd="0" presId="urn:microsoft.com/office/officeart/2005/8/layout/hierarchy4"/>
    <dgm:cxn modelId="{CAA173A8-8477-48CE-BE92-3D0072CC8785}" type="presParOf" srcId="{2A124A88-7613-4C82-9D39-1214D5FFD239}" destId="{396CD714-468F-4148-A1BB-891622DD484F}" srcOrd="0" destOrd="0" presId="urn:microsoft.com/office/officeart/2005/8/layout/hierarchy4"/>
    <dgm:cxn modelId="{6C6F4916-194C-45AF-8423-8066F4CD1231}" type="presParOf" srcId="{2A124A88-7613-4C82-9D39-1214D5FFD239}" destId="{06C500C3-9CDF-40D8-AB17-B587E7213718}" srcOrd="1" destOrd="0" presId="urn:microsoft.com/office/officeart/2005/8/layout/hierarchy4"/>
    <dgm:cxn modelId="{76B6B1AE-1B0B-45BF-8E34-97500E78B7D8}" type="presParOf" srcId="{2A124A88-7613-4C82-9D39-1214D5FFD239}" destId="{7C52B7A6-F9E5-4F6F-ACBC-22906EC44966}" srcOrd="2" destOrd="0" presId="urn:microsoft.com/office/officeart/2005/8/layout/hierarchy4"/>
    <dgm:cxn modelId="{F2AB6E19-A5AB-4495-BB9B-5B1F9E0D00A9}" type="presParOf" srcId="{7C52B7A6-F9E5-4F6F-ACBC-22906EC44966}" destId="{0038F2E0-9939-46EB-BADF-244912CA55BC}" srcOrd="0" destOrd="0" presId="urn:microsoft.com/office/officeart/2005/8/layout/hierarchy4"/>
    <dgm:cxn modelId="{425FBD90-C81D-4815-924B-10C713814CAC}" type="presParOf" srcId="{0038F2E0-9939-46EB-BADF-244912CA55BC}" destId="{636E626E-F6FA-4C6A-AD69-89AE4763271C}" srcOrd="0" destOrd="0" presId="urn:microsoft.com/office/officeart/2005/8/layout/hierarchy4"/>
    <dgm:cxn modelId="{4D356D02-3DE8-4BB8-AECE-E0B3133B5018}" type="presParOf" srcId="{0038F2E0-9939-46EB-BADF-244912CA55BC}" destId="{3E4DB990-AD17-4597-98E9-2AB5833E692C}" srcOrd="1" destOrd="0" presId="urn:microsoft.com/office/officeart/2005/8/layout/hierarchy4"/>
    <dgm:cxn modelId="{638FE0FD-287C-4E55-95B6-5FD6930FA190}" type="presParOf" srcId="{7C52B7A6-F9E5-4F6F-ACBC-22906EC44966}" destId="{78C3E7EB-1868-4D92-AE4B-F8F587539532}" srcOrd="1" destOrd="0" presId="urn:microsoft.com/office/officeart/2005/8/layout/hierarchy4"/>
    <dgm:cxn modelId="{CA56609A-849C-4AAE-B175-BF59B131A04D}" type="presParOf" srcId="{7C52B7A6-F9E5-4F6F-ACBC-22906EC44966}" destId="{EA7B67EC-96DD-4798-9DCD-57DA6EB11478}" srcOrd="2" destOrd="0" presId="urn:microsoft.com/office/officeart/2005/8/layout/hierarchy4"/>
    <dgm:cxn modelId="{4F86A8F6-1159-48C9-8EB7-272A49CAB088}" type="presParOf" srcId="{EA7B67EC-96DD-4798-9DCD-57DA6EB11478}" destId="{5C7FCD95-D00C-44D7-8F72-479B2B4F0576}" srcOrd="0" destOrd="0" presId="urn:microsoft.com/office/officeart/2005/8/layout/hierarchy4"/>
    <dgm:cxn modelId="{27ED5828-C085-4BA5-BC3A-837FEEA30654}" type="presParOf" srcId="{EA7B67EC-96DD-4798-9DCD-57DA6EB11478}" destId="{2D69E2BB-FFC4-408E-BCF1-1449F6F95422}" srcOrd="1" destOrd="0" presId="urn:microsoft.com/office/officeart/2005/8/layout/hierarchy4"/>
    <dgm:cxn modelId="{B07FCBFF-D402-4086-9354-E5C770119A39}" type="presParOf" srcId="{4DB664B9-42E0-4450-A1A7-243D42567094}" destId="{54DC15EC-B7F1-47A4-B03C-BE478A5D75D5}" srcOrd="1" destOrd="0" presId="urn:microsoft.com/office/officeart/2005/8/layout/hierarchy4"/>
    <dgm:cxn modelId="{75D73966-D6EE-451A-B9AC-F13926DD0DD5}" type="presParOf" srcId="{4DB664B9-42E0-4450-A1A7-243D42567094}" destId="{AE41219D-8D5C-4364-98E3-B01DF272BCFA}" srcOrd="2" destOrd="0" presId="urn:microsoft.com/office/officeart/2005/8/layout/hierarchy4"/>
    <dgm:cxn modelId="{4DFCF50E-7555-4647-872C-6828283930B7}" type="presParOf" srcId="{AE41219D-8D5C-4364-98E3-B01DF272BCFA}" destId="{AE009D11-8C06-4D10-8BED-908D3E2495D5}" srcOrd="0" destOrd="0" presId="urn:microsoft.com/office/officeart/2005/8/layout/hierarchy4"/>
    <dgm:cxn modelId="{C11D9F08-8B76-4016-AF7A-A11E6F139C2A}" type="presParOf" srcId="{AE41219D-8D5C-4364-98E3-B01DF272BCFA}" destId="{90E8A0E1-9A92-46B6-929C-2F2A52A8F146}" srcOrd="1" destOrd="0" presId="urn:microsoft.com/office/officeart/2005/8/layout/hierarchy4"/>
    <dgm:cxn modelId="{80D8F91D-873B-4B0D-AC65-4CC26BB98920}" type="presParOf" srcId="{AE41219D-8D5C-4364-98E3-B01DF272BCFA}" destId="{A4B4625B-E823-4E06-A461-65579B8E6E1C}" srcOrd="2" destOrd="0" presId="urn:microsoft.com/office/officeart/2005/8/layout/hierarchy4"/>
    <dgm:cxn modelId="{BAEADB2E-86AA-4E68-8927-CE34F969E9B6}" type="presParOf" srcId="{A4B4625B-E823-4E06-A461-65579B8E6E1C}" destId="{2C70FB1A-12E0-4BE8-99B1-B97A77EC6ACB}" srcOrd="0" destOrd="0" presId="urn:microsoft.com/office/officeart/2005/8/layout/hierarchy4"/>
    <dgm:cxn modelId="{4D33A805-8C83-4461-B4C0-6A342BE644DB}" type="presParOf" srcId="{2C70FB1A-12E0-4BE8-99B1-B97A77EC6ACB}" destId="{7E0AEC8B-9E2D-418B-B96C-0EAE7491C0EB}" srcOrd="0" destOrd="0" presId="urn:microsoft.com/office/officeart/2005/8/layout/hierarchy4"/>
    <dgm:cxn modelId="{5961CF68-ED7C-444B-8EFC-E153589CB127}" type="presParOf" srcId="{2C70FB1A-12E0-4BE8-99B1-B97A77EC6ACB}" destId="{25EF16F1-282B-438F-90E1-B4F83653996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9E7AF8-E851-4D5C-A814-BB3A353322FF}" type="doc">
      <dgm:prSet loTypeId="urn:microsoft.com/office/officeart/2005/8/layout/hProcess9" loCatId="process" qsTypeId="urn:microsoft.com/office/officeart/2005/8/quickstyle/simple3" qsCatId="simple" csTypeId="urn:microsoft.com/office/officeart/2005/8/colors/colorful1#1" csCatId="colorful" phldr="1"/>
      <dgm:spPr/>
    </dgm:pt>
    <dgm:pt modelId="{5BB9E04F-7742-4D82-BB45-A32E0CE6D259}">
      <dgm:prSet phldrT="[Текст]" custT="1"/>
      <dgm:spPr/>
      <dgm:t>
        <a:bodyPr/>
        <a:lstStyle/>
        <a:p>
          <a:r>
            <a:rPr lang="kk-KZ" sz="4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жиілігі</a:t>
          </a:r>
          <a:endParaRPr lang="ru-RU" sz="4000" b="1" dirty="0">
            <a:solidFill>
              <a:schemeClr val="accent1">
                <a:lumMod val="50000"/>
              </a:schemeClr>
            </a:solidFill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CF40D52B-A096-4090-BBC1-A75DAC9A0421}" type="parTrans" cxnId="{9B6D263F-8B8E-4D20-9684-76E923239E45}">
      <dgm:prSet/>
      <dgm:spPr/>
      <dgm:t>
        <a:bodyPr/>
        <a:lstStyle/>
        <a:p>
          <a:endParaRPr lang="ru-RU"/>
        </a:p>
      </dgm:t>
    </dgm:pt>
    <dgm:pt modelId="{55121F07-FCFA-4516-BD8A-8D049AAE4C08}" type="sibTrans" cxnId="{9B6D263F-8B8E-4D20-9684-76E923239E45}">
      <dgm:prSet/>
      <dgm:spPr/>
      <dgm:t>
        <a:bodyPr/>
        <a:lstStyle/>
        <a:p>
          <a:endParaRPr lang="ru-RU"/>
        </a:p>
      </dgm:t>
    </dgm:pt>
    <dgm:pt modelId="{5815730B-7C2E-4048-889A-D87AB38629FD}">
      <dgm:prSet phldrT="[Текст]" custT="1"/>
      <dgm:spPr/>
      <dgm:t>
        <a:bodyPr/>
        <a:lstStyle/>
        <a:p>
          <a:r>
            <a:rPr lang="kk-KZ" sz="3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ұзындығы</a:t>
          </a:r>
          <a:endParaRPr lang="ru-RU" sz="3600" b="1" dirty="0">
            <a:solidFill>
              <a:schemeClr val="accent1">
                <a:lumMod val="50000"/>
              </a:schemeClr>
            </a:solidFill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B833873F-1EFC-4951-BCDE-D14DBEE6F9BA}" type="parTrans" cxnId="{3CB8A6EB-BC97-401C-BE34-8E2395E2AA72}">
      <dgm:prSet/>
      <dgm:spPr/>
      <dgm:t>
        <a:bodyPr/>
        <a:lstStyle/>
        <a:p>
          <a:endParaRPr lang="ru-RU"/>
        </a:p>
      </dgm:t>
    </dgm:pt>
    <dgm:pt modelId="{784A136F-B3C1-496A-B231-F9FB7922F9FF}" type="sibTrans" cxnId="{3CB8A6EB-BC97-401C-BE34-8E2395E2AA72}">
      <dgm:prSet/>
      <dgm:spPr/>
      <dgm:t>
        <a:bodyPr/>
        <a:lstStyle/>
        <a:p>
          <a:endParaRPr lang="ru-RU"/>
        </a:p>
      </dgm:t>
    </dgm:pt>
    <dgm:pt modelId="{76BD5BE2-46FB-4187-9083-357FB54DBF3D}">
      <dgm:prSet phldrT="[Текст]" custT="1"/>
      <dgm:spPr/>
      <dgm:t>
        <a:bodyPr/>
        <a:lstStyle/>
        <a:p>
          <a:r>
            <a:rPr lang="kk-KZ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полюстенуі</a:t>
          </a:r>
        </a:p>
      </dgm:t>
    </dgm:pt>
    <dgm:pt modelId="{8E0BD672-4282-40F1-BA14-CA66C80311D9}" type="parTrans" cxnId="{B7F863FF-D4C4-4194-95F6-F830E581A331}">
      <dgm:prSet/>
      <dgm:spPr/>
      <dgm:t>
        <a:bodyPr/>
        <a:lstStyle/>
        <a:p>
          <a:endParaRPr lang="ru-RU"/>
        </a:p>
      </dgm:t>
    </dgm:pt>
    <dgm:pt modelId="{738DBFCD-F003-4F60-B2E1-69F6B200A740}" type="sibTrans" cxnId="{B7F863FF-D4C4-4194-95F6-F830E581A331}">
      <dgm:prSet/>
      <dgm:spPr/>
      <dgm:t>
        <a:bodyPr/>
        <a:lstStyle/>
        <a:p>
          <a:endParaRPr lang="ru-RU"/>
        </a:p>
      </dgm:t>
    </dgm:pt>
    <dgm:pt modelId="{312927A9-6CA8-45B5-838F-ED44D0D5D52D}" type="pres">
      <dgm:prSet presAssocID="{459E7AF8-E851-4D5C-A814-BB3A353322FF}" presName="CompostProcess" presStyleCnt="0">
        <dgm:presLayoutVars>
          <dgm:dir/>
          <dgm:resizeHandles val="exact"/>
        </dgm:presLayoutVars>
      </dgm:prSet>
      <dgm:spPr/>
    </dgm:pt>
    <dgm:pt modelId="{ACB0B659-7F03-4ED7-985D-B97A681F0931}" type="pres">
      <dgm:prSet presAssocID="{459E7AF8-E851-4D5C-A814-BB3A353322FF}" presName="arrow" presStyleLbl="bgShp" presStyleIdx="0" presStyleCnt="1"/>
      <dgm:spPr/>
    </dgm:pt>
    <dgm:pt modelId="{444FA164-1A07-4212-AEFB-D06579BB4E78}" type="pres">
      <dgm:prSet presAssocID="{459E7AF8-E851-4D5C-A814-BB3A353322FF}" presName="linearProcess" presStyleCnt="0"/>
      <dgm:spPr/>
    </dgm:pt>
    <dgm:pt modelId="{71E5A8A1-7EBD-42BE-93DA-E40738A62D36}" type="pres">
      <dgm:prSet presAssocID="{5BB9E04F-7742-4D82-BB45-A32E0CE6D25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FD32F-DB2D-4A77-AEB2-1EF9364F7C8B}" type="pres">
      <dgm:prSet presAssocID="{55121F07-FCFA-4516-BD8A-8D049AAE4C08}" presName="sibTrans" presStyleCnt="0"/>
      <dgm:spPr/>
    </dgm:pt>
    <dgm:pt modelId="{BE5078F2-E86E-491E-8B4D-D0697D95E5D9}" type="pres">
      <dgm:prSet presAssocID="{5815730B-7C2E-4048-889A-D87AB38629F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1F5EEE-B6AF-4A2C-BCE7-548AE6005609}" type="pres">
      <dgm:prSet presAssocID="{784A136F-B3C1-496A-B231-F9FB7922F9FF}" presName="sibTrans" presStyleCnt="0"/>
      <dgm:spPr/>
    </dgm:pt>
    <dgm:pt modelId="{91A3313D-E502-4A45-9239-A6462A5B9A2E}" type="pres">
      <dgm:prSet presAssocID="{76BD5BE2-46FB-4187-9083-357FB54DBF3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26D872-2766-4860-89BA-653014198453}" type="presOf" srcId="{5815730B-7C2E-4048-889A-D87AB38629FD}" destId="{BE5078F2-E86E-491E-8B4D-D0697D95E5D9}" srcOrd="0" destOrd="0" presId="urn:microsoft.com/office/officeart/2005/8/layout/hProcess9"/>
    <dgm:cxn modelId="{9B6D263F-8B8E-4D20-9684-76E923239E45}" srcId="{459E7AF8-E851-4D5C-A814-BB3A353322FF}" destId="{5BB9E04F-7742-4D82-BB45-A32E0CE6D259}" srcOrd="0" destOrd="0" parTransId="{CF40D52B-A096-4090-BBC1-A75DAC9A0421}" sibTransId="{55121F07-FCFA-4516-BD8A-8D049AAE4C08}"/>
    <dgm:cxn modelId="{3CB8A6EB-BC97-401C-BE34-8E2395E2AA72}" srcId="{459E7AF8-E851-4D5C-A814-BB3A353322FF}" destId="{5815730B-7C2E-4048-889A-D87AB38629FD}" srcOrd="1" destOrd="0" parTransId="{B833873F-1EFC-4951-BCDE-D14DBEE6F9BA}" sibTransId="{784A136F-B3C1-496A-B231-F9FB7922F9FF}"/>
    <dgm:cxn modelId="{ED0CFB93-364E-4252-A48F-1DFC9A186E45}" type="presOf" srcId="{459E7AF8-E851-4D5C-A814-BB3A353322FF}" destId="{312927A9-6CA8-45B5-838F-ED44D0D5D52D}" srcOrd="0" destOrd="0" presId="urn:microsoft.com/office/officeart/2005/8/layout/hProcess9"/>
    <dgm:cxn modelId="{36D9CBB7-2076-4B30-A82F-FA3104B1FC1B}" type="presOf" srcId="{5BB9E04F-7742-4D82-BB45-A32E0CE6D259}" destId="{71E5A8A1-7EBD-42BE-93DA-E40738A62D36}" srcOrd="0" destOrd="0" presId="urn:microsoft.com/office/officeart/2005/8/layout/hProcess9"/>
    <dgm:cxn modelId="{B7F863FF-D4C4-4194-95F6-F830E581A331}" srcId="{459E7AF8-E851-4D5C-A814-BB3A353322FF}" destId="{76BD5BE2-46FB-4187-9083-357FB54DBF3D}" srcOrd="2" destOrd="0" parTransId="{8E0BD672-4282-40F1-BA14-CA66C80311D9}" sibTransId="{738DBFCD-F003-4F60-B2E1-69F6B200A740}"/>
    <dgm:cxn modelId="{5522F230-CE14-4734-BEB8-B0DEA05117E7}" type="presOf" srcId="{76BD5BE2-46FB-4187-9083-357FB54DBF3D}" destId="{91A3313D-E502-4A45-9239-A6462A5B9A2E}" srcOrd="0" destOrd="0" presId="urn:microsoft.com/office/officeart/2005/8/layout/hProcess9"/>
    <dgm:cxn modelId="{D9CBEF06-76CD-4781-A7C7-2E47EE5C42C6}" type="presParOf" srcId="{312927A9-6CA8-45B5-838F-ED44D0D5D52D}" destId="{ACB0B659-7F03-4ED7-985D-B97A681F0931}" srcOrd="0" destOrd="0" presId="urn:microsoft.com/office/officeart/2005/8/layout/hProcess9"/>
    <dgm:cxn modelId="{D0FD5948-2D15-41D3-9570-F12618FAA23C}" type="presParOf" srcId="{312927A9-6CA8-45B5-838F-ED44D0D5D52D}" destId="{444FA164-1A07-4212-AEFB-D06579BB4E78}" srcOrd="1" destOrd="0" presId="urn:microsoft.com/office/officeart/2005/8/layout/hProcess9"/>
    <dgm:cxn modelId="{A95CD5EE-1C6E-48EA-B58A-AB022689151C}" type="presParOf" srcId="{444FA164-1A07-4212-AEFB-D06579BB4E78}" destId="{71E5A8A1-7EBD-42BE-93DA-E40738A62D36}" srcOrd="0" destOrd="0" presId="urn:microsoft.com/office/officeart/2005/8/layout/hProcess9"/>
    <dgm:cxn modelId="{868F6770-F4AB-4D49-A59F-365E59F1C8BC}" type="presParOf" srcId="{444FA164-1A07-4212-AEFB-D06579BB4E78}" destId="{B3AFD32F-DB2D-4A77-AEB2-1EF9364F7C8B}" srcOrd="1" destOrd="0" presId="urn:microsoft.com/office/officeart/2005/8/layout/hProcess9"/>
    <dgm:cxn modelId="{8A104937-F793-4D19-B9DD-E47D37ADDCFA}" type="presParOf" srcId="{444FA164-1A07-4212-AEFB-D06579BB4E78}" destId="{BE5078F2-E86E-491E-8B4D-D0697D95E5D9}" srcOrd="2" destOrd="0" presId="urn:microsoft.com/office/officeart/2005/8/layout/hProcess9"/>
    <dgm:cxn modelId="{05711A48-95E1-4A4B-97F4-592BDB839828}" type="presParOf" srcId="{444FA164-1A07-4212-AEFB-D06579BB4E78}" destId="{581F5EEE-B6AF-4A2C-BCE7-548AE6005609}" srcOrd="3" destOrd="0" presId="urn:microsoft.com/office/officeart/2005/8/layout/hProcess9"/>
    <dgm:cxn modelId="{BA3EDF96-DDE1-40D3-8654-8DA0D002F8DD}" type="presParOf" srcId="{444FA164-1A07-4212-AEFB-D06579BB4E78}" destId="{91A3313D-E502-4A45-9239-A6462A5B9A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EBBE19-1A65-44C7-A2F7-D318038E26CF}" type="doc">
      <dgm:prSet loTypeId="urn:microsoft.com/office/officeart/2005/8/layout/cycle7" loCatId="cycle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74FFDF43-3A42-4C92-8073-6C750041B391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Организмді</a:t>
          </a:r>
          <a:r>
            <a:rPr lang="kk-KZ" sz="2000" b="1" baseline="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зақымдау формалары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F08F50E-4598-47FF-B609-E1A442EB3840}" type="parTrans" cxnId="{3F8CB740-8CF9-4D6B-9863-1EAC87D2B2F0}">
      <dgm:prSet/>
      <dgm:spPr/>
      <dgm:t>
        <a:bodyPr/>
        <a:lstStyle/>
        <a:p>
          <a:endParaRPr lang="ru-RU"/>
        </a:p>
      </dgm:t>
    </dgm:pt>
    <dgm:pt modelId="{9786E1D1-C540-4DCF-ACAC-E6ABBADD9970}" type="sibTrans" cxnId="{3F8CB740-8CF9-4D6B-9863-1EAC87D2B2F0}">
      <dgm:prSet/>
      <dgm:spPr/>
      <dgm:t>
        <a:bodyPr/>
        <a:lstStyle/>
        <a:p>
          <a:endParaRPr lang="ru-RU"/>
        </a:p>
      </dgm:t>
    </dgm:pt>
    <dgm:pt modelId="{FCF03C23-7CDF-40C2-B842-123046BD7A6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созылмалы</a:t>
          </a:r>
        </a:p>
        <a:p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7CF3C99-DABF-448E-9B61-D7783B64C6BB}" type="parTrans" cxnId="{55DBCC1F-BA58-4C7F-83E8-D1E3588AA860}">
      <dgm:prSet/>
      <dgm:spPr/>
      <dgm:t>
        <a:bodyPr/>
        <a:lstStyle/>
        <a:p>
          <a:endParaRPr lang="ru-RU"/>
        </a:p>
      </dgm:t>
    </dgm:pt>
    <dgm:pt modelId="{6B888EAE-D96E-4633-80A9-5B611F613092}" type="sibTrans" cxnId="{55DBCC1F-BA58-4C7F-83E8-D1E3588AA860}">
      <dgm:prSet/>
      <dgm:spPr/>
      <dgm:t>
        <a:bodyPr/>
        <a:lstStyle/>
        <a:p>
          <a:endParaRPr lang="ru-RU"/>
        </a:p>
      </dgm:t>
    </dgm:pt>
    <dgm:pt modelId="{A6949A5E-97B2-4878-9FE6-6415AD4D799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асқынған</a:t>
          </a:r>
        </a:p>
        <a:p>
          <a:r>
            <a: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(жіті)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FD174EB-F941-46D0-84C3-9BBCAAA288BF}" type="parTrans" cxnId="{FEBFE87D-D5E2-4EB9-9BAC-759BB7AC287C}">
      <dgm:prSet/>
      <dgm:spPr/>
      <dgm:t>
        <a:bodyPr/>
        <a:lstStyle/>
        <a:p>
          <a:endParaRPr lang="ru-RU"/>
        </a:p>
      </dgm:t>
    </dgm:pt>
    <dgm:pt modelId="{FF74A537-3CAB-40C2-9AA1-F6C43A7210A1}" type="sibTrans" cxnId="{FEBFE87D-D5E2-4EB9-9BAC-759BB7AC287C}">
      <dgm:prSet/>
      <dgm:spPr/>
      <dgm:t>
        <a:bodyPr/>
        <a:lstStyle/>
        <a:p>
          <a:endParaRPr lang="ru-RU"/>
        </a:p>
      </dgm:t>
    </dgm:pt>
    <dgm:pt modelId="{31B22E7E-957A-454C-994F-2093BFC0D394}" type="pres">
      <dgm:prSet presAssocID="{65EBBE19-1A65-44C7-A2F7-D318038E26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DE078E-CDAB-432C-886A-ACAB93A61A54}" type="pres">
      <dgm:prSet presAssocID="{74FFDF43-3A42-4C92-8073-6C750041B391}" presName="node" presStyleLbl="node1" presStyleIdx="0" presStyleCnt="3" custScaleX="163777" custScaleY="96386" custRadScaleRad="99164" custRadScaleInc="-17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79744-A9D8-454B-A57A-049960F90E3A}" type="pres">
      <dgm:prSet presAssocID="{9786E1D1-C540-4DCF-ACAC-E6ABBADD9970}" presName="sibTrans" presStyleLbl="sibTrans2D1" presStyleIdx="0" presStyleCnt="3" custLinFactNeighborX="15524" custLinFactNeighborY="-38878"/>
      <dgm:spPr/>
      <dgm:t>
        <a:bodyPr/>
        <a:lstStyle/>
        <a:p>
          <a:endParaRPr lang="ru-RU"/>
        </a:p>
      </dgm:t>
    </dgm:pt>
    <dgm:pt modelId="{E7EBA910-9B7B-434E-86F0-FFD3FC965A51}" type="pres">
      <dgm:prSet presAssocID="{9786E1D1-C540-4DCF-ACAC-E6ABBADD9970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C6A0AB4F-22F0-4980-BDF3-AA5D722BB64B}" type="pres">
      <dgm:prSet presAssocID="{FCF03C23-7CDF-40C2-B842-123046BD7A64}" presName="node" presStyleLbl="node1" presStyleIdx="1" presStyleCnt="3" custRadScaleRad="84038" custRadScaleInc="-14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D18902-CA68-43C9-B582-190A050DE214}" type="pres">
      <dgm:prSet presAssocID="{6B888EAE-D96E-4633-80A9-5B611F613092}" presName="sibTrans" presStyleLbl="sibTrans2D1" presStyleIdx="1" presStyleCnt="3" custLinFactNeighborX="-1023" custLinFactNeighborY="-8332"/>
      <dgm:spPr/>
      <dgm:t>
        <a:bodyPr/>
        <a:lstStyle/>
        <a:p>
          <a:endParaRPr lang="ru-RU"/>
        </a:p>
      </dgm:t>
    </dgm:pt>
    <dgm:pt modelId="{CC22025D-AC28-4949-A0AD-05655613AE46}" type="pres">
      <dgm:prSet presAssocID="{6B888EAE-D96E-4633-80A9-5B611F61309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DB739FD-00A7-481E-9CB5-6FB2B023ADD9}" type="pres">
      <dgm:prSet presAssocID="{A6949A5E-97B2-4878-9FE6-6415AD4D799C}" presName="node" presStyleLbl="node1" presStyleIdx="2" presStyleCnt="3" custRadScaleRad="92814" custRadScaleInc="19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BB79A-533D-477B-BC5C-182382A1FA92}" type="pres">
      <dgm:prSet presAssocID="{FF74A537-3CAB-40C2-9AA1-F6C43A7210A1}" presName="sibTrans" presStyleLbl="sibTrans2D1" presStyleIdx="2" presStyleCnt="3" custLinFactNeighborX="-13296" custLinFactNeighborY="-5554"/>
      <dgm:spPr/>
      <dgm:t>
        <a:bodyPr/>
        <a:lstStyle/>
        <a:p>
          <a:endParaRPr lang="ru-RU"/>
        </a:p>
      </dgm:t>
    </dgm:pt>
    <dgm:pt modelId="{836251C5-A6EC-43F5-B53A-B918F6CAFE8D}" type="pres">
      <dgm:prSet presAssocID="{FF74A537-3CAB-40C2-9AA1-F6C43A7210A1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30EFB80C-16F4-41B0-BD0E-A9982DCFD704}" type="presOf" srcId="{6B888EAE-D96E-4633-80A9-5B611F613092}" destId="{CC22025D-AC28-4949-A0AD-05655613AE46}" srcOrd="1" destOrd="0" presId="urn:microsoft.com/office/officeart/2005/8/layout/cycle7"/>
    <dgm:cxn modelId="{A7E0B322-0B95-477D-9F55-1A10B65DA425}" type="presOf" srcId="{FF74A537-3CAB-40C2-9AA1-F6C43A7210A1}" destId="{836251C5-A6EC-43F5-B53A-B918F6CAFE8D}" srcOrd="1" destOrd="0" presId="urn:microsoft.com/office/officeart/2005/8/layout/cycle7"/>
    <dgm:cxn modelId="{BCE5B5BB-BE0F-497B-BC12-4AEB51414286}" type="presOf" srcId="{6B888EAE-D96E-4633-80A9-5B611F613092}" destId="{9AD18902-CA68-43C9-B582-190A050DE214}" srcOrd="0" destOrd="0" presId="urn:microsoft.com/office/officeart/2005/8/layout/cycle7"/>
    <dgm:cxn modelId="{3F8CB740-8CF9-4D6B-9863-1EAC87D2B2F0}" srcId="{65EBBE19-1A65-44C7-A2F7-D318038E26CF}" destId="{74FFDF43-3A42-4C92-8073-6C750041B391}" srcOrd="0" destOrd="0" parTransId="{DF08F50E-4598-47FF-B609-E1A442EB3840}" sibTransId="{9786E1D1-C540-4DCF-ACAC-E6ABBADD9970}"/>
    <dgm:cxn modelId="{C19029CC-9927-43D4-9B76-D29591B0272E}" type="presOf" srcId="{65EBBE19-1A65-44C7-A2F7-D318038E26CF}" destId="{31B22E7E-957A-454C-994F-2093BFC0D394}" srcOrd="0" destOrd="0" presId="urn:microsoft.com/office/officeart/2005/8/layout/cycle7"/>
    <dgm:cxn modelId="{A1D1763A-BD9F-4105-84CD-E1ED14741553}" type="presOf" srcId="{A6949A5E-97B2-4878-9FE6-6415AD4D799C}" destId="{EDB739FD-00A7-481E-9CB5-6FB2B023ADD9}" srcOrd="0" destOrd="0" presId="urn:microsoft.com/office/officeart/2005/8/layout/cycle7"/>
    <dgm:cxn modelId="{69CAEEE4-A65D-4075-8922-4777FB8FFB85}" type="presOf" srcId="{FCF03C23-7CDF-40C2-B842-123046BD7A64}" destId="{C6A0AB4F-22F0-4980-BDF3-AA5D722BB64B}" srcOrd="0" destOrd="0" presId="urn:microsoft.com/office/officeart/2005/8/layout/cycle7"/>
    <dgm:cxn modelId="{CB3F7A84-318D-4A4D-87D2-500AB294B9AF}" type="presOf" srcId="{FF74A537-3CAB-40C2-9AA1-F6C43A7210A1}" destId="{249BB79A-533D-477B-BC5C-182382A1FA92}" srcOrd="0" destOrd="0" presId="urn:microsoft.com/office/officeart/2005/8/layout/cycle7"/>
    <dgm:cxn modelId="{AB6A245E-0552-4322-9B6F-24AE8B87CC4D}" type="presOf" srcId="{74FFDF43-3A42-4C92-8073-6C750041B391}" destId="{28DE078E-CDAB-432C-886A-ACAB93A61A54}" srcOrd="0" destOrd="0" presId="urn:microsoft.com/office/officeart/2005/8/layout/cycle7"/>
    <dgm:cxn modelId="{FEBFE87D-D5E2-4EB9-9BAC-759BB7AC287C}" srcId="{65EBBE19-1A65-44C7-A2F7-D318038E26CF}" destId="{A6949A5E-97B2-4878-9FE6-6415AD4D799C}" srcOrd="2" destOrd="0" parTransId="{2FD174EB-F941-46D0-84C3-9BBCAAA288BF}" sibTransId="{FF74A537-3CAB-40C2-9AA1-F6C43A7210A1}"/>
    <dgm:cxn modelId="{55DBCC1F-BA58-4C7F-83E8-D1E3588AA860}" srcId="{65EBBE19-1A65-44C7-A2F7-D318038E26CF}" destId="{FCF03C23-7CDF-40C2-B842-123046BD7A64}" srcOrd="1" destOrd="0" parTransId="{B7CF3C99-DABF-448E-9B61-D7783B64C6BB}" sibTransId="{6B888EAE-D96E-4633-80A9-5B611F613092}"/>
    <dgm:cxn modelId="{56F54C19-8C1A-4E0C-A336-0EB169205401}" type="presOf" srcId="{9786E1D1-C540-4DCF-ACAC-E6ABBADD9970}" destId="{0BF79744-A9D8-454B-A57A-049960F90E3A}" srcOrd="0" destOrd="0" presId="urn:microsoft.com/office/officeart/2005/8/layout/cycle7"/>
    <dgm:cxn modelId="{F9A8FB62-672E-4D04-B80A-22F687C021CF}" type="presOf" srcId="{9786E1D1-C540-4DCF-ACAC-E6ABBADD9970}" destId="{E7EBA910-9B7B-434E-86F0-FFD3FC965A51}" srcOrd="1" destOrd="0" presId="urn:microsoft.com/office/officeart/2005/8/layout/cycle7"/>
    <dgm:cxn modelId="{6CA51F06-709F-403B-AC71-8500A12359B6}" type="presParOf" srcId="{31B22E7E-957A-454C-994F-2093BFC0D394}" destId="{28DE078E-CDAB-432C-886A-ACAB93A61A54}" srcOrd="0" destOrd="0" presId="urn:microsoft.com/office/officeart/2005/8/layout/cycle7"/>
    <dgm:cxn modelId="{F306C24A-7E0F-4E6E-BD85-5542CBD2B97F}" type="presParOf" srcId="{31B22E7E-957A-454C-994F-2093BFC0D394}" destId="{0BF79744-A9D8-454B-A57A-049960F90E3A}" srcOrd="1" destOrd="0" presId="urn:microsoft.com/office/officeart/2005/8/layout/cycle7"/>
    <dgm:cxn modelId="{02E9038F-D5E0-464F-9EB7-971BF90602DE}" type="presParOf" srcId="{0BF79744-A9D8-454B-A57A-049960F90E3A}" destId="{E7EBA910-9B7B-434E-86F0-FFD3FC965A51}" srcOrd="0" destOrd="0" presId="urn:microsoft.com/office/officeart/2005/8/layout/cycle7"/>
    <dgm:cxn modelId="{764EE4E9-28A2-4F63-8A63-F1DEA8BCB366}" type="presParOf" srcId="{31B22E7E-957A-454C-994F-2093BFC0D394}" destId="{C6A0AB4F-22F0-4980-BDF3-AA5D722BB64B}" srcOrd="2" destOrd="0" presId="urn:microsoft.com/office/officeart/2005/8/layout/cycle7"/>
    <dgm:cxn modelId="{E736C9D3-B33C-43D0-8AC9-F8073549FBC9}" type="presParOf" srcId="{31B22E7E-957A-454C-994F-2093BFC0D394}" destId="{9AD18902-CA68-43C9-B582-190A050DE214}" srcOrd="3" destOrd="0" presId="urn:microsoft.com/office/officeart/2005/8/layout/cycle7"/>
    <dgm:cxn modelId="{86BD2602-E367-4D29-8310-4409FAD76AC2}" type="presParOf" srcId="{9AD18902-CA68-43C9-B582-190A050DE214}" destId="{CC22025D-AC28-4949-A0AD-05655613AE46}" srcOrd="0" destOrd="0" presId="urn:microsoft.com/office/officeart/2005/8/layout/cycle7"/>
    <dgm:cxn modelId="{9DCE2B41-7060-4F1B-A817-825E0C6A496E}" type="presParOf" srcId="{31B22E7E-957A-454C-994F-2093BFC0D394}" destId="{EDB739FD-00A7-481E-9CB5-6FB2B023ADD9}" srcOrd="4" destOrd="0" presId="urn:microsoft.com/office/officeart/2005/8/layout/cycle7"/>
    <dgm:cxn modelId="{667F08B9-B16D-47F4-B2B1-C3195060019C}" type="presParOf" srcId="{31B22E7E-957A-454C-994F-2093BFC0D394}" destId="{249BB79A-533D-477B-BC5C-182382A1FA92}" srcOrd="5" destOrd="0" presId="urn:microsoft.com/office/officeart/2005/8/layout/cycle7"/>
    <dgm:cxn modelId="{C9A3129A-29C1-45C9-B01B-A9D7B05D9667}" type="presParOf" srcId="{249BB79A-533D-477B-BC5C-182382A1FA92}" destId="{836251C5-A6EC-43F5-B53A-B918F6CAFE8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66B30F-100A-4993-9DB3-868788493F2C}" type="doc">
      <dgm:prSet loTypeId="urn:microsoft.com/office/officeart/2005/8/layout/arrow2" loCatId="process" qsTypeId="urn:microsoft.com/office/officeart/2005/8/quickstyle/3d3" qsCatId="3D" csTypeId="urn:microsoft.com/office/officeart/2005/8/colors/accent1_1" csCatId="accent1" phldr="1"/>
      <dgm:spPr/>
    </dgm:pt>
    <dgm:pt modelId="{24F974E6-06A9-4E4E-B66E-E96BE3307E65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перифериялық қан көрсеткіштерінің өзгерістері</a:t>
          </a:r>
        </a:p>
      </dgm:t>
    </dgm:pt>
    <dgm:pt modelId="{F6EDF2BD-C2BF-49D3-8A94-9682721B0417}" type="parTrans" cxnId="{51678331-E29C-41A5-9535-63E241DE3000}">
      <dgm:prSet/>
      <dgm:spPr/>
      <dgm:t>
        <a:bodyPr/>
        <a:lstStyle/>
        <a:p>
          <a:endParaRPr lang="ru-RU"/>
        </a:p>
      </dgm:t>
    </dgm:pt>
    <dgm:pt modelId="{9EF0CD05-0BE5-44AB-94A1-4B5C22B4D658}" type="sibTrans" cxnId="{51678331-E29C-41A5-9535-63E241DE3000}">
      <dgm:prSet/>
      <dgm:spPr/>
      <dgm:t>
        <a:bodyPr/>
        <a:lstStyle/>
        <a:p>
          <a:endParaRPr lang="ru-RU"/>
        </a:p>
      </dgm:t>
    </dgm:pt>
    <dgm:pt modelId="{09733991-39E5-4BAE-BCCD-3BE9A386EECF}">
      <dgm:prSet phldrT="[Текст]" custT="1"/>
      <dgm:spPr/>
      <dgm:t>
        <a:bodyPr/>
        <a:lstStyle/>
        <a:p>
          <a:r>
            <a:rPr lang="kk-KZ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Тұрақсыздығы,</a:t>
          </a:r>
        </a:p>
        <a:p>
          <a:r>
            <a:rPr lang="kk-KZ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лабильдігі</a:t>
          </a:r>
        </a:p>
      </dgm:t>
    </dgm:pt>
    <dgm:pt modelId="{755C21ED-7D99-4908-B639-C1690244FC2F}" type="parTrans" cxnId="{23691127-8831-48E1-A430-B1BD4F1BD7CD}">
      <dgm:prSet/>
      <dgm:spPr/>
      <dgm:t>
        <a:bodyPr/>
        <a:lstStyle/>
        <a:p>
          <a:endParaRPr lang="ru-RU"/>
        </a:p>
      </dgm:t>
    </dgm:pt>
    <dgm:pt modelId="{CD0CCD14-2B6F-4741-B14B-F72A6B2F8CD2}" type="sibTrans" cxnId="{23691127-8831-48E1-A430-B1BD4F1BD7CD}">
      <dgm:prSet/>
      <dgm:spPr/>
      <dgm:t>
        <a:bodyPr/>
        <a:lstStyle/>
        <a:p>
          <a:endParaRPr lang="ru-RU"/>
        </a:p>
      </dgm:t>
    </dgm:pt>
    <dgm:pt modelId="{578B43B6-E027-4AD0-A659-70C016E0CD83}">
      <dgm:prSet phldrT="[Текст]" custT="1"/>
      <dgm:spPr/>
      <dgm:t>
        <a:bodyPr/>
        <a:lstStyle/>
        <a:p>
          <a:endParaRPr lang="kk-KZ" sz="2000" dirty="0" smtClean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r>
            <a: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Холестерин мөлшерінің артуы мен хлоридтер санының азаюы </a:t>
          </a:r>
        </a:p>
      </dgm:t>
    </dgm:pt>
    <dgm:pt modelId="{DF21F7CA-4D04-465F-A1CB-DFFF09568DA9}" type="parTrans" cxnId="{A1B33243-9C2A-440F-8617-3EC268CD7C70}">
      <dgm:prSet/>
      <dgm:spPr/>
      <dgm:t>
        <a:bodyPr/>
        <a:lstStyle/>
        <a:p>
          <a:endParaRPr lang="ru-RU"/>
        </a:p>
      </dgm:t>
    </dgm:pt>
    <dgm:pt modelId="{296BDA80-A38A-43F8-BA54-FA22B73AAA34}" type="sibTrans" cxnId="{A1B33243-9C2A-440F-8617-3EC268CD7C70}">
      <dgm:prSet/>
      <dgm:spPr/>
      <dgm:t>
        <a:bodyPr/>
        <a:lstStyle/>
        <a:p>
          <a:endParaRPr lang="ru-RU"/>
        </a:p>
      </dgm:t>
    </dgm:pt>
    <dgm:pt modelId="{8FB19CED-58DD-42AF-A55D-EB3653C23D2F}" type="pres">
      <dgm:prSet presAssocID="{1066B30F-100A-4993-9DB3-868788493F2C}" presName="arrowDiagram" presStyleCnt="0">
        <dgm:presLayoutVars>
          <dgm:chMax val="5"/>
          <dgm:dir/>
          <dgm:resizeHandles val="exact"/>
        </dgm:presLayoutVars>
      </dgm:prSet>
      <dgm:spPr/>
    </dgm:pt>
    <dgm:pt modelId="{68919BD1-7FA3-458C-AB82-389CAB05CA47}" type="pres">
      <dgm:prSet presAssocID="{1066B30F-100A-4993-9DB3-868788493F2C}" presName="arrow" presStyleLbl="bgShp" presStyleIdx="0" presStyleCnt="1" custLinFactNeighborX="145" custLinFactNeighborY="694"/>
      <dgm:spPr>
        <a:solidFill>
          <a:srgbClr val="A6CEA7"/>
        </a:solidFill>
      </dgm:spPr>
    </dgm:pt>
    <dgm:pt modelId="{2661216A-3C8D-4F12-BB73-58FC77ACCCEC}" type="pres">
      <dgm:prSet presAssocID="{1066B30F-100A-4993-9DB3-868788493F2C}" presName="arrowDiagram3" presStyleCnt="0"/>
      <dgm:spPr/>
    </dgm:pt>
    <dgm:pt modelId="{25093387-4CCC-473A-8A7E-7D979562DE01}" type="pres">
      <dgm:prSet presAssocID="{24F974E6-06A9-4E4E-B66E-E96BE3307E65}" presName="bullet3a" presStyleLbl="node1" presStyleIdx="0" presStyleCnt="3"/>
      <dgm:spPr/>
    </dgm:pt>
    <dgm:pt modelId="{4BB71968-1C83-4E7E-9232-A2E11A65C23A}" type="pres">
      <dgm:prSet presAssocID="{24F974E6-06A9-4E4E-B66E-E96BE3307E65}" presName="textBox3a" presStyleLbl="revTx" presStyleIdx="0" presStyleCnt="3" custScaleX="188772" custLinFactNeighborX="-9130" custLinFactNeighborY="33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C985BF-CCF3-459D-B8F9-FF06E182A8E0}" type="pres">
      <dgm:prSet presAssocID="{09733991-39E5-4BAE-BCCD-3BE9A386EECF}" presName="bullet3b" presStyleLbl="node1" presStyleIdx="1" presStyleCnt="3"/>
      <dgm:spPr/>
    </dgm:pt>
    <dgm:pt modelId="{7F1B6FFD-ECBC-46D6-9A83-BEA142ACE571}" type="pres">
      <dgm:prSet presAssocID="{09733991-39E5-4BAE-BCCD-3BE9A386EECF}" presName="textBox3b" presStyleLbl="revTx" presStyleIdx="1" presStyleCnt="3" custScaleX="180202" custScaleY="68084" custLinFactNeighborX="-11144" custLinFactNeighborY="-107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BF7BF-6BBB-4E20-89BD-D58FC33FC260}" type="pres">
      <dgm:prSet presAssocID="{578B43B6-E027-4AD0-A659-70C016E0CD83}" presName="bullet3c" presStyleLbl="node1" presStyleIdx="2" presStyleCnt="3"/>
      <dgm:spPr/>
    </dgm:pt>
    <dgm:pt modelId="{2D5E15AD-B6B9-48F5-8579-9853449068EE}" type="pres">
      <dgm:prSet presAssocID="{578B43B6-E027-4AD0-A659-70C016E0CD83}" presName="textBox3c" presStyleLbl="revTx" presStyleIdx="2" presStyleCnt="3" custScaleX="164683" custLinFactNeighborX="7242" custLinFactNeighborY="-4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B33243-9C2A-440F-8617-3EC268CD7C70}" srcId="{1066B30F-100A-4993-9DB3-868788493F2C}" destId="{578B43B6-E027-4AD0-A659-70C016E0CD83}" srcOrd="2" destOrd="0" parTransId="{DF21F7CA-4D04-465F-A1CB-DFFF09568DA9}" sibTransId="{296BDA80-A38A-43F8-BA54-FA22B73AAA34}"/>
    <dgm:cxn modelId="{23691127-8831-48E1-A430-B1BD4F1BD7CD}" srcId="{1066B30F-100A-4993-9DB3-868788493F2C}" destId="{09733991-39E5-4BAE-BCCD-3BE9A386EECF}" srcOrd="1" destOrd="0" parTransId="{755C21ED-7D99-4908-B639-C1690244FC2F}" sibTransId="{CD0CCD14-2B6F-4741-B14B-F72A6B2F8CD2}"/>
    <dgm:cxn modelId="{F7EEB311-799C-46BF-BA51-B72E717114B9}" type="presOf" srcId="{09733991-39E5-4BAE-BCCD-3BE9A386EECF}" destId="{7F1B6FFD-ECBC-46D6-9A83-BEA142ACE571}" srcOrd="0" destOrd="0" presId="urn:microsoft.com/office/officeart/2005/8/layout/arrow2"/>
    <dgm:cxn modelId="{B6F6CF2B-F2B6-49B3-BD7B-79530A4F28A3}" type="presOf" srcId="{1066B30F-100A-4993-9DB3-868788493F2C}" destId="{8FB19CED-58DD-42AF-A55D-EB3653C23D2F}" srcOrd="0" destOrd="0" presId="urn:microsoft.com/office/officeart/2005/8/layout/arrow2"/>
    <dgm:cxn modelId="{6833D378-A52B-4876-826A-9B4D1D1D5233}" type="presOf" srcId="{578B43B6-E027-4AD0-A659-70C016E0CD83}" destId="{2D5E15AD-B6B9-48F5-8579-9853449068EE}" srcOrd="0" destOrd="0" presId="urn:microsoft.com/office/officeart/2005/8/layout/arrow2"/>
    <dgm:cxn modelId="{67B5596F-9B70-4575-81CF-83EE72196DE4}" type="presOf" srcId="{24F974E6-06A9-4E4E-B66E-E96BE3307E65}" destId="{4BB71968-1C83-4E7E-9232-A2E11A65C23A}" srcOrd="0" destOrd="0" presId="urn:microsoft.com/office/officeart/2005/8/layout/arrow2"/>
    <dgm:cxn modelId="{51678331-E29C-41A5-9535-63E241DE3000}" srcId="{1066B30F-100A-4993-9DB3-868788493F2C}" destId="{24F974E6-06A9-4E4E-B66E-E96BE3307E65}" srcOrd="0" destOrd="0" parTransId="{F6EDF2BD-C2BF-49D3-8A94-9682721B0417}" sibTransId="{9EF0CD05-0BE5-44AB-94A1-4B5C22B4D658}"/>
    <dgm:cxn modelId="{90676190-49FF-4524-B97E-1915330812F8}" type="presParOf" srcId="{8FB19CED-58DD-42AF-A55D-EB3653C23D2F}" destId="{68919BD1-7FA3-458C-AB82-389CAB05CA47}" srcOrd="0" destOrd="0" presId="urn:microsoft.com/office/officeart/2005/8/layout/arrow2"/>
    <dgm:cxn modelId="{5EB5AF87-DFAC-4745-94C4-B1B68D81791D}" type="presParOf" srcId="{8FB19CED-58DD-42AF-A55D-EB3653C23D2F}" destId="{2661216A-3C8D-4F12-BB73-58FC77ACCCEC}" srcOrd="1" destOrd="0" presId="urn:microsoft.com/office/officeart/2005/8/layout/arrow2"/>
    <dgm:cxn modelId="{9CBBD150-E54E-4A38-AED7-FB17E4888DB1}" type="presParOf" srcId="{2661216A-3C8D-4F12-BB73-58FC77ACCCEC}" destId="{25093387-4CCC-473A-8A7E-7D979562DE01}" srcOrd="0" destOrd="0" presId="urn:microsoft.com/office/officeart/2005/8/layout/arrow2"/>
    <dgm:cxn modelId="{65EBF9C2-7611-48D9-93FA-216DBF12E002}" type="presParOf" srcId="{2661216A-3C8D-4F12-BB73-58FC77ACCCEC}" destId="{4BB71968-1C83-4E7E-9232-A2E11A65C23A}" srcOrd="1" destOrd="0" presId="urn:microsoft.com/office/officeart/2005/8/layout/arrow2"/>
    <dgm:cxn modelId="{EEC8AFCF-CB8C-4275-BE35-0E0A52944B57}" type="presParOf" srcId="{2661216A-3C8D-4F12-BB73-58FC77ACCCEC}" destId="{9EC985BF-CCF3-459D-B8F9-FF06E182A8E0}" srcOrd="2" destOrd="0" presId="urn:microsoft.com/office/officeart/2005/8/layout/arrow2"/>
    <dgm:cxn modelId="{C537B089-FAF2-47E3-93AA-982F02A9F2EC}" type="presParOf" srcId="{2661216A-3C8D-4F12-BB73-58FC77ACCCEC}" destId="{7F1B6FFD-ECBC-46D6-9A83-BEA142ACE571}" srcOrd="3" destOrd="0" presId="urn:microsoft.com/office/officeart/2005/8/layout/arrow2"/>
    <dgm:cxn modelId="{EDE4F5F4-90E2-44C6-B30F-90E34A837B82}" type="presParOf" srcId="{2661216A-3C8D-4F12-BB73-58FC77ACCCEC}" destId="{500BF7BF-6BBB-4E20-89BD-D58FC33FC260}" srcOrd="4" destOrd="0" presId="urn:microsoft.com/office/officeart/2005/8/layout/arrow2"/>
    <dgm:cxn modelId="{2D2C4183-8D31-4FF9-A90F-55490310575E}" type="presParOf" srcId="{2661216A-3C8D-4F12-BB73-58FC77ACCCEC}" destId="{2D5E15AD-B6B9-48F5-8579-9853449068EE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41A3E-4DCB-4BCD-A842-242FBBDF0142}">
      <dsp:nvSpPr>
        <dsp:cNvPr id="0" name=""/>
        <dsp:cNvSpPr/>
      </dsp:nvSpPr>
      <dsp:spPr>
        <a:xfrm>
          <a:off x="6201" y="764"/>
          <a:ext cx="10446336" cy="1410679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электрмагниттік толқындар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7518" y="42081"/>
        <a:ext cx="10363702" cy="1328045"/>
      </dsp:txXfrm>
    </dsp:sp>
    <dsp:sp modelId="{396CD714-468F-4148-A1BB-891622DD484F}">
      <dsp:nvSpPr>
        <dsp:cNvPr id="0" name=""/>
        <dsp:cNvSpPr/>
      </dsp:nvSpPr>
      <dsp:spPr>
        <a:xfrm>
          <a:off x="13297" y="1591219"/>
          <a:ext cx="6440901" cy="1410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радиотолқындар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0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(аса ұзынынан бастап) </a:t>
          </a:r>
          <a:endParaRPr lang="ru-RU" sz="2000" b="0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614" y="1632536"/>
        <a:ext cx="6358267" cy="1328045"/>
      </dsp:txXfrm>
    </dsp:sp>
    <dsp:sp modelId="{636E626E-F6FA-4C6A-AD69-89AE4763271C}">
      <dsp:nvSpPr>
        <dsp:cNvPr id="0" name=""/>
        <dsp:cNvSpPr/>
      </dsp:nvSpPr>
      <dsp:spPr>
        <a:xfrm>
          <a:off x="13297" y="3181674"/>
          <a:ext cx="2808436" cy="1410679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инфрақызыл сәулелену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4614" y="3222991"/>
        <a:ext cx="2725802" cy="1328045"/>
      </dsp:txXfrm>
    </dsp:sp>
    <dsp:sp modelId="{5C7FCD95-D00C-44D7-8F72-479B2B4F0576}">
      <dsp:nvSpPr>
        <dsp:cNvPr id="0" name=""/>
        <dsp:cNvSpPr/>
      </dsp:nvSpPr>
      <dsp:spPr>
        <a:xfrm>
          <a:off x="2954590" y="3181674"/>
          <a:ext cx="3499608" cy="141067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көзге көрінетін жарық, ультракүлгін сәулелену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995907" y="3222991"/>
        <a:ext cx="3416974" cy="1328045"/>
      </dsp:txXfrm>
    </dsp:sp>
    <dsp:sp modelId="{AE009D11-8C06-4D10-8BED-908D3E2495D5}">
      <dsp:nvSpPr>
        <dsp:cNvPr id="0" name=""/>
        <dsp:cNvSpPr/>
      </dsp:nvSpPr>
      <dsp:spPr>
        <a:xfrm>
          <a:off x="6719912" y="1591219"/>
          <a:ext cx="3719328" cy="1410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терагерцті сәулелену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6761229" y="1632536"/>
        <a:ext cx="3636694" cy="1328045"/>
      </dsp:txXfrm>
    </dsp:sp>
    <dsp:sp modelId="{7E0AEC8B-9E2D-418B-B96C-0EAE7491C0EB}">
      <dsp:nvSpPr>
        <dsp:cNvPr id="0" name=""/>
        <dsp:cNvSpPr/>
      </dsp:nvSpPr>
      <dsp:spPr>
        <a:xfrm>
          <a:off x="6719912" y="3181674"/>
          <a:ext cx="3719328" cy="141067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рентгендік сәулелену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(гамма сәулелену) 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6761229" y="3222991"/>
        <a:ext cx="3636694" cy="1328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0B659-7F03-4ED7-985D-B97A681F0931}">
      <dsp:nvSpPr>
        <dsp:cNvPr id="0" name=""/>
        <dsp:cNvSpPr/>
      </dsp:nvSpPr>
      <dsp:spPr>
        <a:xfrm>
          <a:off x="709448" y="0"/>
          <a:ext cx="8040413" cy="477605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E5A8A1-7EBD-42BE-93DA-E40738A62D36}">
      <dsp:nvSpPr>
        <dsp:cNvPr id="0" name=""/>
        <dsp:cNvSpPr/>
      </dsp:nvSpPr>
      <dsp:spPr>
        <a:xfrm>
          <a:off x="0" y="1432818"/>
          <a:ext cx="2837793" cy="191042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жиілігі</a:t>
          </a:r>
          <a:endParaRPr lang="ru-RU" sz="4000" b="1" kern="1200" dirty="0">
            <a:solidFill>
              <a:schemeClr val="accent1">
                <a:lumMod val="50000"/>
              </a:schemeClr>
            </a:solidFill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93259" y="1526077"/>
        <a:ext cx="2651275" cy="1723906"/>
      </dsp:txXfrm>
    </dsp:sp>
    <dsp:sp modelId="{BE5078F2-E86E-491E-8B4D-D0697D95E5D9}">
      <dsp:nvSpPr>
        <dsp:cNvPr id="0" name=""/>
        <dsp:cNvSpPr/>
      </dsp:nvSpPr>
      <dsp:spPr>
        <a:xfrm>
          <a:off x="3310758" y="1432818"/>
          <a:ext cx="2837793" cy="191042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ұзындығы</a:t>
          </a:r>
          <a:endParaRPr lang="ru-RU" sz="3600" b="1" kern="1200" dirty="0">
            <a:solidFill>
              <a:schemeClr val="accent1">
                <a:lumMod val="50000"/>
              </a:schemeClr>
            </a:solidFill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3404017" y="1526077"/>
        <a:ext cx="2651275" cy="1723906"/>
      </dsp:txXfrm>
    </dsp:sp>
    <dsp:sp modelId="{91A3313D-E502-4A45-9239-A6462A5B9A2E}">
      <dsp:nvSpPr>
        <dsp:cNvPr id="0" name=""/>
        <dsp:cNvSpPr/>
      </dsp:nvSpPr>
      <dsp:spPr>
        <a:xfrm>
          <a:off x="6621517" y="1432818"/>
          <a:ext cx="2837793" cy="191042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Толқын полюстенуі</a:t>
          </a:r>
        </a:p>
      </dsp:txBody>
      <dsp:txXfrm>
        <a:off x="6714776" y="1526077"/>
        <a:ext cx="2651275" cy="17239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E078E-CDAB-432C-886A-ACAB93A61A54}">
      <dsp:nvSpPr>
        <dsp:cNvPr id="0" name=""/>
        <dsp:cNvSpPr/>
      </dsp:nvSpPr>
      <dsp:spPr>
        <a:xfrm>
          <a:off x="954524" y="79991"/>
          <a:ext cx="3893818" cy="1145794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Организмді</a:t>
          </a:r>
          <a:r>
            <a:rPr lang="kk-KZ" sz="2000" b="1" kern="1200" baseline="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 зақымдау формалары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988083" y="113550"/>
        <a:ext cx="3826700" cy="1078676"/>
      </dsp:txXfrm>
    </dsp:sp>
    <dsp:sp modelId="{0BF79744-A9D8-454B-A57A-049960F90E3A}">
      <dsp:nvSpPr>
        <dsp:cNvPr id="0" name=""/>
        <dsp:cNvSpPr/>
      </dsp:nvSpPr>
      <dsp:spPr>
        <a:xfrm rot="3168814">
          <a:off x="3604546" y="1717173"/>
          <a:ext cx="1116353" cy="41606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3729365" y="1800386"/>
        <a:ext cx="866715" cy="249638"/>
      </dsp:txXfrm>
    </dsp:sp>
    <dsp:sp modelId="{C6A0AB4F-22F0-4980-BDF3-AA5D722BB64B}">
      <dsp:nvSpPr>
        <dsp:cNvPr id="0" name=""/>
        <dsp:cNvSpPr/>
      </dsp:nvSpPr>
      <dsp:spPr>
        <a:xfrm>
          <a:off x="3904948" y="2948141"/>
          <a:ext cx="2377512" cy="1188756"/>
        </a:xfrm>
        <a:prstGeom prst="roundRect">
          <a:avLst>
            <a:gd name="adj" fmla="val 10000"/>
          </a:avLst>
        </a:prstGeom>
        <a:solidFill>
          <a:srgbClr val="00B0F0"/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созылмалы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939765" y="2982958"/>
        <a:ext cx="2307878" cy="1119122"/>
      </dsp:txXfrm>
    </dsp:sp>
    <dsp:sp modelId="{9AD18902-CA68-43C9-B582-190A050DE214}">
      <dsp:nvSpPr>
        <dsp:cNvPr id="0" name=""/>
        <dsp:cNvSpPr/>
      </dsp:nvSpPr>
      <dsp:spPr>
        <a:xfrm rot="10821030">
          <a:off x="2637644" y="3288280"/>
          <a:ext cx="1116353" cy="41606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2762463" y="3371493"/>
        <a:ext cx="866715" cy="249638"/>
      </dsp:txXfrm>
    </dsp:sp>
    <dsp:sp modelId="{EDB739FD-00A7-481E-9CB5-6FB2B023ADD9}">
      <dsp:nvSpPr>
        <dsp:cNvPr id="0" name=""/>
        <dsp:cNvSpPr/>
      </dsp:nvSpPr>
      <dsp:spPr>
        <a:xfrm>
          <a:off x="132020" y="2925060"/>
          <a:ext cx="2377512" cy="1188756"/>
        </a:xfrm>
        <a:prstGeom prst="roundRect">
          <a:avLst>
            <a:gd name="adj" fmla="val 10000"/>
          </a:avLst>
        </a:prstGeom>
        <a:solidFill>
          <a:srgbClr val="00B0F0"/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асқынған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(жіті)</a:t>
          </a:r>
          <a:endParaRPr lang="ru-RU" sz="2000" b="1" kern="1200" dirty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66837" y="2959877"/>
        <a:ext cx="2307878" cy="1119122"/>
      </dsp:txXfrm>
    </dsp:sp>
    <dsp:sp modelId="{249BB79A-533D-477B-BC5C-182382A1FA92}">
      <dsp:nvSpPr>
        <dsp:cNvPr id="0" name=""/>
        <dsp:cNvSpPr/>
      </dsp:nvSpPr>
      <dsp:spPr>
        <a:xfrm rot="17932378">
          <a:off x="1410420" y="1844282"/>
          <a:ext cx="1116353" cy="41606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535239" y="1927495"/>
        <a:ext cx="866715" cy="2496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19BD1-7FA3-458C-AB82-389CAB05CA47}">
      <dsp:nvSpPr>
        <dsp:cNvPr id="0" name=""/>
        <dsp:cNvSpPr/>
      </dsp:nvSpPr>
      <dsp:spPr>
        <a:xfrm>
          <a:off x="0" y="102614"/>
          <a:ext cx="6469810" cy="4043631"/>
        </a:xfrm>
        <a:prstGeom prst="swooshArrow">
          <a:avLst>
            <a:gd name="adj1" fmla="val 25000"/>
            <a:gd name="adj2" fmla="val 25000"/>
          </a:avLst>
        </a:prstGeom>
        <a:solidFill>
          <a:srgbClr val="A6CEA7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093387-4CCC-473A-8A7E-7D979562DE01}">
      <dsp:nvSpPr>
        <dsp:cNvPr id="0" name=""/>
        <dsp:cNvSpPr/>
      </dsp:nvSpPr>
      <dsp:spPr>
        <a:xfrm>
          <a:off x="821665" y="2865466"/>
          <a:ext cx="168215" cy="1682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B71968-1C83-4E7E-9232-A2E11A65C23A}">
      <dsp:nvSpPr>
        <dsp:cNvPr id="0" name=""/>
        <dsp:cNvSpPr/>
      </dsp:nvSpPr>
      <dsp:spPr>
        <a:xfrm>
          <a:off x="99038" y="3024125"/>
          <a:ext cx="2845673" cy="1168609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134" tIns="0" rIns="0" bIns="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перифериялық қан көрсеткіштерінің өзгерістері</a:t>
          </a:r>
        </a:p>
      </dsp:txBody>
      <dsp:txXfrm>
        <a:off x="99038" y="3024125"/>
        <a:ext cx="2845673" cy="1168609"/>
      </dsp:txXfrm>
    </dsp:sp>
    <dsp:sp modelId="{9EC985BF-CCF3-459D-B8F9-FF06E182A8E0}">
      <dsp:nvSpPr>
        <dsp:cNvPr id="0" name=""/>
        <dsp:cNvSpPr/>
      </dsp:nvSpPr>
      <dsp:spPr>
        <a:xfrm>
          <a:off x="2306487" y="1766407"/>
          <a:ext cx="304081" cy="304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B6FFD-ECBC-46D6-9A83-BEA142ACE571}">
      <dsp:nvSpPr>
        <dsp:cNvPr id="0" name=""/>
        <dsp:cNvSpPr/>
      </dsp:nvSpPr>
      <dsp:spPr>
        <a:xfrm>
          <a:off x="1662819" y="2032438"/>
          <a:ext cx="2798094" cy="149766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12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Тұрақсыздығы,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лабильдігі</a:t>
          </a:r>
        </a:p>
      </dsp:txBody>
      <dsp:txXfrm>
        <a:off x="1662819" y="2032438"/>
        <a:ext cx="2798094" cy="1497668"/>
      </dsp:txXfrm>
    </dsp:sp>
    <dsp:sp modelId="{500BF7BF-6BBB-4E20-89BD-D58FC33FC260}">
      <dsp:nvSpPr>
        <dsp:cNvPr id="0" name=""/>
        <dsp:cNvSpPr/>
      </dsp:nvSpPr>
      <dsp:spPr>
        <a:xfrm>
          <a:off x="4092155" y="1097590"/>
          <a:ext cx="420537" cy="4205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5E15AD-B6B9-48F5-8579-9853449068EE}">
      <dsp:nvSpPr>
        <dsp:cNvPr id="0" name=""/>
        <dsp:cNvSpPr/>
      </dsp:nvSpPr>
      <dsp:spPr>
        <a:xfrm>
          <a:off x="3912688" y="1193226"/>
          <a:ext cx="2557122" cy="281032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834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000" kern="1200" dirty="0" smtClean="0">
            <a:solidFill>
              <a:schemeClr val="accent1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rPr>
            <a:t>Холестерин мөлшерінің артуы мен хлоридтер санының азаюы </a:t>
          </a:r>
        </a:p>
      </dsp:txBody>
      <dsp:txXfrm>
        <a:off x="3912688" y="1193226"/>
        <a:ext cx="2557122" cy="2810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05/11/2024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4DBC5A-77A0-4602-968C-7A39928CF6D7}" type="slidenum">
              <a:rPr lang="ru-RU" altLang="ru-RU" smtClean="0">
                <a:cs typeface="Arial" pitchFamily="34" charset="0"/>
              </a:rPr>
              <a:pPr/>
              <a:t>2</a:t>
            </a:fld>
            <a:endParaRPr lang="ru-RU" altLang="ru-RU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5DB43-73F1-440D-B073-13AD2B3424C1}" type="datetimeFigureOut">
              <a:rPr lang="ru-RU"/>
              <a:pPr>
                <a:defRPr/>
              </a:pPr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2C5EC-DAF4-4243-9AB1-CC46C35D33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1" r:id="rId2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Rectangle 256">
            <a:extLst>
              <a:ext uri="{FF2B5EF4-FFF2-40B4-BE49-F238E27FC236}">
                <a16:creationId xmlns:a16="http://schemas.microsoft.com/office/drawing/2014/main" id="{E6697626-A013-48BB-AC30-215C1521A6DA}"/>
              </a:ext>
            </a:extLst>
          </p:cNvPr>
          <p:cNvSpPr/>
          <p:nvPr/>
        </p:nvSpPr>
        <p:spPr>
          <a:xfrm>
            <a:off x="1261241" y="2756995"/>
            <a:ext cx="9869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Электрмагниттік және дыбыс толқындарының</a:t>
            </a:r>
          </a:p>
          <a:p>
            <a:pPr algn="ctr"/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адам организміне әсер ету ерекшеліктері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2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1153955" y="267419"/>
            <a:ext cx="802256" cy="4658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165895" y="586597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1432" y="388784"/>
            <a:ext cx="4483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Радиотолқындардың әсері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098" name="AutoShape 2" descr="http://reactor.inform.kz/fileman/Uploads/kz_ekonomika/biotehno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828136" y="1199071"/>
          <a:ext cx="6469811" cy="4192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819697" y="762990"/>
            <a:ext cx="3736428" cy="85401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Қысқа және ультра қысқа толқындар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1266" name="Picture 2" descr="https://ds04.infourok.ru/uploads/ex/0b24/0011aadb-48d70210/img24.jpg"/>
          <p:cNvPicPr>
            <a:picLocks noChangeAspect="1" noChangeArrowheads="1"/>
          </p:cNvPicPr>
          <p:nvPr/>
        </p:nvPicPr>
        <p:blipFill>
          <a:blip r:embed="rId7"/>
          <a:srcRect l="7781" t="24998" r="6299" b="11094"/>
          <a:stretch>
            <a:fillRect/>
          </a:stretch>
        </p:blipFill>
        <p:spPr bwMode="auto">
          <a:xfrm>
            <a:off x="7441325" y="1545020"/>
            <a:ext cx="4466896" cy="37994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95A0DE-FBAF-46E0-A9C4-8CC8DDE25747}"/>
              </a:ext>
            </a:extLst>
          </p:cNvPr>
          <p:cNvCxnSpPr>
            <a:cxnSpLocks/>
          </p:cNvCxnSpPr>
          <p:nvPr/>
        </p:nvCxnSpPr>
        <p:spPr>
          <a:xfrm flipV="1">
            <a:off x="1025610" y="1608881"/>
            <a:ext cx="0" cy="5229467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5663503-CC4B-4266-AF95-476714A4212B}"/>
              </a:ext>
            </a:extLst>
          </p:cNvPr>
          <p:cNvCxnSpPr>
            <a:cxnSpLocks/>
          </p:cNvCxnSpPr>
          <p:nvPr/>
        </p:nvCxnSpPr>
        <p:spPr>
          <a:xfrm>
            <a:off x="1025610" y="4186408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FAB7D9-E9AF-47D6-B946-B64838C60F03}"/>
              </a:ext>
            </a:extLst>
          </p:cNvPr>
          <p:cNvCxnSpPr>
            <a:cxnSpLocks/>
          </p:cNvCxnSpPr>
          <p:nvPr/>
        </p:nvCxnSpPr>
        <p:spPr>
          <a:xfrm>
            <a:off x="1025610" y="6271304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C25B98-088F-4560-B56B-4D4B03053E95}"/>
              </a:ext>
            </a:extLst>
          </p:cNvPr>
          <p:cNvCxnSpPr>
            <a:cxnSpLocks/>
          </p:cNvCxnSpPr>
          <p:nvPr/>
        </p:nvCxnSpPr>
        <p:spPr>
          <a:xfrm>
            <a:off x="1046638" y="2102005"/>
            <a:ext cx="566272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14A170-C840-48F2-80FB-D86CFCE92CC8}"/>
              </a:ext>
            </a:extLst>
          </p:cNvPr>
          <p:cNvSpPr txBox="1"/>
          <p:nvPr/>
        </p:nvSpPr>
        <p:spPr>
          <a:xfrm flipH="1">
            <a:off x="1296647" y="2450191"/>
            <a:ext cx="833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222967" y="267419"/>
            <a:ext cx="690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34240" y="1017916"/>
            <a:ext cx="6400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38422" y="465825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194" name="Picture 2" descr="https://sputnik.guru/wp-content/uploads/2018/05/Parabolicheskaya-anten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6723" y="1008993"/>
            <a:ext cx="3576394" cy="1623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6" name="Picture 4" descr="https://rossaprimavera.ru/static/files/35f0556229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8634" y="993229"/>
            <a:ext cx="3137337" cy="1671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2898476" y="396815"/>
            <a:ext cx="7167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Жоғары жиілікті энергияның қалыптасуы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8198" name="Picture 6" descr="https://informburo.kz/img/article/801/39_mai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41742" y="1024759"/>
            <a:ext cx="3009429" cy="1639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TextBox 18"/>
          <p:cNvSpPr txBox="1"/>
          <p:nvPr/>
        </p:nvSpPr>
        <p:spPr>
          <a:xfrm>
            <a:off x="898634" y="2932387"/>
            <a:ext cx="2963917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Электрмагниттік ластану-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ғылыми-техникалық прогресс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дәуіріндегі ластану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92926" y="2928519"/>
            <a:ext cx="3562710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Дыбыс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-адамның есту аппараты арқылы қабылданатын сыртқы ортаның механикалық тербелісі 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24195" y="2958664"/>
            <a:ext cx="3153102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Шу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-жағымсыз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шығарылған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дыбыстардың бірігуінен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туындайтын  қатты </a:t>
            </a:r>
          </a:p>
          <a:p>
            <a:pPr algn="ctr"/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дыбыстар 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242" name="AutoShape 2" descr="https://cdn1.pegasaas.io/3881/img/wp-content/uploads/2016/04/14-natural-ways-to-treat-tinnitus-fb-918x482---881x46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4" name="Picture 4" descr="https://cdn1.pegasaas.io/3881/img/wp-content/uploads/2016/04/14-natural-ways-to-treat-tinnitus-fb-918x482---881x46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3173" y="4669385"/>
            <a:ext cx="3366938" cy="17787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Picture 2" descr="https://yandex.kz/images/_crpd/rJj5M4165/7fb2ed0jVJps/S7mqbcmaOrafL3NWEtBIuo0TmxYO0bVyFirN9DyrJ3IBPyTOrKQWYE-rYC5bHrTXeCHorzaKta03M8640hTvbFpciy08TztD_7q2paFz3khOsCzECVO31lZfCDFIavJGJ6zwn54RsYdozzFZybnWMqpW3dtH_LMoEjLOK4VlKkv8OJsMTCrrUTx88pfzsW5L_RI_ZTihNETF32pAOK0y1-f-F7xsclImSDxAa5ialPMJtd3oJQ1wiAFjjMjXlsk77zhZ7c7Z6QDOH4KGo4Ne-QwQH1QZMjVVtJ054Zl8kJcEPBWsTIFBVTgf0mqKO7QQ-zRui0Q_QPsSYL5a1Lbqyj8L6qy9KxlBfP3zpqIivRkMIp0WOmAHVRTO-xFKrEPXxz5GvdzyM1U7X0N5u2v3oHq3LIlljIBI8mFuyqQ1SbpvC4n_fznJY_5fESVBgP94LcGtFtsQhEZnfPnzSfzR9WT8Fr4tk7NUWn9RCIqb9gNZVu3JJr_AWgGBbwqF1wpabhrJD40omcA8_uGWE-JfCK-RrNbqQLdXBhy6wzu8cbamLfZtHKPx9nhuYkl5a0Xz24f_KQbdkYpBI615VTcZyf_6KQ8fuwuDfB0CJNMAjPgMMG6k-ZH2RFavWQFLXEHk9K3lPc7gYZXJ33I5mfrUEOmF_-lH_DOJgiNfyvTG2EuOK2i-zAirMe4vcPQyIs3ZPjK-pmkDdSVUX0ghqq5gtSU9Zc--s8CEe_9xOVka1BPrN4w5Za3SCKJxrvrXJQn5jbprHax6C3LPH8NHMyKOG1_xvYe7UeSlJq96oWmdY7VGrCROXKHSpeg9QFuKGLWjGOfuyvY8AdlD8n8qxWZ72g7KKq79-vogL83x1sLxLXo-M61G-_CnRwXNySPIzkG2tp9EDp9QYbQZ71IbWSlEQCqGPhgkD4AK4ACcK4eE65huGjndvjhbo__eMLaCMW_LTSDvtouTdBfUD0lCA"/>
          <p:cNvPicPr>
            <a:picLocks noChangeAspect="1" noChangeArrowheads="1"/>
          </p:cNvPicPr>
          <p:nvPr/>
        </p:nvPicPr>
        <p:blipFill>
          <a:blip r:embed="rId6"/>
          <a:srcRect l="3149" t="14363" r="10299" b="17668"/>
          <a:stretch>
            <a:fillRect/>
          </a:stretch>
        </p:blipFill>
        <p:spPr bwMode="auto">
          <a:xfrm>
            <a:off x="914399" y="4656613"/>
            <a:ext cx="2932387" cy="18703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46" name="AutoShape 6" descr="http://spektr-s.ru/sites/default/files/imagepicker/4/4f9ccff41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8" name="Picture 8" descr="https://fs00.infourok.ru/images/doc/226/34520/1/img10.jpg"/>
          <p:cNvPicPr>
            <a:picLocks noChangeAspect="1" noChangeArrowheads="1"/>
          </p:cNvPicPr>
          <p:nvPr/>
        </p:nvPicPr>
        <p:blipFill>
          <a:blip r:embed="rId7"/>
          <a:srcRect l="48620" t="49825" r="19828" b="15232"/>
          <a:stretch>
            <a:fillRect/>
          </a:stretch>
        </p:blipFill>
        <p:spPr bwMode="auto">
          <a:xfrm>
            <a:off x="8418785" y="4666592"/>
            <a:ext cx="3042746" cy="19076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821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188460" y="258792"/>
            <a:ext cx="854015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02012" y="506877"/>
            <a:ext cx="1102753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Тапсырма</a:t>
            </a:r>
          </a:p>
          <a:p>
            <a:endParaRPr lang="kk-KZ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Қоршаған ортада, мектепте, отбасында, </a:t>
            </a: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көшеде жүргенде электрмагниттік</a:t>
            </a: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толқындармен ластану деңгейіне өзара</a:t>
            </a: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талдау жасаңыздар.  </a:t>
            </a:r>
          </a:p>
          <a:p>
            <a:endParaRPr lang="kk-KZ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7"/>
          <p:cNvPicPr>
            <a:picLocks noChangeAspect="1"/>
          </p:cNvPicPr>
          <p:nvPr/>
        </p:nvPicPr>
        <p:blipFill>
          <a:blip r:embed="rId2"/>
          <a:srcRect t="6995" b="7648"/>
          <a:stretch>
            <a:fillRect/>
          </a:stretch>
        </p:blipFill>
        <p:spPr bwMode="auto">
          <a:xfrm>
            <a:off x="0" y="479425"/>
            <a:ext cx="12198350" cy="585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0744200" y="5383213"/>
            <a:ext cx="1322388" cy="116681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69850"/>
            <a:ext cx="12192000" cy="649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Электрмагниттік және дыбыс толқындарының</a:t>
            </a:r>
          </a:p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адам организміне әсер ету ерекшеліктері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9575" y="6289675"/>
            <a:ext cx="9309100" cy="11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9575" y="6397625"/>
            <a:ext cx="93091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900113" y="1320800"/>
            <a:ext cx="10493375" cy="31085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Қорытынды 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Бүгінгі сабақта сіздер</a:t>
            </a:r>
            <a:r>
              <a:rPr lang="kk-KZ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  <a:sym typeface="PT Sans Caption"/>
              </a:rPr>
              <a:t> </a:t>
            </a: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  <a:sym typeface="PT Sans Caption"/>
              </a:rPr>
              <a:t>э</a:t>
            </a: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лектрмагниттік және дыбыс толқындарының  адам организміне </a:t>
            </a:r>
          </a:p>
          <a:p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әсер ету ерекшеліктерін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  <a:sym typeface="PT Sans Caption"/>
              </a:rPr>
              <a:t>түсіндіңіздер</a:t>
            </a:r>
            <a:endParaRPr lang="kk-KZ" sz="28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>
              <a:defRPr/>
            </a:pPr>
            <a:endParaRPr lang="kk-KZ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>
              <a:defRPr/>
            </a:pP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Үй </a:t>
            </a:r>
            <a:r>
              <a:rPr lang="kk-KZ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тапсырмасы: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§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49</a:t>
            </a: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</a:t>
            </a:r>
            <a:r>
              <a:rPr lang="kk-KZ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Мазмұндау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ъект 2"/>
          <p:cNvSpPr>
            <a:spLocks noGrp="1"/>
          </p:cNvSpPr>
          <p:nvPr>
            <p:ph idx="1"/>
          </p:nvPr>
        </p:nvSpPr>
        <p:spPr>
          <a:xfrm>
            <a:off x="679450" y="2371944"/>
            <a:ext cx="10960100" cy="1332953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kk-KZ" altLang="ru-RU" sz="2400" b="1" dirty="0" smtClean="0">
                <a:solidFill>
                  <a:srgbClr val="4472C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Бағалау критерийлері: </a:t>
            </a:r>
          </a:p>
          <a:p>
            <a:pPr>
              <a:defRPr/>
            </a:pPr>
            <a:r>
              <a:rPr lang="kk-KZ" sz="2600" b="1" dirty="0" smtClean="0">
                <a:solidFill>
                  <a:srgbClr val="1F4E7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электромагниттік және дыбыс толқындарының адам ағзасына   әсерін  түсіндіреді       </a:t>
            </a:r>
            <a:endParaRPr lang="kk-KZ" altLang="ru-RU" sz="2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2400"/>
            <a:ext cx="12192000" cy="78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kk-KZ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11.4.4.1 - электромагниттік және дыбыс толқындарының адам ағзасына 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kk-KZ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әсерін  түсіндіру       </a:t>
            </a:r>
            <a:endParaRPr lang="kk-KZ" alt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0063" y="6234113"/>
            <a:ext cx="9345612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09600" y="4143649"/>
            <a:ext cx="110319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Ой-қозғау: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Адам организміне дыбыстық толқындар қалай әсер етеді?</a:t>
            </a:r>
          </a:p>
          <a:p>
            <a:pPr marL="457200" indent="-457200">
              <a:buAutoNum type="arabicPeriod"/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“Дыбыс” және “шу” дегенді қалай түсінесіздер?</a:t>
            </a:r>
          </a:p>
        </p:txBody>
      </p:sp>
    </p:spTree>
  </p:cSld>
  <p:clrMapOvr>
    <a:masterClrMapping/>
  </p:clrMapOvr>
  <p:transition spd="slow" advTm="1499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5C108465-0D8A-41A2-93DE-02902E091AF8}"/>
              </a:ext>
            </a:extLst>
          </p:cNvPr>
          <p:cNvSpPr/>
          <p:nvPr/>
        </p:nvSpPr>
        <p:spPr>
          <a:xfrm>
            <a:off x="819807" y="785004"/>
            <a:ext cx="599506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Негізгі ұғымдар:</a:t>
            </a:r>
          </a:p>
          <a:p>
            <a:pPr>
              <a:buNone/>
            </a:pPr>
            <a:endParaRPr lang="kk-KZ" sz="28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электрмагниттік спектр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спектр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радиотолқындар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микротолқындар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инфрақызыл сәулелену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дыбыс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шу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гамма-сәулелер</a:t>
            </a:r>
          </a:p>
          <a:p>
            <a:pPr>
              <a:buFont typeface="Arial" pitchFamily="34" charset="0"/>
              <a:buChar char="•"/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рентген сәулелер</a:t>
            </a:r>
          </a:p>
          <a:p>
            <a:pPr>
              <a:buNone/>
            </a:pPr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672" y="224287"/>
            <a:ext cx="1345719" cy="5262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171208" y="241539"/>
            <a:ext cx="690113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530" name="Picture 2" descr="https://thumbs.gfycat.com/CheeryShrillCats-small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7381" y="556993"/>
            <a:ext cx="6067018" cy="5670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4288" y="181155"/>
            <a:ext cx="1431984" cy="6211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015933" y="215660"/>
            <a:ext cx="914400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6" name="Прямоугольник 235"/>
          <p:cNvSpPr/>
          <p:nvPr/>
        </p:nvSpPr>
        <p:spPr>
          <a:xfrm>
            <a:off x="925902" y="8193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kk-KZ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276709" y="388189"/>
            <a:ext cx="85955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Электромагниттік толқындар/электрмагниттік сәулелену- </a:t>
            </a:r>
          </a:p>
          <a:p>
            <a:pPr algn="ctr"/>
            <a:r>
              <a:rPr lang="kk-KZ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электрмагниттік өрістің кеңістікте таралатын толқулары</a:t>
            </a:r>
          </a:p>
          <a:p>
            <a:pPr algn="ctr"/>
            <a:r>
              <a:rPr lang="kk-KZ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(күйінің өзгеруі) </a:t>
            </a:r>
          </a:p>
          <a:p>
            <a:endParaRPr lang="ru-RU" b="1" dirty="0"/>
          </a:p>
        </p:txBody>
      </p:sp>
      <p:graphicFrame>
        <p:nvGraphicFramePr>
          <p:cNvPr id="9" name="Схема 8"/>
          <p:cNvGraphicFramePr/>
          <p:nvPr/>
        </p:nvGraphicFramePr>
        <p:xfrm>
          <a:off x="977463" y="1749974"/>
          <a:ext cx="10452538" cy="4593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4288" y="181155"/>
            <a:ext cx="1431984" cy="6211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015933" y="215660"/>
            <a:ext cx="914400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2" name="TextBox 241"/>
          <p:cNvSpPr txBox="1"/>
          <p:nvPr/>
        </p:nvSpPr>
        <p:spPr>
          <a:xfrm>
            <a:off x="2053087" y="215659"/>
            <a:ext cx="6072997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0178" name="AutoShape 2" descr="https://bilim-all.kz/uploads/images/2015/10/10/400x276/16864eb0be025ef90808762c103f65d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0" name="AutoShape 4" descr="https://bilim-all.kz/uploads/images/2015/10/10/400x276/16864eb0be025ef90808762c103f65d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9" name="Схема 8"/>
          <p:cNvGraphicFramePr/>
          <p:nvPr/>
        </p:nvGraphicFramePr>
        <p:xfrm>
          <a:off x="1387366" y="1199071"/>
          <a:ext cx="9459310" cy="4776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76499" y="432212"/>
            <a:ext cx="9225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Электромагниттік сәулеленудің негізгі  сипаттамалары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Прямоугольник 238"/>
          <p:cNvSpPr/>
          <p:nvPr/>
        </p:nvSpPr>
        <p:spPr>
          <a:xfrm>
            <a:off x="276045" y="198407"/>
            <a:ext cx="1397480" cy="483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0" name="TextBox 239"/>
          <p:cNvSpPr txBox="1"/>
          <p:nvPr/>
        </p:nvSpPr>
        <p:spPr>
          <a:xfrm>
            <a:off x="11179834" y="276045"/>
            <a:ext cx="66423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250830" y="1837426"/>
            <a:ext cx="276045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57932" y="4848045"/>
            <a:ext cx="3381553" cy="5693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751530" y="0"/>
            <a:ext cx="6366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Электрмагниттік сәулеленуді жиілік диапазондары бойынша бөлу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62152" y="1132076"/>
          <a:ext cx="11051628" cy="5445869"/>
        </p:xfrm>
        <a:graphic>
          <a:graphicData uri="http://schemas.openxmlformats.org/drawingml/2006/table">
            <a:tbl>
              <a:tblPr/>
              <a:tblGrid>
                <a:gridCol w="2370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4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16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783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Радиотолқындар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Аса ұзын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км-ден аса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 кГц-тен кем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Атмосфералық және магнитосфералық құбылыстар.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Радиобайланыс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7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Ұзын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км-1 км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 кГц-300кГц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7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Орташа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км-100 м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 кГц-3мГц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Қысқа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 м-10 м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мГц-30мГц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7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Ультрақысқа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м-0,1 мм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 мГц-3000ГГц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78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Инфрақызыл сәулелену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мм-780 нм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 ГГц-429ТГц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Жылу және электрмен әсер еткенде молекулалармен атомдардың сәулеленуі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9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Көзге көрінетін сәулелер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780-380 нм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429-750 ТГц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26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Ультракүлгін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380 нм-10 нм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7,5*1014 Гц-3*1016 Гц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Жылдамдатылған электрондардың әсерінен атомдардың сәулеленуі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03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Рентгендік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нм-5 нм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3*1016Гц-6*1019Гц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Жылдамдатылған зарядталған бөлшектердің әсерінен болатын атомдық  процестер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178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Гамма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нм кем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6*1019 Гц-тен артық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40315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Ядролық және ғарыштық процестер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143" marR="61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16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95A0DE-FBAF-46E0-A9C4-8CC8DDE25747}"/>
              </a:ext>
            </a:extLst>
          </p:cNvPr>
          <p:cNvCxnSpPr>
            <a:cxnSpLocks/>
          </p:cNvCxnSpPr>
          <p:nvPr/>
        </p:nvCxnSpPr>
        <p:spPr>
          <a:xfrm flipV="1">
            <a:off x="1025610" y="1608881"/>
            <a:ext cx="0" cy="5229467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5663503-CC4B-4266-AF95-476714A4212B}"/>
              </a:ext>
            </a:extLst>
          </p:cNvPr>
          <p:cNvCxnSpPr>
            <a:cxnSpLocks/>
          </p:cNvCxnSpPr>
          <p:nvPr/>
        </p:nvCxnSpPr>
        <p:spPr>
          <a:xfrm>
            <a:off x="1025610" y="4186408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FAB7D9-E9AF-47D6-B946-B64838C60F03}"/>
              </a:ext>
            </a:extLst>
          </p:cNvPr>
          <p:cNvCxnSpPr>
            <a:cxnSpLocks/>
          </p:cNvCxnSpPr>
          <p:nvPr/>
        </p:nvCxnSpPr>
        <p:spPr>
          <a:xfrm>
            <a:off x="1025610" y="6271304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C25B98-088F-4560-B56B-4D4B03053E95}"/>
              </a:ext>
            </a:extLst>
          </p:cNvPr>
          <p:cNvCxnSpPr>
            <a:cxnSpLocks/>
          </p:cNvCxnSpPr>
          <p:nvPr/>
        </p:nvCxnSpPr>
        <p:spPr>
          <a:xfrm>
            <a:off x="1046638" y="2102005"/>
            <a:ext cx="566272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14A170-C840-48F2-80FB-D86CFCE92CC8}"/>
              </a:ext>
            </a:extLst>
          </p:cNvPr>
          <p:cNvSpPr txBox="1"/>
          <p:nvPr/>
        </p:nvSpPr>
        <p:spPr>
          <a:xfrm flipH="1">
            <a:off x="1296647" y="2450191"/>
            <a:ext cx="833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222967" y="267419"/>
            <a:ext cx="690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290" name="AutoShape 2" descr="https://mrblue.ucoz.com/Blog/Herbal/Tanaman_Herbal_Indonesi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17042" y="483080"/>
            <a:ext cx="8015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Тәжірибе жүзінде магнит өрісінің диапазондары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932248" y="1418898"/>
            <a:ext cx="2425808" cy="2002220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тұрақты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535442" y="1513490"/>
            <a:ext cx="2539041" cy="1891862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импульстік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305818" y="1623848"/>
            <a:ext cx="2449902" cy="1891862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аса жоғары жиіліктегі</a:t>
            </a:r>
          </a:p>
          <a:p>
            <a:pPr algn="ctr"/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АЖЖ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289946" y="1560786"/>
            <a:ext cx="2822523" cy="187609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жоғары жиіліктегі</a:t>
            </a:r>
          </a:p>
          <a:p>
            <a:pPr algn="ctr"/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ЖЖ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88276" y="3821601"/>
            <a:ext cx="2916621" cy="2074702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лазерлік</a:t>
            </a:r>
          </a:p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сәулелену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529146" y="4001862"/>
            <a:ext cx="3152806" cy="1815614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 өндірістік жиілік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404825" y="3871575"/>
            <a:ext cx="3571336" cy="2040494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магнит өрісінің өндірістік  жиіліктегі ЖВЖ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1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95A0DE-FBAF-46E0-A9C4-8CC8DDE25747}"/>
              </a:ext>
            </a:extLst>
          </p:cNvPr>
          <p:cNvCxnSpPr>
            <a:cxnSpLocks/>
          </p:cNvCxnSpPr>
          <p:nvPr/>
        </p:nvCxnSpPr>
        <p:spPr>
          <a:xfrm flipV="1">
            <a:off x="1025610" y="1608881"/>
            <a:ext cx="0" cy="5229467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5663503-CC4B-4266-AF95-476714A4212B}"/>
              </a:ext>
            </a:extLst>
          </p:cNvPr>
          <p:cNvCxnSpPr>
            <a:cxnSpLocks/>
          </p:cNvCxnSpPr>
          <p:nvPr/>
        </p:nvCxnSpPr>
        <p:spPr>
          <a:xfrm>
            <a:off x="1025610" y="4186408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FAB7D9-E9AF-47D6-B946-B64838C60F03}"/>
              </a:ext>
            </a:extLst>
          </p:cNvPr>
          <p:cNvCxnSpPr>
            <a:cxnSpLocks/>
          </p:cNvCxnSpPr>
          <p:nvPr/>
        </p:nvCxnSpPr>
        <p:spPr>
          <a:xfrm>
            <a:off x="1025610" y="6271304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C25B98-088F-4560-B56B-4D4B03053E95}"/>
              </a:ext>
            </a:extLst>
          </p:cNvPr>
          <p:cNvCxnSpPr>
            <a:cxnSpLocks/>
          </p:cNvCxnSpPr>
          <p:nvPr/>
        </p:nvCxnSpPr>
        <p:spPr>
          <a:xfrm>
            <a:off x="1046638" y="2102005"/>
            <a:ext cx="566272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14A170-C840-48F2-80FB-D86CFCE92CC8}"/>
              </a:ext>
            </a:extLst>
          </p:cNvPr>
          <p:cNvSpPr txBox="1"/>
          <p:nvPr/>
        </p:nvSpPr>
        <p:spPr>
          <a:xfrm flipH="1">
            <a:off x="1296647" y="2450191"/>
            <a:ext cx="833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222967" y="267419"/>
            <a:ext cx="690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64425" y="384024"/>
            <a:ext cx="7667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Радиотолқындардың әсер ету механизмі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266" name="AutoShape 2" descr="https://invitro.ucoz.ru/veg_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0" name="Picture 6" descr="https://dbdd.ru/assets/4595103-778x8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6392" name="Picture 8" descr="https://dbdd.ru/assets/4595103-778x8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86544" y="1458459"/>
            <a:ext cx="56511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ХХ ғасырда А.С.Попов радионы ойлап</a:t>
            </a:r>
          </a:p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тапқаннан кейін алғаш рет В.Я.Данилевский радиотолқындардың биологиялық әсеріне тәжірибе жүзінде зерттеу жүргізді.</a:t>
            </a:r>
          </a:p>
          <a:p>
            <a:endParaRPr lang="kk-KZ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Қазіргі уақытта организмге сіңірілген </a:t>
            </a:r>
          </a:p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электр энергиясы термиялық және ерекше биологиялық әсер тудыруы мүмкін екені дәлелденген.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5362" name="Picture 2" descr="https://i.ytimg.com/vi/QLRWqdyJanU/maxres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4579" y="1529255"/>
            <a:ext cx="4902456" cy="3689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3821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95A0DE-FBAF-46E0-A9C4-8CC8DDE25747}"/>
              </a:ext>
            </a:extLst>
          </p:cNvPr>
          <p:cNvCxnSpPr>
            <a:cxnSpLocks/>
          </p:cNvCxnSpPr>
          <p:nvPr/>
        </p:nvCxnSpPr>
        <p:spPr>
          <a:xfrm flipV="1">
            <a:off x="1025610" y="1608881"/>
            <a:ext cx="0" cy="5229467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5663503-CC4B-4266-AF95-476714A4212B}"/>
              </a:ext>
            </a:extLst>
          </p:cNvPr>
          <p:cNvCxnSpPr>
            <a:cxnSpLocks/>
          </p:cNvCxnSpPr>
          <p:nvPr/>
        </p:nvCxnSpPr>
        <p:spPr>
          <a:xfrm>
            <a:off x="1025610" y="4186408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FAB7D9-E9AF-47D6-B946-B64838C60F03}"/>
              </a:ext>
            </a:extLst>
          </p:cNvPr>
          <p:cNvCxnSpPr>
            <a:cxnSpLocks/>
          </p:cNvCxnSpPr>
          <p:nvPr/>
        </p:nvCxnSpPr>
        <p:spPr>
          <a:xfrm>
            <a:off x="1025610" y="6271304"/>
            <a:ext cx="2862210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C25B98-088F-4560-B56B-4D4B03053E95}"/>
              </a:ext>
            </a:extLst>
          </p:cNvPr>
          <p:cNvCxnSpPr>
            <a:cxnSpLocks/>
          </p:cNvCxnSpPr>
          <p:nvPr/>
        </p:nvCxnSpPr>
        <p:spPr>
          <a:xfrm>
            <a:off x="1046638" y="2102005"/>
            <a:ext cx="566272" cy="0"/>
          </a:xfrm>
          <a:prstGeom prst="line">
            <a:avLst/>
          </a:prstGeom>
          <a:ln w="381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14A170-C840-48F2-80FB-D86CFCE92CC8}"/>
              </a:ext>
            </a:extLst>
          </p:cNvPr>
          <p:cNvSpPr txBox="1"/>
          <p:nvPr/>
        </p:nvSpPr>
        <p:spPr>
          <a:xfrm flipH="1">
            <a:off x="1296647" y="2450191"/>
            <a:ext cx="833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222967" y="267419"/>
            <a:ext cx="6901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49571" y="310552"/>
            <a:ext cx="184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sz="20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02" name="AutoShape 6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6" name="AutoShape 10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AutoShape 12" descr="http://karapuzzik.com/wp-content/uploads/2014/05/saalmonella-zelyonay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://prostatity-net.ru/wp-content/uploads/2016/06/antibiotiki-pri-salmonellez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://prostatity-net.ru/wp-content/uploads/2016/06/antibiotiki-pri-salmonellez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4" name="AutoShape 18" descr="http://chert-poberi.ru/wp-content/uploads/proga/111/images/igor-22january171237133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6" name="AutoShape 20" descr="http://chert-poberi.ru/wp-content/uploads/proga/111/images/igor-22january171237133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270076" y="250166"/>
            <a:ext cx="3844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126" name="AutoShape 6" descr="http://utub.kz/uploads/thumbs/9344371c1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4" name="AutoShape 8" descr="http://sirdariya.kz/otdels/IZO/labor-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25" name="Схема 24"/>
          <p:cNvGraphicFramePr/>
          <p:nvPr/>
        </p:nvGraphicFramePr>
        <p:xfrm>
          <a:off x="586002" y="1450428"/>
          <a:ext cx="6633713" cy="458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1481959" y="233239"/>
            <a:ext cx="92858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Радиотолқындардың әсер ету қарқындылығы мен ұзақтығы 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13314" name="Picture 2" descr="https://yandex.kz/images/_crpd/rJj5M4165/7fb2ed0jVJps/S7mqbcmaOrafL3NWEtBIuo0TmxYO0bVyFirN9DyrJ3IBPyTOrKQWYE-rYC5bHrTXeCHorzaKta03M8640hTvbFpciy08TztD_7q2paFz3khOsCzECVO31lZfCDFIavJGJ6zwn54RsYdozzFZybnWMqpW3dtH_LMoEjLOK4VlKkv8OJsMTCrrUTx88pfzsW5L_RI_ZTihNETF32pAOK0y1-f-F7xsclImSDxAa5ialPMJtd3oJQ1wiAFjjMjXlsk77zhZ7c7Z6QDOH4KGo4Ne-QwQH1QZMjVVtJ054Zl8kJcEPBWsTIFBVTgf0mqKO7QQ-zRui0Q_QPsSYL5a1Lbqyj8L6qy9KxlBfP3zpqIivRkMIp0WOmAHVRTO-xFKrEPXxz5GvdzyM1U7X0N5u2v3oHq3LIlljIBI8mFuyqQ1SbpvC4n_fznJY_5fESVBgP94LcGtFtsQhEZnfPnzSfzR9WT8Fr4tk7NUWn9RCIqb9gNZVu3JJr_AWgGBbwqF1wpabhrJD40omcA8_uGWE-JfCK-RrNbqQLdXBhy6wzu8cbamLfZtHKPx9nhuYkl5a0Xz24f_KQbdkYpBI615VTcZyf_6KQ8fuwuDfB0CJNMAjPgMMG6k-ZH2RFavWQFLXEHk9K3lPc7gYZXJ33I5mfrUEOmF_-lH_DOJgiNfyvTG2EuOK2i-zAirMe4vcPQyIs3ZPjK-pmkDdSVUX0ghqq5gtSU9Zc--s8CEe_9xOVka1BPrN4w5Za3SCKJxrvrXJQn5jbprHax6C3LPH8NHMyKOG1_xvYe7UeSlJq96oWmdY7VGrCROXKHSpeg9QFuKGLWjGOfuyvY8AdlD8n8qxWZ72g7KKq79-vogL83x1sLxLXo-M61G-_CnRwXNySPIzkG2tp9EDp9QYbQZ71IbWSlEQCqGPhgkD4AK4ACcK4eE65huGjndvjhbo__eMLaCMW_LTSDvtouTdBfUD0lCA"/>
          <p:cNvPicPr>
            <a:picLocks noChangeAspect="1" noChangeArrowheads="1"/>
          </p:cNvPicPr>
          <p:nvPr/>
        </p:nvPicPr>
        <p:blipFill>
          <a:blip r:embed="rId7"/>
          <a:srcRect l="3149" t="14363" r="10299" b="17668"/>
          <a:stretch>
            <a:fillRect/>
          </a:stretch>
        </p:blipFill>
        <p:spPr bwMode="auto">
          <a:xfrm>
            <a:off x="7157546" y="1466193"/>
            <a:ext cx="4508938" cy="38625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3821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12289</TotalTime>
  <Words>410</Words>
  <Application>Microsoft Office PowerPoint</Application>
  <PresentationFormat>Широкоэкранный</PresentationFormat>
  <Paragraphs>145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SimSun</vt:lpstr>
      <vt:lpstr>Arial</vt:lpstr>
      <vt:lpstr>Calibri</vt:lpstr>
      <vt:lpstr>PT Sans Caption</vt:lpstr>
      <vt:lpstr>Roboto Condensed</vt:lpstr>
      <vt:lpstr>Source Sans Pro</vt:lpstr>
      <vt:lpstr>Tahoma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Данагул</cp:lastModifiedBy>
  <cp:revision>1050</cp:revision>
  <dcterms:created xsi:type="dcterms:W3CDTF">2017-01-10T11:09:36Z</dcterms:created>
  <dcterms:modified xsi:type="dcterms:W3CDTF">2024-11-05T14:58:13Z</dcterms:modified>
</cp:coreProperties>
</file>