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21" r:id="rId3"/>
    <p:sldId id="297" r:id="rId4"/>
    <p:sldId id="300" r:id="rId5"/>
    <p:sldId id="311" r:id="rId6"/>
    <p:sldId id="312" r:id="rId7"/>
    <p:sldId id="313" r:id="rId8"/>
    <p:sldId id="314" r:id="rId9"/>
    <p:sldId id="262" r:id="rId10"/>
    <p:sldId id="315" r:id="rId11"/>
    <p:sldId id="304" r:id="rId12"/>
    <p:sldId id="316" r:id="rId13"/>
    <p:sldId id="323" r:id="rId14"/>
    <p:sldId id="319" r:id="rId15"/>
    <p:sldId id="320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21A"/>
    <a:srgbClr val="33E4ED"/>
    <a:srgbClr val="0E9BA2"/>
    <a:srgbClr val="0F511C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493" autoAdjust="0"/>
  </p:normalViewPr>
  <p:slideViewPr>
    <p:cSldViewPr snapToGrid="0" showGuides="1">
      <p:cViewPr varScale="1">
        <p:scale>
          <a:sx n="83" d="100"/>
          <a:sy n="83" d="100"/>
        </p:scale>
        <p:origin x="552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004D7-F4C1-4FE4-BA23-A738C7E2DE19}" type="doc">
      <dgm:prSet loTypeId="urn:microsoft.com/office/officeart/2005/8/layout/defaul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4892B40-2FFB-42C4-B07A-85AA6BA06920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Морфологиялық 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0979041-62FE-4DE2-9D74-F7892C09EF43}" type="parTrans" cxnId="{030DD4EA-3F14-4665-8B3D-ADC154BC27E4}">
      <dgm:prSet/>
      <dgm:spPr/>
      <dgm:t>
        <a:bodyPr/>
        <a:lstStyle/>
        <a:p>
          <a:endParaRPr lang="ru-RU"/>
        </a:p>
      </dgm:t>
    </dgm:pt>
    <dgm:pt modelId="{6E82237D-C814-44C2-B08E-0641DE72633F}" type="sibTrans" cxnId="{030DD4EA-3F14-4665-8B3D-ADC154BC27E4}">
      <dgm:prSet/>
      <dgm:spPr/>
      <dgm:t>
        <a:bodyPr/>
        <a:lstStyle/>
        <a:p>
          <a:endParaRPr lang="ru-RU"/>
        </a:p>
      </dgm:t>
    </dgm:pt>
    <dgm:pt modelId="{1CC84E40-BA1C-470F-8D58-BB16DCB08A22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Метаболиттік 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0A5BB6F-6E20-47FD-ACCB-E33CBE726437}" type="parTrans" cxnId="{8D489684-25CB-43C4-8EBD-C4EB752BC9F8}">
      <dgm:prSet/>
      <dgm:spPr/>
      <dgm:t>
        <a:bodyPr/>
        <a:lstStyle/>
        <a:p>
          <a:endParaRPr lang="ru-RU"/>
        </a:p>
      </dgm:t>
    </dgm:pt>
    <dgm:pt modelId="{B09ADF8F-4741-41EF-87EE-91108D76AE69}" type="sibTrans" cxnId="{8D489684-25CB-43C4-8EBD-C4EB752BC9F8}">
      <dgm:prSet/>
      <dgm:spPr/>
      <dgm:t>
        <a:bodyPr/>
        <a:lstStyle/>
        <a:p>
          <a:endParaRPr lang="ru-RU"/>
        </a:p>
      </dgm:t>
    </dgm:pt>
    <dgm:pt modelId="{AAD3FAC7-131B-484C-89D6-7479C9BC1DDF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Иммунологиялық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FC496A-9DB1-4179-A8E2-73FF340D02B5}" type="parTrans" cxnId="{15C9FF94-662C-4AB2-8CA2-5EC3022ACD4A}">
      <dgm:prSet/>
      <dgm:spPr/>
      <dgm:t>
        <a:bodyPr/>
        <a:lstStyle/>
        <a:p>
          <a:endParaRPr lang="ru-RU"/>
        </a:p>
      </dgm:t>
    </dgm:pt>
    <dgm:pt modelId="{9AD36156-2B56-4129-8C74-9C882F8C0CDE}" type="sibTrans" cxnId="{15C9FF94-662C-4AB2-8CA2-5EC3022ACD4A}">
      <dgm:prSet/>
      <dgm:spPr/>
      <dgm:t>
        <a:bodyPr/>
        <a:lstStyle/>
        <a:p>
          <a:endParaRPr lang="ru-RU"/>
        </a:p>
      </dgm:t>
    </dgm:pt>
    <dgm:pt modelId="{2D8C77A6-36CC-4970-A25B-20D4EDFAD7EE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Генетикалық 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B49B9A-4CDF-4F5D-ACF2-7A8B86DE58A5}" type="parTrans" cxnId="{051044A1-CF58-4611-AD69-A5F5C85BE587}">
      <dgm:prSet/>
      <dgm:spPr/>
      <dgm:t>
        <a:bodyPr/>
        <a:lstStyle/>
        <a:p>
          <a:endParaRPr lang="ru-RU"/>
        </a:p>
      </dgm:t>
    </dgm:pt>
    <dgm:pt modelId="{B550DD38-1185-4890-AC9E-F0E1E58EA8D4}" type="sibTrans" cxnId="{051044A1-CF58-4611-AD69-A5F5C85BE587}">
      <dgm:prSet/>
      <dgm:spPr/>
      <dgm:t>
        <a:bodyPr/>
        <a:lstStyle/>
        <a:p>
          <a:endParaRPr lang="ru-RU"/>
        </a:p>
      </dgm:t>
    </dgm:pt>
    <dgm:pt modelId="{AD49C4B8-389B-4641-989E-457A5013C591}" type="pres">
      <dgm:prSet presAssocID="{574004D7-F4C1-4FE4-BA23-A738C7E2DE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E58FD-A4CE-40EB-BB8A-5623723F2405}" type="pres">
      <dgm:prSet presAssocID="{14892B40-2FFB-42C4-B07A-85AA6BA069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C0C5A-0BBA-4659-9F96-3CACE70A3ECD}" type="pres">
      <dgm:prSet presAssocID="{6E82237D-C814-44C2-B08E-0641DE72633F}" presName="sibTrans" presStyleCnt="0"/>
      <dgm:spPr/>
    </dgm:pt>
    <dgm:pt modelId="{E19C7EF7-5B3A-4CDE-862F-DBD2A435EC88}" type="pres">
      <dgm:prSet presAssocID="{1CC84E40-BA1C-470F-8D58-BB16DCB08A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0B9C3-DDDF-46F0-AA12-5ECAF42CD8A8}" type="pres">
      <dgm:prSet presAssocID="{B09ADF8F-4741-41EF-87EE-91108D76AE69}" presName="sibTrans" presStyleCnt="0"/>
      <dgm:spPr/>
    </dgm:pt>
    <dgm:pt modelId="{71772970-B3C9-4819-B538-233E05F1934E}" type="pres">
      <dgm:prSet presAssocID="{AAD3FAC7-131B-484C-89D6-7479C9BC1D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A750-A3D9-4809-AE94-4E92DBFB705D}" type="pres">
      <dgm:prSet presAssocID="{9AD36156-2B56-4129-8C74-9C882F8C0CDE}" presName="sibTrans" presStyleCnt="0"/>
      <dgm:spPr/>
    </dgm:pt>
    <dgm:pt modelId="{6B99FBD9-26C7-466B-BCE8-4E76FC0FD23C}" type="pres">
      <dgm:prSet presAssocID="{2D8C77A6-36CC-4970-A25B-20D4EDFAD7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89684-25CB-43C4-8EBD-C4EB752BC9F8}" srcId="{574004D7-F4C1-4FE4-BA23-A738C7E2DE19}" destId="{1CC84E40-BA1C-470F-8D58-BB16DCB08A22}" srcOrd="1" destOrd="0" parTransId="{60A5BB6F-6E20-47FD-ACCB-E33CBE726437}" sibTransId="{B09ADF8F-4741-41EF-87EE-91108D76AE69}"/>
    <dgm:cxn modelId="{051044A1-CF58-4611-AD69-A5F5C85BE587}" srcId="{574004D7-F4C1-4FE4-BA23-A738C7E2DE19}" destId="{2D8C77A6-36CC-4970-A25B-20D4EDFAD7EE}" srcOrd="3" destOrd="0" parTransId="{0EB49B9A-4CDF-4F5D-ACF2-7A8B86DE58A5}" sibTransId="{B550DD38-1185-4890-AC9E-F0E1E58EA8D4}"/>
    <dgm:cxn modelId="{5F1A996D-48D6-4D49-A1CF-056FCD0E06C7}" type="presOf" srcId="{2D8C77A6-36CC-4970-A25B-20D4EDFAD7EE}" destId="{6B99FBD9-26C7-466B-BCE8-4E76FC0FD23C}" srcOrd="0" destOrd="0" presId="urn:microsoft.com/office/officeart/2005/8/layout/default"/>
    <dgm:cxn modelId="{A11DBF45-EB23-4892-A17D-5B45B1C23275}" type="presOf" srcId="{14892B40-2FFB-42C4-B07A-85AA6BA06920}" destId="{358E58FD-A4CE-40EB-BB8A-5623723F2405}" srcOrd="0" destOrd="0" presId="urn:microsoft.com/office/officeart/2005/8/layout/default"/>
    <dgm:cxn modelId="{A7D847F5-7E9C-483B-BC52-39904BA7FC50}" type="presOf" srcId="{574004D7-F4C1-4FE4-BA23-A738C7E2DE19}" destId="{AD49C4B8-389B-4641-989E-457A5013C591}" srcOrd="0" destOrd="0" presId="urn:microsoft.com/office/officeart/2005/8/layout/default"/>
    <dgm:cxn modelId="{469104CC-DD2E-4BB2-9CD9-40A8EC458987}" type="presOf" srcId="{AAD3FAC7-131B-484C-89D6-7479C9BC1DDF}" destId="{71772970-B3C9-4819-B538-233E05F1934E}" srcOrd="0" destOrd="0" presId="urn:microsoft.com/office/officeart/2005/8/layout/default"/>
    <dgm:cxn modelId="{AB6E68C6-9942-4F35-856B-1E313ED8903C}" type="presOf" srcId="{1CC84E40-BA1C-470F-8D58-BB16DCB08A22}" destId="{E19C7EF7-5B3A-4CDE-862F-DBD2A435EC88}" srcOrd="0" destOrd="0" presId="urn:microsoft.com/office/officeart/2005/8/layout/default"/>
    <dgm:cxn modelId="{030DD4EA-3F14-4665-8B3D-ADC154BC27E4}" srcId="{574004D7-F4C1-4FE4-BA23-A738C7E2DE19}" destId="{14892B40-2FFB-42C4-B07A-85AA6BA06920}" srcOrd="0" destOrd="0" parTransId="{C0979041-62FE-4DE2-9D74-F7892C09EF43}" sibTransId="{6E82237D-C814-44C2-B08E-0641DE72633F}"/>
    <dgm:cxn modelId="{15C9FF94-662C-4AB2-8CA2-5EC3022ACD4A}" srcId="{574004D7-F4C1-4FE4-BA23-A738C7E2DE19}" destId="{AAD3FAC7-131B-484C-89D6-7479C9BC1DDF}" srcOrd="2" destOrd="0" parTransId="{A3FC496A-9DB1-4179-A8E2-73FF340D02B5}" sibTransId="{9AD36156-2B56-4129-8C74-9C882F8C0CDE}"/>
    <dgm:cxn modelId="{92166F14-7527-4130-9265-22C2346CCA01}" type="presParOf" srcId="{AD49C4B8-389B-4641-989E-457A5013C591}" destId="{358E58FD-A4CE-40EB-BB8A-5623723F2405}" srcOrd="0" destOrd="0" presId="urn:microsoft.com/office/officeart/2005/8/layout/default"/>
    <dgm:cxn modelId="{B34A5ACF-3DFF-484E-854E-9EE22E54466C}" type="presParOf" srcId="{AD49C4B8-389B-4641-989E-457A5013C591}" destId="{28EC0C5A-0BBA-4659-9F96-3CACE70A3ECD}" srcOrd="1" destOrd="0" presId="urn:microsoft.com/office/officeart/2005/8/layout/default"/>
    <dgm:cxn modelId="{4CFC4E34-AB85-4B44-8BDB-C72AAF57DC7F}" type="presParOf" srcId="{AD49C4B8-389B-4641-989E-457A5013C591}" destId="{E19C7EF7-5B3A-4CDE-862F-DBD2A435EC88}" srcOrd="2" destOrd="0" presId="urn:microsoft.com/office/officeart/2005/8/layout/default"/>
    <dgm:cxn modelId="{F5D59908-BBEB-4161-8766-EEEF9E8BADB4}" type="presParOf" srcId="{AD49C4B8-389B-4641-989E-457A5013C591}" destId="{5270B9C3-DDDF-46F0-AA12-5ECAF42CD8A8}" srcOrd="3" destOrd="0" presId="urn:microsoft.com/office/officeart/2005/8/layout/default"/>
    <dgm:cxn modelId="{842C8E8F-669A-4DAB-8FD1-2AFFF61899D8}" type="presParOf" srcId="{AD49C4B8-389B-4641-989E-457A5013C591}" destId="{71772970-B3C9-4819-B538-233E05F1934E}" srcOrd="4" destOrd="0" presId="urn:microsoft.com/office/officeart/2005/8/layout/default"/>
    <dgm:cxn modelId="{3A3F8B63-2A15-468F-A4FB-4CD4E73D855C}" type="presParOf" srcId="{AD49C4B8-389B-4641-989E-457A5013C591}" destId="{959DA750-A3D9-4809-AE94-4E92DBFB705D}" srcOrd="5" destOrd="0" presId="urn:microsoft.com/office/officeart/2005/8/layout/default"/>
    <dgm:cxn modelId="{27935454-A58A-42C8-904B-F99B3605E657}" type="presParOf" srcId="{AD49C4B8-389B-4641-989E-457A5013C591}" destId="{6B99FBD9-26C7-466B-BCE8-4E76FC0FD23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EC2B6-5D94-4998-99C8-8986A9767FBA}" type="doc">
      <dgm:prSet loTypeId="urn:microsoft.com/office/officeart/2005/8/layout/arrow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E41F1C-120B-4FBA-814F-D4381028B8E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kk-KZ" sz="2000" b="1" dirty="0" smtClean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kk-KZ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Грам “+” бактериялар</a:t>
          </a:r>
        </a:p>
        <a:p>
          <a:r>
            <a:rPr lang="kk-KZ" sz="28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жасушалар кристалл күлгінді жинап, көк түске боялады</a:t>
          </a:r>
        </a:p>
        <a:p>
          <a:endParaRPr lang="kk-KZ" sz="2000" b="0" dirty="0" smtClean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ru-RU" sz="2000" b="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0905C6-EDE4-400C-812B-6ECEE62E45E9}" type="parTrans" cxnId="{E5AA264E-BABE-438C-9CA9-5E0B43A79CC7}">
      <dgm:prSet/>
      <dgm:spPr/>
      <dgm:t>
        <a:bodyPr/>
        <a:lstStyle/>
        <a:p>
          <a:endParaRPr lang="ru-RU"/>
        </a:p>
      </dgm:t>
    </dgm:pt>
    <dgm:pt modelId="{00854A92-8B8B-440C-B93F-66CD226E035F}" type="sibTrans" cxnId="{E5AA264E-BABE-438C-9CA9-5E0B43A79CC7}">
      <dgm:prSet/>
      <dgm:spPr/>
      <dgm:t>
        <a:bodyPr/>
        <a:lstStyle/>
        <a:p>
          <a:endParaRPr lang="ru-RU"/>
        </a:p>
      </dgm:t>
    </dgm:pt>
    <dgm:pt modelId="{1CF5342C-2C04-40F2-8446-B23F30DC33B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Грам</a:t>
          </a:r>
          <a:r>
            <a:rPr lang="kk-KZ" sz="2800" b="1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“–” бактериялар</a:t>
          </a:r>
        </a:p>
        <a:p>
          <a:r>
            <a:rPr lang="kk-KZ" sz="2800" b="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Жасушалар кристал күлгін С2Н5ОН-мен  шайылып, түссізденеді</a:t>
          </a:r>
        </a:p>
        <a:p>
          <a:endParaRPr lang="ru-RU" sz="2000" b="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FFF7AB-3263-4F07-BCC6-1BFF81FB51A3}" type="parTrans" cxnId="{FBE5F83A-1ABA-4287-91F1-AD78D5EBCD95}">
      <dgm:prSet/>
      <dgm:spPr/>
      <dgm:t>
        <a:bodyPr/>
        <a:lstStyle/>
        <a:p>
          <a:endParaRPr lang="ru-RU"/>
        </a:p>
      </dgm:t>
    </dgm:pt>
    <dgm:pt modelId="{7FD7DA85-C230-4952-A45B-D198F5D7ECBE}" type="sibTrans" cxnId="{FBE5F83A-1ABA-4287-91F1-AD78D5EBCD95}">
      <dgm:prSet/>
      <dgm:spPr/>
      <dgm:t>
        <a:bodyPr/>
        <a:lstStyle/>
        <a:p>
          <a:endParaRPr lang="ru-RU"/>
        </a:p>
      </dgm:t>
    </dgm:pt>
    <dgm:pt modelId="{0F9F1E99-417E-45DA-A842-C3A4F078DD92}" type="pres">
      <dgm:prSet presAssocID="{3E5EC2B6-5D94-4998-99C8-8986A9767F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EDA4A-D9BE-4C24-A5DA-F9C17DFF3F67}" type="pres">
      <dgm:prSet presAssocID="{98E41F1C-120B-4FBA-814F-D4381028B8E0}" presName="arrow" presStyleLbl="node1" presStyleIdx="0" presStyleCnt="2" custScaleY="10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85C08-5DA3-4A91-AB1F-2D09439E5249}" type="pres">
      <dgm:prSet presAssocID="{1CF5342C-2C04-40F2-8446-B23F30DC33BF}" presName="arrow" presStyleLbl="node1" presStyleIdx="1" presStyleCnt="2" custScaleY="10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77676-A506-446B-8326-2895D62B2970}" type="presOf" srcId="{98E41F1C-120B-4FBA-814F-D4381028B8E0}" destId="{F26EDA4A-D9BE-4C24-A5DA-F9C17DFF3F67}" srcOrd="0" destOrd="0" presId="urn:microsoft.com/office/officeart/2005/8/layout/arrow1"/>
    <dgm:cxn modelId="{1E517CC3-9BDF-408B-9D08-D2062D421DC8}" type="presOf" srcId="{1CF5342C-2C04-40F2-8446-B23F30DC33BF}" destId="{59D85C08-5DA3-4A91-AB1F-2D09439E5249}" srcOrd="0" destOrd="0" presId="urn:microsoft.com/office/officeart/2005/8/layout/arrow1"/>
    <dgm:cxn modelId="{E5AA264E-BABE-438C-9CA9-5E0B43A79CC7}" srcId="{3E5EC2B6-5D94-4998-99C8-8986A9767FBA}" destId="{98E41F1C-120B-4FBA-814F-D4381028B8E0}" srcOrd="0" destOrd="0" parTransId="{DD0905C6-EDE4-400C-812B-6ECEE62E45E9}" sibTransId="{00854A92-8B8B-440C-B93F-66CD226E035F}"/>
    <dgm:cxn modelId="{FBE5F83A-1ABA-4287-91F1-AD78D5EBCD95}" srcId="{3E5EC2B6-5D94-4998-99C8-8986A9767FBA}" destId="{1CF5342C-2C04-40F2-8446-B23F30DC33BF}" srcOrd="1" destOrd="0" parTransId="{78FFF7AB-3263-4F07-BCC6-1BFF81FB51A3}" sibTransId="{7FD7DA85-C230-4952-A45B-D198F5D7ECBE}"/>
    <dgm:cxn modelId="{DE6E5781-B850-4628-921B-EC98FA0A21C4}" type="presOf" srcId="{3E5EC2B6-5D94-4998-99C8-8986A9767FBA}" destId="{0F9F1E99-417E-45DA-A842-C3A4F078DD92}" srcOrd="0" destOrd="0" presId="urn:microsoft.com/office/officeart/2005/8/layout/arrow1"/>
    <dgm:cxn modelId="{BE6188AB-1FB5-4442-A8E6-88326EA29DCB}" type="presParOf" srcId="{0F9F1E99-417E-45DA-A842-C3A4F078DD92}" destId="{F26EDA4A-D9BE-4C24-A5DA-F9C17DFF3F67}" srcOrd="0" destOrd="0" presId="urn:microsoft.com/office/officeart/2005/8/layout/arrow1"/>
    <dgm:cxn modelId="{7180F8E6-095E-4015-BFBF-01F121D59241}" type="presParOf" srcId="{0F9F1E99-417E-45DA-A842-C3A4F078DD92}" destId="{59D85C08-5DA3-4A91-AB1F-2D09439E524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F7757-FA6F-4166-AD13-603ED6528851}" type="doc">
      <dgm:prSet loTypeId="urn:microsoft.com/office/officeart/2005/8/layout/hList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3423B0-2025-4AE5-AE38-7F0D792BB079}">
      <dgm:prSet phldrT="[Текст]" custT="1"/>
      <dgm:spPr/>
      <dgm:t>
        <a:bodyPr/>
        <a:lstStyle/>
        <a:p>
          <a:r>
            <a:rPr lang="kk-KZ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Грам оң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E2EAB7-4D77-4BB5-B4AF-16FB29F8A8A7}" type="parTrans" cxnId="{D7957835-DC2E-482E-80D4-38F0993F1C9B}">
      <dgm:prSet/>
      <dgm:spPr/>
      <dgm:t>
        <a:bodyPr/>
        <a:lstStyle/>
        <a:p>
          <a:endParaRPr lang="ru-RU"/>
        </a:p>
      </dgm:t>
    </dgm:pt>
    <dgm:pt modelId="{2F0A5B4A-79CA-4FF3-B410-9EF5F233A2C2}" type="sibTrans" cxnId="{D7957835-DC2E-482E-80D4-38F0993F1C9B}">
      <dgm:prSet/>
      <dgm:spPr/>
      <dgm:t>
        <a:bodyPr/>
        <a:lstStyle/>
        <a:p>
          <a:endParaRPr lang="ru-RU"/>
        </a:p>
      </dgm:t>
    </dgm:pt>
    <dgm:pt modelId="{1876C3B3-EEE6-4E4A-BC7D-05C030202127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W=50-80%</a:t>
          </a:r>
          <a:endParaRPr lang="ru-RU" sz="2000" b="1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B19A31E9-1A35-4926-87F4-7A8D703231A9}" type="parTrans" cxnId="{712BB1C2-8C7A-405F-9CF0-0A12800E48A8}">
      <dgm:prSet/>
      <dgm:spPr/>
      <dgm:t>
        <a:bodyPr/>
        <a:lstStyle/>
        <a:p>
          <a:endParaRPr lang="ru-RU"/>
        </a:p>
      </dgm:t>
    </dgm:pt>
    <dgm:pt modelId="{13487440-D4B4-4278-969A-C68AD780A056}" type="sibTrans" cxnId="{712BB1C2-8C7A-405F-9CF0-0A12800E48A8}">
      <dgm:prSet/>
      <dgm:spPr/>
      <dgm:t>
        <a:bodyPr/>
        <a:lstStyle/>
        <a:p>
          <a:endParaRPr lang="ru-RU"/>
        </a:p>
      </dgm:t>
    </dgm:pt>
    <dgm:pt modelId="{5D2E7307-EEB8-4613-8F58-3580F404FEF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Антибиотиктер,бояулар,</a:t>
          </a:r>
        </a:p>
        <a:p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жуғыш заттарды өткізеді,цитоплазманы зақымдайды</a:t>
          </a:r>
          <a:endParaRPr lang="ru-RU" sz="2400" b="1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25D7D279-CCF4-45CD-9D91-3572C30E73E3}" type="parTrans" cxnId="{867FD244-1482-4117-AAC3-4CE12AA241E0}">
      <dgm:prSet/>
      <dgm:spPr/>
      <dgm:t>
        <a:bodyPr/>
        <a:lstStyle/>
        <a:p>
          <a:endParaRPr lang="ru-RU"/>
        </a:p>
      </dgm:t>
    </dgm:pt>
    <dgm:pt modelId="{09E12B22-6D12-4F38-AE5F-5622034797FA}" type="sibTrans" cxnId="{867FD244-1482-4117-AAC3-4CE12AA241E0}">
      <dgm:prSet/>
      <dgm:spPr/>
      <dgm:t>
        <a:bodyPr/>
        <a:lstStyle/>
        <a:p>
          <a:endParaRPr lang="ru-RU"/>
        </a:p>
      </dgm:t>
    </dgm:pt>
    <dgm:pt modelId="{B76B4359-E8AC-4599-ADA6-A5A0F506ED99}">
      <dgm:prSet phldrT="[Текст]" custT="1"/>
      <dgm:spPr/>
      <dgm:t>
        <a:bodyPr/>
        <a:lstStyle/>
        <a:p>
          <a:r>
            <a:rPr lang="kk-KZ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Грам теріс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A81ECD-35EA-4BAF-89D2-F1B84C4E5E3A}" type="parTrans" cxnId="{4CA144ED-1C03-42BD-921B-7075162F5D2E}">
      <dgm:prSet/>
      <dgm:spPr/>
      <dgm:t>
        <a:bodyPr/>
        <a:lstStyle/>
        <a:p>
          <a:endParaRPr lang="ru-RU"/>
        </a:p>
      </dgm:t>
    </dgm:pt>
    <dgm:pt modelId="{11A1DED3-F4D1-45DB-B599-C56768EF0AEF}" type="sibTrans" cxnId="{4CA144ED-1C03-42BD-921B-7075162F5D2E}">
      <dgm:prSet/>
      <dgm:spPr/>
      <dgm:t>
        <a:bodyPr/>
        <a:lstStyle/>
        <a:p>
          <a:endParaRPr lang="ru-RU"/>
        </a:p>
      </dgm:t>
    </dgm:pt>
    <dgm:pt modelId="{748DB35E-0A74-4397-B02A-AB4295A63D0E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W=5-20%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B56A219-F93D-4EF7-8CF2-40CE86BB2FCE}" type="parTrans" cxnId="{66048D8A-D3BC-45D7-A6D9-7246F82E568D}">
      <dgm:prSet/>
      <dgm:spPr/>
      <dgm:t>
        <a:bodyPr/>
        <a:lstStyle/>
        <a:p>
          <a:endParaRPr lang="ru-RU"/>
        </a:p>
      </dgm:t>
    </dgm:pt>
    <dgm:pt modelId="{883DFA2C-76A1-4BE8-A481-AEACFB8D8D20}" type="sibTrans" cxnId="{66048D8A-D3BC-45D7-A6D9-7246F82E568D}">
      <dgm:prSet/>
      <dgm:spPr/>
      <dgm:t>
        <a:bodyPr/>
        <a:lstStyle/>
        <a:p>
          <a:endParaRPr lang="ru-RU"/>
        </a:p>
      </dgm:t>
    </dgm:pt>
    <dgm:pt modelId="{86374AC3-7D0B-4FAF-B2DA-92985B5BBD75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Липополисахаридті қабат болады, олар антибиотиктер мен басқа заттардың өтуіне мүмкіндік бермейді</a:t>
          </a:r>
          <a:endParaRPr lang="ru-RU" sz="2400" b="1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886527D7-A83A-4C25-9C1C-5F7B6B51B969}" type="parTrans" cxnId="{F1EA010E-C230-4434-921A-68026DE91B30}">
      <dgm:prSet/>
      <dgm:spPr/>
      <dgm:t>
        <a:bodyPr/>
        <a:lstStyle/>
        <a:p>
          <a:endParaRPr lang="ru-RU"/>
        </a:p>
      </dgm:t>
    </dgm:pt>
    <dgm:pt modelId="{BFABD50C-5924-4083-A342-494BC816D034}" type="sibTrans" cxnId="{F1EA010E-C230-4434-921A-68026DE91B30}">
      <dgm:prSet/>
      <dgm:spPr/>
      <dgm:t>
        <a:bodyPr/>
        <a:lstStyle/>
        <a:p>
          <a:endParaRPr lang="ru-RU"/>
        </a:p>
      </dgm:t>
    </dgm:pt>
    <dgm:pt modelId="{99C291AB-25D2-4F8A-8709-205703589907}" type="pres">
      <dgm:prSet presAssocID="{D82F7757-FA6F-4166-AD13-603ED652885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104EB3-0F62-4D60-9C8F-74F959D5C687}" type="pres">
      <dgm:prSet presAssocID="{ED3423B0-2025-4AE5-AE38-7F0D792BB079}" presName="posSpace" presStyleCnt="0"/>
      <dgm:spPr/>
      <dgm:t>
        <a:bodyPr/>
        <a:lstStyle/>
        <a:p>
          <a:endParaRPr lang="ru-RU"/>
        </a:p>
      </dgm:t>
    </dgm:pt>
    <dgm:pt modelId="{4E789605-55B4-490A-86C7-F527ADD119F8}" type="pres">
      <dgm:prSet presAssocID="{ED3423B0-2025-4AE5-AE38-7F0D792BB079}" presName="vertFlow" presStyleCnt="0"/>
      <dgm:spPr/>
      <dgm:t>
        <a:bodyPr/>
        <a:lstStyle/>
        <a:p>
          <a:endParaRPr lang="ru-RU"/>
        </a:p>
      </dgm:t>
    </dgm:pt>
    <dgm:pt modelId="{19D65011-B53E-46B1-8A5D-45615D68883A}" type="pres">
      <dgm:prSet presAssocID="{ED3423B0-2025-4AE5-AE38-7F0D792BB079}" presName="topSpace" presStyleCnt="0"/>
      <dgm:spPr/>
      <dgm:t>
        <a:bodyPr/>
        <a:lstStyle/>
        <a:p>
          <a:endParaRPr lang="ru-RU"/>
        </a:p>
      </dgm:t>
    </dgm:pt>
    <dgm:pt modelId="{791696DE-AA4B-4FDC-A13B-5F4CE314976D}" type="pres">
      <dgm:prSet presAssocID="{ED3423B0-2025-4AE5-AE38-7F0D792BB079}" presName="firstComp" presStyleCnt="0"/>
      <dgm:spPr/>
      <dgm:t>
        <a:bodyPr/>
        <a:lstStyle/>
        <a:p>
          <a:endParaRPr lang="ru-RU"/>
        </a:p>
      </dgm:t>
    </dgm:pt>
    <dgm:pt modelId="{530DFA8B-6EE3-4EDC-B786-D62E234B8DD2}" type="pres">
      <dgm:prSet presAssocID="{ED3423B0-2025-4AE5-AE38-7F0D792BB079}" presName="firstChild" presStyleLbl="bgAccFollowNode1" presStyleIdx="0" presStyleCnt="4" custScaleX="64586" custLinFactNeighborX="-12295" custLinFactNeighborY="14610"/>
      <dgm:spPr/>
      <dgm:t>
        <a:bodyPr/>
        <a:lstStyle/>
        <a:p>
          <a:endParaRPr lang="ru-RU"/>
        </a:p>
      </dgm:t>
    </dgm:pt>
    <dgm:pt modelId="{EEF9C6E2-462E-4D24-8DB1-8E20887536E4}" type="pres">
      <dgm:prSet presAssocID="{ED3423B0-2025-4AE5-AE38-7F0D792BB07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6F46-935D-4CA3-A3D2-61C77A1EA621}" type="pres">
      <dgm:prSet presAssocID="{5D2E7307-EEB8-4613-8F58-3580F404FEF8}" presName="comp" presStyleCnt="0"/>
      <dgm:spPr/>
      <dgm:t>
        <a:bodyPr/>
        <a:lstStyle/>
        <a:p>
          <a:endParaRPr lang="ru-RU"/>
        </a:p>
      </dgm:t>
    </dgm:pt>
    <dgm:pt modelId="{A38B597E-6A44-4331-A87E-1A9A5D76C255}" type="pres">
      <dgm:prSet presAssocID="{5D2E7307-EEB8-4613-8F58-3580F404FEF8}" presName="child" presStyleLbl="bgAccFollowNode1" presStyleIdx="1" presStyleCnt="4" custScaleX="140520" custScaleY="149132" custLinFactNeighborX="-37196" custLinFactNeighborY="-663"/>
      <dgm:spPr/>
      <dgm:t>
        <a:bodyPr/>
        <a:lstStyle/>
        <a:p>
          <a:endParaRPr lang="ru-RU"/>
        </a:p>
      </dgm:t>
    </dgm:pt>
    <dgm:pt modelId="{411FD630-490A-42DA-8A6F-A84CDA51F24A}" type="pres">
      <dgm:prSet presAssocID="{5D2E7307-EEB8-4613-8F58-3580F404FEF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84B82-AFA9-4151-A6ED-1CE0A08C765D}" type="pres">
      <dgm:prSet presAssocID="{ED3423B0-2025-4AE5-AE38-7F0D792BB079}" presName="negSpace" presStyleCnt="0"/>
      <dgm:spPr/>
      <dgm:t>
        <a:bodyPr/>
        <a:lstStyle/>
        <a:p>
          <a:endParaRPr lang="ru-RU"/>
        </a:p>
      </dgm:t>
    </dgm:pt>
    <dgm:pt modelId="{398A206C-B07B-4FB6-AE60-5DBF5AB44A44}" type="pres">
      <dgm:prSet presAssocID="{ED3423B0-2025-4AE5-AE38-7F0D792BB079}" presName="circle" presStyleLbl="node1" presStyleIdx="0" presStyleCnt="2" custLinFactNeighborX="-56433" custLinFactNeighborY="2946"/>
      <dgm:spPr/>
      <dgm:t>
        <a:bodyPr/>
        <a:lstStyle/>
        <a:p>
          <a:endParaRPr lang="ru-RU"/>
        </a:p>
      </dgm:t>
    </dgm:pt>
    <dgm:pt modelId="{B7646DFB-A553-433B-9BCF-041B38BCA784}" type="pres">
      <dgm:prSet presAssocID="{2F0A5B4A-79CA-4FF3-B410-9EF5F233A2C2}" presName="transSpace" presStyleCnt="0"/>
      <dgm:spPr/>
      <dgm:t>
        <a:bodyPr/>
        <a:lstStyle/>
        <a:p>
          <a:endParaRPr lang="ru-RU"/>
        </a:p>
      </dgm:t>
    </dgm:pt>
    <dgm:pt modelId="{E62F4A9C-617A-4417-A157-50CAB702A040}" type="pres">
      <dgm:prSet presAssocID="{B76B4359-E8AC-4599-ADA6-A5A0F506ED99}" presName="posSpace" presStyleCnt="0"/>
      <dgm:spPr/>
      <dgm:t>
        <a:bodyPr/>
        <a:lstStyle/>
        <a:p>
          <a:endParaRPr lang="ru-RU"/>
        </a:p>
      </dgm:t>
    </dgm:pt>
    <dgm:pt modelId="{06CF9303-760B-43C0-AF43-86D3682A049A}" type="pres">
      <dgm:prSet presAssocID="{B76B4359-E8AC-4599-ADA6-A5A0F506ED99}" presName="vertFlow" presStyleCnt="0"/>
      <dgm:spPr/>
      <dgm:t>
        <a:bodyPr/>
        <a:lstStyle/>
        <a:p>
          <a:endParaRPr lang="ru-RU"/>
        </a:p>
      </dgm:t>
    </dgm:pt>
    <dgm:pt modelId="{8556A842-F102-45BA-8BE7-3867FF2CF892}" type="pres">
      <dgm:prSet presAssocID="{B76B4359-E8AC-4599-ADA6-A5A0F506ED99}" presName="topSpace" presStyleCnt="0"/>
      <dgm:spPr/>
      <dgm:t>
        <a:bodyPr/>
        <a:lstStyle/>
        <a:p>
          <a:endParaRPr lang="ru-RU"/>
        </a:p>
      </dgm:t>
    </dgm:pt>
    <dgm:pt modelId="{E6196901-E2D7-4010-AF8C-DC3A26ACE8C1}" type="pres">
      <dgm:prSet presAssocID="{B76B4359-E8AC-4599-ADA6-A5A0F506ED99}" presName="firstComp" presStyleCnt="0"/>
      <dgm:spPr/>
      <dgm:t>
        <a:bodyPr/>
        <a:lstStyle/>
        <a:p>
          <a:endParaRPr lang="ru-RU"/>
        </a:p>
      </dgm:t>
    </dgm:pt>
    <dgm:pt modelId="{6A3E5DFC-3A6E-4FE5-AD6E-640198EECE32}" type="pres">
      <dgm:prSet presAssocID="{B76B4359-E8AC-4599-ADA6-A5A0F506ED99}" presName="firstChild" presStyleLbl="bgAccFollowNode1" presStyleIdx="2" presStyleCnt="4" custScaleX="75701" custLinFactNeighborX="-50301" custLinFactNeighborY="2957"/>
      <dgm:spPr/>
      <dgm:t>
        <a:bodyPr/>
        <a:lstStyle/>
        <a:p>
          <a:endParaRPr lang="ru-RU"/>
        </a:p>
      </dgm:t>
    </dgm:pt>
    <dgm:pt modelId="{622288A9-6895-4B16-B8D8-9BE0D5A3B1CC}" type="pres">
      <dgm:prSet presAssocID="{B76B4359-E8AC-4599-ADA6-A5A0F506ED9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E1063-5E1B-4B46-B38B-792705E10BF1}" type="pres">
      <dgm:prSet presAssocID="{86374AC3-7D0B-4FAF-B2DA-92985B5BBD75}" presName="comp" presStyleCnt="0"/>
      <dgm:spPr/>
      <dgm:t>
        <a:bodyPr/>
        <a:lstStyle/>
        <a:p>
          <a:endParaRPr lang="ru-RU"/>
        </a:p>
      </dgm:t>
    </dgm:pt>
    <dgm:pt modelId="{791CE62B-FB38-487F-ADB0-F969EB25C27C}" type="pres">
      <dgm:prSet presAssocID="{86374AC3-7D0B-4FAF-B2DA-92985B5BBD75}" presName="child" presStyleLbl="bgAccFollowNode1" presStyleIdx="3" presStyleCnt="4" custScaleX="134203" custScaleY="148500" custLinFactNeighborX="-52766" custLinFactNeighborY="9611"/>
      <dgm:spPr/>
      <dgm:t>
        <a:bodyPr/>
        <a:lstStyle/>
        <a:p>
          <a:endParaRPr lang="ru-RU"/>
        </a:p>
      </dgm:t>
    </dgm:pt>
    <dgm:pt modelId="{1AE35A9B-2B1C-4E9C-B314-E975534FF867}" type="pres">
      <dgm:prSet presAssocID="{86374AC3-7D0B-4FAF-B2DA-92985B5BBD7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711C5-68A8-4F33-9DA6-E2FBB7062622}" type="pres">
      <dgm:prSet presAssocID="{B76B4359-E8AC-4599-ADA6-A5A0F506ED99}" presName="negSpace" presStyleCnt="0"/>
      <dgm:spPr/>
      <dgm:t>
        <a:bodyPr/>
        <a:lstStyle/>
        <a:p>
          <a:endParaRPr lang="ru-RU"/>
        </a:p>
      </dgm:t>
    </dgm:pt>
    <dgm:pt modelId="{1FD00EC1-E763-4D22-9033-8E7A7CF42EFE}" type="pres">
      <dgm:prSet presAssocID="{B76B4359-E8AC-4599-ADA6-A5A0F506ED99}" presName="circle" presStyleLbl="node1" presStyleIdx="1" presStyleCnt="2" custLinFactNeighborX="-68130" custLinFactNeighborY="-16929"/>
      <dgm:spPr/>
      <dgm:t>
        <a:bodyPr/>
        <a:lstStyle/>
        <a:p>
          <a:endParaRPr lang="ru-RU"/>
        </a:p>
      </dgm:t>
    </dgm:pt>
  </dgm:ptLst>
  <dgm:cxnLst>
    <dgm:cxn modelId="{F1EA010E-C230-4434-921A-68026DE91B30}" srcId="{B76B4359-E8AC-4599-ADA6-A5A0F506ED99}" destId="{86374AC3-7D0B-4FAF-B2DA-92985B5BBD75}" srcOrd="1" destOrd="0" parTransId="{886527D7-A83A-4C25-9C1C-5F7B6B51B969}" sibTransId="{BFABD50C-5924-4083-A342-494BC816D034}"/>
    <dgm:cxn modelId="{397196D3-3C04-474B-9C4B-43559123FF25}" type="presOf" srcId="{86374AC3-7D0B-4FAF-B2DA-92985B5BBD75}" destId="{791CE62B-FB38-487F-ADB0-F969EB25C27C}" srcOrd="0" destOrd="0" presId="urn:microsoft.com/office/officeart/2005/8/layout/hList9"/>
    <dgm:cxn modelId="{21AD0022-0077-46F6-A699-492712CE4D68}" type="presOf" srcId="{D82F7757-FA6F-4166-AD13-603ED6528851}" destId="{99C291AB-25D2-4F8A-8709-205703589907}" srcOrd="0" destOrd="0" presId="urn:microsoft.com/office/officeart/2005/8/layout/hList9"/>
    <dgm:cxn modelId="{D7957835-DC2E-482E-80D4-38F0993F1C9B}" srcId="{D82F7757-FA6F-4166-AD13-603ED6528851}" destId="{ED3423B0-2025-4AE5-AE38-7F0D792BB079}" srcOrd="0" destOrd="0" parTransId="{1CE2EAB7-4D77-4BB5-B4AF-16FB29F8A8A7}" sibTransId="{2F0A5B4A-79CA-4FF3-B410-9EF5F233A2C2}"/>
    <dgm:cxn modelId="{87D83846-D058-4EED-8823-5AA816FDAEA2}" type="presOf" srcId="{86374AC3-7D0B-4FAF-B2DA-92985B5BBD75}" destId="{1AE35A9B-2B1C-4E9C-B314-E975534FF867}" srcOrd="1" destOrd="0" presId="urn:microsoft.com/office/officeart/2005/8/layout/hList9"/>
    <dgm:cxn modelId="{712BB1C2-8C7A-405F-9CF0-0A12800E48A8}" srcId="{ED3423B0-2025-4AE5-AE38-7F0D792BB079}" destId="{1876C3B3-EEE6-4E4A-BC7D-05C030202127}" srcOrd="0" destOrd="0" parTransId="{B19A31E9-1A35-4926-87F4-7A8D703231A9}" sibTransId="{13487440-D4B4-4278-969A-C68AD780A056}"/>
    <dgm:cxn modelId="{BF8FE27A-6211-4861-BBDC-4765CDCBD308}" type="presOf" srcId="{B76B4359-E8AC-4599-ADA6-A5A0F506ED99}" destId="{1FD00EC1-E763-4D22-9033-8E7A7CF42EFE}" srcOrd="0" destOrd="0" presId="urn:microsoft.com/office/officeart/2005/8/layout/hList9"/>
    <dgm:cxn modelId="{73BCD8E7-02BE-4440-930D-5D82E2ED0D00}" type="presOf" srcId="{5D2E7307-EEB8-4613-8F58-3580F404FEF8}" destId="{411FD630-490A-42DA-8A6F-A84CDA51F24A}" srcOrd="1" destOrd="0" presId="urn:microsoft.com/office/officeart/2005/8/layout/hList9"/>
    <dgm:cxn modelId="{C90B14F7-A6C7-4892-A876-CD90F4D98FAF}" type="presOf" srcId="{748DB35E-0A74-4397-B02A-AB4295A63D0E}" destId="{622288A9-6895-4B16-B8D8-9BE0D5A3B1CC}" srcOrd="1" destOrd="0" presId="urn:microsoft.com/office/officeart/2005/8/layout/hList9"/>
    <dgm:cxn modelId="{4CA144ED-1C03-42BD-921B-7075162F5D2E}" srcId="{D82F7757-FA6F-4166-AD13-603ED6528851}" destId="{B76B4359-E8AC-4599-ADA6-A5A0F506ED99}" srcOrd="1" destOrd="0" parTransId="{21A81ECD-35EA-4BAF-89D2-F1B84C4E5E3A}" sibTransId="{11A1DED3-F4D1-45DB-B599-C56768EF0AEF}"/>
    <dgm:cxn modelId="{2380CC95-881A-4EE5-9D20-8EA9A7B07DD9}" type="presOf" srcId="{1876C3B3-EEE6-4E4A-BC7D-05C030202127}" destId="{EEF9C6E2-462E-4D24-8DB1-8E20887536E4}" srcOrd="1" destOrd="0" presId="urn:microsoft.com/office/officeart/2005/8/layout/hList9"/>
    <dgm:cxn modelId="{645BD07D-73B6-4BC2-87E3-000D21EAAA7D}" type="presOf" srcId="{748DB35E-0A74-4397-B02A-AB4295A63D0E}" destId="{6A3E5DFC-3A6E-4FE5-AD6E-640198EECE32}" srcOrd="0" destOrd="0" presId="urn:microsoft.com/office/officeart/2005/8/layout/hList9"/>
    <dgm:cxn modelId="{6B904104-F3DA-4D53-AA3C-302F068BC645}" type="presOf" srcId="{1876C3B3-EEE6-4E4A-BC7D-05C030202127}" destId="{530DFA8B-6EE3-4EDC-B786-D62E234B8DD2}" srcOrd="0" destOrd="0" presId="urn:microsoft.com/office/officeart/2005/8/layout/hList9"/>
    <dgm:cxn modelId="{CAFD6EEF-28FA-4C26-8097-B03DC81FEDBC}" type="presOf" srcId="{5D2E7307-EEB8-4613-8F58-3580F404FEF8}" destId="{A38B597E-6A44-4331-A87E-1A9A5D76C255}" srcOrd="0" destOrd="0" presId="urn:microsoft.com/office/officeart/2005/8/layout/hList9"/>
    <dgm:cxn modelId="{0741AFE8-36EF-486F-B855-00B72B0CB5AA}" type="presOf" srcId="{ED3423B0-2025-4AE5-AE38-7F0D792BB079}" destId="{398A206C-B07B-4FB6-AE60-5DBF5AB44A44}" srcOrd="0" destOrd="0" presId="urn:microsoft.com/office/officeart/2005/8/layout/hList9"/>
    <dgm:cxn modelId="{66048D8A-D3BC-45D7-A6D9-7246F82E568D}" srcId="{B76B4359-E8AC-4599-ADA6-A5A0F506ED99}" destId="{748DB35E-0A74-4397-B02A-AB4295A63D0E}" srcOrd="0" destOrd="0" parTransId="{5B56A219-F93D-4EF7-8CF2-40CE86BB2FCE}" sibTransId="{883DFA2C-76A1-4BE8-A481-AEACFB8D8D20}"/>
    <dgm:cxn modelId="{867FD244-1482-4117-AAC3-4CE12AA241E0}" srcId="{ED3423B0-2025-4AE5-AE38-7F0D792BB079}" destId="{5D2E7307-EEB8-4613-8F58-3580F404FEF8}" srcOrd="1" destOrd="0" parTransId="{25D7D279-CCF4-45CD-9D91-3572C30E73E3}" sibTransId="{09E12B22-6D12-4F38-AE5F-5622034797FA}"/>
    <dgm:cxn modelId="{67839A71-A5C6-4260-83AA-D9881F47C729}" type="presParOf" srcId="{99C291AB-25D2-4F8A-8709-205703589907}" destId="{B7104EB3-0F62-4D60-9C8F-74F959D5C687}" srcOrd="0" destOrd="0" presId="urn:microsoft.com/office/officeart/2005/8/layout/hList9"/>
    <dgm:cxn modelId="{91730630-DA64-4927-B22F-B8DB094753CC}" type="presParOf" srcId="{99C291AB-25D2-4F8A-8709-205703589907}" destId="{4E789605-55B4-490A-86C7-F527ADD119F8}" srcOrd="1" destOrd="0" presId="urn:microsoft.com/office/officeart/2005/8/layout/hList9"/>
    <dgm:cxn modelId="{D050FB01-D781-43C9-AB6C-CE6DDD82D9F0}" type="presParOf" srcId="{4E789605-55B4-490A-86C7-F527ADD119F8}" destId="{19D65011-B53E-46B1-8A5D-45615D68883A}" srcOrd="0" destOrd="0" presId="urn:microsoft.com/office/officeart/2005/8/layout/hList9"/>
    <dgm:cxn modelId="{696705C8-739C-4E77-9A7B-BA740D1F4B3D}" type="presParOf" srcId="{4E789605-55B4-490A-86C7-F527ADD119F8}" destId="{791696DE-AA4B-4FDC-A13B-5F4CE314976D}" srcOrd="1" destOrd="0" presId="urn:microsoft.com/office/officeart/2005/8/layout/hList9"/>
    <dgm:cxn modelId="{4B73018D-B6FB-4BC7-8BB1-31309A3FEEF6}" type="presParOf" srcId="{791696DE-AA4B-4FDC-A13B-5F4CE314976D}" destId="{530DFA8B-6EE3-4EDC-B786-D62E234B8DD2}" srcOrd="0" destOrd="0" presId="urn:microsoft.com/office/officeart/2005/8/layout/hList9"/>
    <dgm:cxn modelId="{F0C08E8D-265D-41DA-9A64-039C91110B71}" type="presParOf" srcId="{791696DE-AA4B-4FDC-A13B-5F4CE314976D}" destId="{EEF9C6E2-462E-4D24-8DB1-8E20887536E4}" srcOrd="1" destOrd="0" presId="urn:microsoft.com/office/officeart/2005/8/layout/hList9"/>
    <dgm:cxn modelId="{FDBC6DFE-A9A6-43CD-A085-E609EABB76F8}" type="presParOf" srcId="{4E789605-55B4-490A-86C7-F527ADD119F8}" destId="{2CE86F46-935D-4CA3-A3D2-61C77A1EA621}" srcOrd="2" destOrd="0" presId="urn:microsoft.com/office/officeart/2005/8/layout/hList9"/>
    <dgm:cxn modelId="{7078A85F-AAE9-4A69-BDE9-CA930050671B}" type="presParOf" srcId="{2CE86F46-935D-4CA3-A3D2-61C77A1EA621}" destId="{A38B597E-6A44-4331-A87E-1A9A5D76C255}" srcOrd="0" destOrd="0" presId="urn:microsoft.com/office/officeart/2005/8/layout/hList9"/>
    <dgm:cxn modelId="{265FE682-9116-4255-923D-7FBA07FCF4EC}" type="presParOf" srcId="{2CE86F46-935D-4CA3-A3D2-61C77A1EA621}" destId="{411FD630-490A-42DA-8A6F-A84CDA51F24A}" srcOrd="1" destOrd="0" presId="urn:microsoft.com/office/officeart/2005/8/layout/hList9"/>
    <dgm:cxn modelId="{495EC7F6-DDC2-48A5-8BF3-464A11FF4D3B}" type="presParOf" srcId="{99C291AB-25D2-4F8A-8709-205703589907}" destId="{EBE84B82-AFA9-4151-A6ED-1CE0A08C765D}" srcOrd="2" destOrd="0" presId="urn:microsoft.com/office/officeart/2005/8/layout/hList9"/>
    <dgm:cxn modelId="{E2C73560-DEB7-40CE-865C-A23521280DE4}" type="presParOf" srcId="{99C291AB-25D2-4F8A-8709-205703589907}" destId="{398A206C-B07B-4FB6-AE60-5DBF5AB44A44}" srcOrd="3" destOrd="0" presId="urn:microsoft.com/office/officeart/2005/8/layout/hList9"/>
    <dgm:cxn modelId="{8E52E67B-70AC-4BCF-87C0-D353DA49E9BD}" type="presParOf" srcId="{99C291AB-25D2-4F8A-8709-205703589907}" destId="{B7646DFB-A553-433B-9BCF-041B38BCA784}" srcOrd="4" destOrd="0" presId="urn:microsoft.com/office/officeart/2005/8/layout/hList9"/>
    <dgm:cxn modelId="{B6C55607-196F-4E40-9283-E5830691F2F3}" type="presParOf" srcId="{99C291AB-25D2-4F8A-8709-205703589907}" destId="{E62F4A9C-617A-4417-A157-50CAB702A040}" srcOrd="5" destOrd="0" presId="urn:microsoft.com/office/officeart/2005/8/layout/hList9"/>
    <dgm:cxn modelId="{D4CCBDD4-0305-4782-9480-9C732FD5A543}" type="presParOf" srcId="{99C291AB-25D2-4F8A-8709-205703589907}" destId="{06CF9303-760B-43C0-AF43-86D3682A049A}" srcOrd="6" destOrd="0" presId="urn:microsoft.com/office/officeart/2005/8/layout/hList9"/>
    <dgm:cxn modelId="{873973CE-C83D-4917-B5B6-6D1651FBFFC7}" type="presParOf" srcId="{06CF9303-760B-43C0-AF43-86D3682A049A}" destId="{8556A842-F102-45BA-8BE7-3867FF2CF892}" srcOrd="0" destOrd="0" presId="urn:microsoft.com/office/officeart/2005/8/layout/hList9"/>
    <dgm:cxn modelId="{B2E38300-E736-4FE2-90C7-29649BC8672A}" type="presParOf" srcId="{06CF9303-760B-43C0-AF43-86D3682A049A}" destId="{E6196901-E2D7-4010-AF8C-DC3A26ACE8C1}" srcOrd="1" destOrd="0" presId="urn:microsoft.com/office/officeart/2005/8/layout/hList9"/>
    <dgm:cxn modelId="{0D778D39-2654-4B61-A8CB-C3492B5B9490}" type="presParOf" srcId="{E6196901-E2D7-4010-AF8C-DC3A26ACE8C1}" destId="{6A3E5DFC-3A6E-4FE5-AD6E-640198EECE32}" srcOrd="0" destOrd="0" presId="urn:microsoft.com/office/officeart/2005/8/layout/hList9"/>
    <dgm:cxn modelId="{3EBEE16B-8042-464F-B074-82BF807315ED}" type="presParOf" srcId="{E6196901-E2D7-4010-AF8C-DC3A26ACE8C1}" destId="{622288A9-6895-4B16-B8D8-9BE0D5A3B1CC}" srcOrd="1" destOrd="0" presId="urn:microsoft.com/office/officeart/2005/8/layout/hList9"/>
    <dgm:cxn modelId="{F23E197E-80F3-4C49-80F7-607D55723B5D}" type="presParOf" srcId="{06CF9303-760B-43C0-AF43-86D3682A049A}" destId="{1D7E1063-5E1B-4B46-B38B-792705E10BF1}" srcOrd="2" destOrd="0" presId="urn:microsoft.com/office/officeart/2005/8/layout/hList9"/>
    <dgm:cxn modelId="{17243F56-32E5-4AC9-A1B5-1D14C42B346C}" type="presParOf" srcId="{1D7E1063-5E1B-4B46-B38B-792705E10BF1}" destId="{791CE62B-FB38-487F-ADB0-F969EB25C27C}" srcOrd="0" destOrd="0" presId="urn:microsoft.com/office/officeart/2005/8/layout/hList9"/>
    <dgm:cxn modelId="{3EE07BA5-30DC-423A-9445-219BD2DEED3D}" type="presParOf" srcId="{1D7E1063-5E1B-4B46-B38B-792705E10BF1}" destId="{1AE35A9B-2B1C-4E9C-B314-E975534FF867}" srcOrd="1" destOrd="0" presId="urn:microsoft.com/office/officeart/2005/8/layout/hList9"/>
    <dgm:cxn modelId="{DB61CEA5-9132-4992-B750-B000420BCE17}" type="presParOf" srcId="{99C291AB-25D2-4F8A-8709-205703589907}" destId="{39C711C5-68A8-4F33-9DA6-E2FBB7062622}" srcOrd="7" destOrd="0" presId="urn:microsoft.com/office/officeart/2005/8/layout/hList9"/>
    <dgm:cxn modelId="{843E292D-4C2E-4F39-8D80-4F0C94CD30DD}" type="presParOf" srcId="{99C291AB-25D2-4F8A-8709-205703589907}" destId="{1FD00EC1-E763-4D22-9033-8E7A7CF42EF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95C14-D404-4883-88D9-571BE039DC4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B436B1-74B3-4270-B2E7-4F7E53B6A9C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Коккалар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BD24FC0-7B04-4217-8F63-412D5C83C387}" type="parTrans" cxnId="{5E3BD2B5-3D84-457F-B0D7-0AD577FE0F5E}">
      <dgm:prSet/>
      <dgm:spPr/>
      <dgm:t>
        <a:bodyPr/>
        <a:lstStyle/>
        <a:p>
          <a:endParaRPr lang="ru-RU"/>
        </a:p>
      </dgm:t>
    </dgm:pt>
    <dgm:pt modelId="{F55669A5-84F0-405C-AC22-D4A86752DDFA}" type="sibTrans" cxnId="{5E3BD2B5-3D84-457F-B0D7-0AD577FE0F5E}">
      <dgm:prSet/>
      <dgm:spPr/>
      <dgm:t>
        <a:bodyPr/>
        <a:lstStyle/>
        <a:p>
          <a:endParaRPr lang="ru-RU"/>
        </a:p>
      </dgm:t>
    </dgm:pt>
    <dgm:pt modelId="{183E164A-DF43-416C-A7F5-DF894F610A2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Стрептококтар</a:t>
          </a:r>
          <a:r>
            <a:rPr lang="kk-KZ" sz="2000" b="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-кокка жасушаларының тізбектері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AF115D-C73B-42C8-8DE6-023BBD637BD7}" type="parTrans" cxnId="{2E3D8B98-E4A1-4065-ADCC-747A92AA5BB6}">
      <dgm:prSet/>
      <dgm:spPr/>
      <dgm:t>
        <a:bodyPr/>
        <a:lstStyle/>
        <a:p>
          <a:endParaRPr lang="ru-RU"/>
        </a:p>
      </dgm:t>
    </dgm:pt>
    <dgm:pt modelId="{8BA9F35A-5D76-4239-8F2C-2957503E9AFC}" type="sibTrans" cxnId="{2E3D8B98-E4A1-4065-ADCC-747A92AA5BB6}">
      <dgm:prSet/>
      <dgm:spPr/>
      <dgm:t>
        <a:bodyPr/>
        <a:lstStyle/>
        <a:p>
          <a:endParaRPr lang="ru-RU"/>
        </a:p>
      </dgm:t>
    </dgm:pt>
    <dgm:pt modelId="{16DC40D0-567C-4B31-914A-C6DBB2C989F3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Стафилококтар</a:t>
          </a:r>
          <a:r>
            <a:rPr lang="kk-KZ" sz="2000" b="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-кокка жасушаларының агрегаттары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166AA5-B5A6-45CF-8810-4DD6296A9E37}" type="parTrans" cxnId="{A3EABE26-99C2-400A-BDFB-5C6A79F6FC36}">
      <dgm:prSet/>
      <dgm:spPr/>
      <dgm:t>
        <a:bodyPr/>
        <a:lstStyle/>
        <a:p>
          <a:endParaRPr lang="ru-RU"/>
        </a:p>
      </dgm:t>
    </dgm:pt>
    <dgm:pt modelId="{E9BCB152-B535-4549-968B-2529C6F15DB6}" type="sibTrans" cxnId="{A3EABE26-99C2-400A-BDFB-5C6A79F6FC36}">
      <dgm:prSet/>
      <dgm:spPr/>
      <dgm:t>
        <a:bodyPr/>
        <a:lstStyle/>
        <a:p>
          <a:endParaRPr lang="ru-RU"/>
        </a:p>
      </dgm:t>
    </dgm:pt>
    <dgm:pt modelId="{38C2DEB2-0074-4DFC-A062-1C97A32EF884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Спора түзуші таяқшалар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E28657-01D5-4967-A3B5-14A6D8343C15}" type="parTrans" cxnId="{2B0A2356-B5D6-4FFC-B8BD-1042D0F9A77F}">
      <dgm:prSet/>
      <dgm:spPr/>
      <dgm:t>
        <a:bodyPr/>
        <a:lstStyle/>
        <a:p>
          <a:endParaRPr lang="ru-RU"/>
        </a:p>
      </dgm:t>
    </dgm:pt>
    <dgm:pt modelId="{0468738B-6586-4F0F-B197-B423D5256073}" type="sibTrans" cxnId="{2B0A2356-B5D6-4FFC-B8BD-1042D0F9A77F}">
      <dgm:prSet/>
      <dgm:spPr/>
      <dgm:t>
        <a:bodyPr/>
        <a:lstStyle/>
        <a:p>
          <a:endParaRPr lang="ru-RU"/>
        </a:p>
      </dgm:t>
    </dgm:pt>
    <dgm:pt modelId="{511064DF-2F0F-4A47-BCCC-20545E02D866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Бациллалар</a:t>
          </a:r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-аэробты таяқшалар</a:t>
          </a:r>
        </a:p>
        <a:p>
          <a:endParaRPr lang="ru-RU" sz="20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37A13D-16D6-41A7-86B0-4641B682CB0A}" type="parTrans" cxnId="{77DFB551-DCAA-4E32-9340-0B14373DC51C}">
      <dgm:prSet/>
      <dgm:spPr/>
      <dgm:t>
        <a:bodyPr/>
        <a:lstStyle/>
        <a:p>
          <a:endParaRPr lang="ru-RU"/>
        </a:p>
      </dgm:t>
    </dgm:pt>
    <dgm:pt modelId="{B4748D97-B6CA-4465-8EF8-FF1AEC69DADB}" type="sibTrans" cxnId="{77DFB551-DCAA-4E32-9340-0B14373DC51C}">
      <dgm:prSet/>
      <dgm:spPr/>
      <dgm:t>
        <a:bodyPr/>
        <a:lstStyle/>
        <a:p>
          <a:endParaRPr lang="ru-RU"/>
        </a:p>
      </dgm:t>
    </dgm:pt>
    <dgm:pt modelId="{D0BA2250-FE20-4791-B450-997967758C67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Клостридиялар </a:t>
          </a:r>
          <a:r>
            <a:rPr lang="kk-KZ" sz="2000" b="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анаэробты таяқшалар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4D2A22-AFFF-4445-B02B-4FDCF7934003}" type="parTrans" cxnId="{83556925-04B9-46EB-8B1F-113115C24AED}">
      <dgm:prSet/>
      <dgm:spPr/>
      <dgm:t>
        <a:bodyPr/>
        <a:lstStyle/>
        <a:p>
          <a:endParaRPr lang="ru-RU"/>
        </a:p>
      </dgm:t>
    </dgm:pt>
    <dgm:pt modelId="{BA5A3810-BDF8-4DD8-AF3D-2DDDD5514005}" type="sibTrans" cxnId="{83556925-04B9-46EB-8B1F-113115C24AED}">
      <dgm:prSet/>
      <dgm:spPr/>
      <dgm:t>
        <a:bodyPr/>
        <a:lstStyle/>
        <a:p>
          <a:endParaRPr lang="ru-RU"/>
        </a:p>
      </dgm:t>
    </dgm:pt>
    <dgm:pt modelId="{80A1D7C2-F6C6-48E7-A40B-27CD6FF1509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Спора түзбейтін</a:t>
          </a:r>
        </a:p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таяқшалар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B6FA0CB-13F6-4723-8130-CB2390D3EA4D}" type="parTrans" cxnId="{35D4A83E-4902-4090-AB50-944FDF462131}">
      <dgm:prSet/>
      <dgm:spPr/>
      <dgm:t>
        <a:bodyPr/>
        <a:lstStyle/>
        <a:p>
          <a:endParaRPr lang="ru-RU"/>
        </a:p>
      </dgm:t>
    </dgm:pt>
    <dgm:pt modelId="{6C2FC51E-BD7B-4B76-9811-2D6F82E878E4}" type="sibTrans" cxnId="{35D4A83E-4902-4090-AB50-944FDF462131}">
      <dgm:prSet/>
      <dgm:spPr/>
      <dgm:t>
        <a:bodyPr/>
        <a:lstStyle/>
        <a:p>
          <a:endParaRPr lang="ru-RU"/>
        </a:p>
      </dgm:t>
    </dgm:pt>
    <dgm:pt modelId="{C63F7812-99E3-4AFF-8E32-79D73DFB6D0F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Корино</a:t>
          </a:r>
        </a:p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бактериялар</a:t>
          </a:r>
        </a:p>
        <a:p>
          <a:endParaRPr lang="ru-RU" sz="2000" b="1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DBBAD9-0116-43F7-AFF4-B59DB3240659}" type="parTrans" cxnId="{D3FB6FEE-97D3-4493-8081-B035BC45483F}">
      <dgm:prSet/>
      <dgm:spPr/>
      <dgm:t>
        <a:bodyPr/>
        <a:lstStyle/>
        <a:p>
          <a:endParaRPr lang="ru-RU"/>
        </a:p>
      </dgm:t>
    </dgm:pt>
    <dgm:pt modelId="{6EDD6FE3-CD4A-4F03-942D-63F2981E0404}" type="sibTrans" cxnId="{D3FB6FEE-97D3-4493-8081-B035BC45483F}">
      <dgm:prSet/>
      <dgm:spPr/>
      <dgm:t>
        <a:bodyPr/>
        <a:lstStyle/>
        <a:p>
          <a:endParaRPr lang="ru-RU"/>
        </a:p>
      </dgm:t>
    </dgm:pt>
    <dgm:pt modelId="{E8BF5FDD-49D1-478E-BF53-1F3F4D7CBDE7}">
      <dgm:prSet phldrT="[Текст]" custT="1"/>
      <dgm:spPr/>
      <dgm:t>
        <a:bodyPr/>
        <a:lstStyle/>
        <a:p>
          <a:r>
            <a:rPr lang="en-US" sz="2000" b="1" dirty="0" err="1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Listeria</a:t>
          </a:r>
          <a:r>
            <a:rPr lang="en-US" sz="2000" b="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</a:t>
          </a:r>
          <a:r>
            <a:rPr lang="kk-KZ" sz="2000" b="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грам+ микрофлораның эндотоксин бөлетін түрі 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F7D6AC-487F-4D78-A3AF-D5896BB133BC}" type="parTrans" cxnId="{54ECF3EB-31A2-44EF-8A7A-9CB48680DC4B}">
      <dgm:prSet/>
      <dgm:spPr/>
      <dgm:t>
        <a:bodyPr/>
        <a:lstStyle/>
        <a:p>
          <a:endParaRPr lang="ru-RU"/>
        </a:p>
      </dgm:t>
    </dgm:pt>
    <dgm:pt modelId="{251C6A91-6586-40BC-B805-380C048C1C57}" type="sibTrans" cxnId="{54ECF3EB-31A2-44EF-8A7A-9CB48680DC4B}">
      <dgm:prSet/>
      <dgm:spPr/>
      <dgm:t>
        <a:bodyPr/>
        <a:lstStyle/>
        <a:p>
          <a:endParaRPr lang="ru-RU"/>
        </a:p>
      </dgm:t>
    </dgm:pt>
    <dgm:pt modelId="{3B0A0516-D704-4CC7-8CB3-210955908F04}" type="pres">
      <dgm:prSet presAssocID="{9B195C14-D404-4883-88D9-571BE039DC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753FA-05E5-4397-B34A-F2C531ABCA6D}" type="pres">
      <dgm:prSet presAssocID="{58B436B1-74B3-4270-B2E7-4F7E53B6A9CA}" presName="compNode" presStyleCnt="0"/>
      <dgm:spPr/>
    </dgm:pt>
    <dgm:pt modelId="{6D7AE571-2AF6-4CB1-9423-ADC42D751ED2}" type="pres">
      <dgm:prSet presAssocID="{58B436B1-74B3-4270-B2E7-4F7E53B6A9CA}" presName="aNode" presStyleLbl="bgShp" presStyleIdx="0" presStyleCnt="3" custScaleX="116313"/>
      <dgm:spPr/>
      <dgm:t>
        <a:bodyPr/>
        <a:lstStyle/>
        <a:p>
          <a:endParaRPr lang="ru-RU"/>
        </a:p>
      </dgm:t>
    </dgm:pt>
    <dgm:pt modelId="{ED16AA8A-7B46-4826-B0E5-ED41E850B2E8}" type="pres">
      <dgm:prSet presAssocID="{58B436B1-74B3-4270-B2E7-4F7E53B6A9CA}" presName="textNode" presStyleLbl="bgShp" presStyleIdx="0" presStyleCnt="3"/>
      <dgm:spPr/>
      <dgm:t>
        <a:bodyPr/>
        <a:lstStyle/>
        <a:p>
          <a:endParaRPr lang="ru-RU"/>
        </a:p>
      </dgm:t>
    </dgm:pt>
    <dgm:pt modelId="{DCC99454-6E62-4AD6-A791-91874BC5EC0A}" type="pres">
      <dgm:prSet presAssocID="{58B436B1-74B3-4270-B2E7-4F7E53B6A9CA}" presName="compChildNode" presStyleCnt="0"/>
      <dgm:spPr/>
    </dgm:pt>
    <dgm:pt modelId="{B1483B7B-533F-49AE-9D18-1DEB2989F528}" type="pres">
      <dgm:prSet presAssocID="{58B436B1-74B3-4270-B2E7-4F7E53B6A9CA}" presName="theInnerList" presStyleCnt="0"/>
      <dgm:spPr/>
    </dgm:pt>
    <dgm:pt modelId="{4776E7FB-8389-4DB0-A5E5-B5682939F7C3}" type="pres">
      <dgm:prSet presAssocID="{183E164A-DF43-416C-A7F5-DF894F610A25}" presName="childNode" presStyleLbl="node1" presStyleIdx="0" presStyleCnt="6" custScaleX="141545" custScaleY="17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0BA60-745C-4F99-9BA0-06BEBFF3A18B}" type="pres">
      <dgm:prSet presAssocID="{183E164A-DF43-416C-A7F5-DF894F610A25}" presName="aSpace2" presStyleCnt="0"/>
      <dgm:spPr/>
    </dgm:pt>
    <dgm:pt modelId="{56110630-B88E-4073-AEA2-300EA4EE81D1}" type="pres">
      <dgm:prSet presAssocID="{16DC40D0-567C-4B31-914A-C6DBB2C989F3}" presName="childNode" presStyleLbl="node1" presStyleIdx="1" presStyleCnt="6" custScaleX="150671" custScaleY="24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3ADA5-D031-47E1-9A7D-F3C48882DA3A}" type="pres">
      <dgm:prSet presAssocID="{58B436B1-74B3-4270-B2E7-4F7E53B6A9CA}" presName="aSpace" presStyleCnt="0"/>
      <dgm:spPr/>
    </dgm:pt>
    <dgm:pt modelId="{70C3230A-264E-4D79-B6A7-FDC1AC741CF2}" type="pres">
      <dgm:prSet presAssocID="{38C2DEB2-0074-4DFC-A062-1C97A32EF884}" presName="compNode" presStyleCnt="0"/>
      <dgm:spPr/>
    </dgm:pt>
    <dgm:pt modelId="{BCF4A653-E2FB-42A4-87D6-E023179CFB02}" type="pres">
      <dgm:prSet presAssocID="{38C2DEB2-0074-4DFC-A062-1C97A32EF884}" presName="aNode" presStyleLbl="bgShp" presStyleIdx="1" presStyleCnt="3" custScaleX="116006"/>
      <dgm:spPr/>
      <dgm:t>
        <a:bodyPr/>
        <a:lstStyle/>
        <a:p>
          <a:endParaRPr lang="ru-RU"/>
        </a:p>
      </dgm:t>
    </dgm:pt>
    <dgm:pt modelId="{765D16CE-90CD-4290-ADB2-77B7CCEEC446}" type="pres">
      <dgm:prSet presAssocID="{38C2DEB2-0074-4DFC-A062-1C97A32EF884}" presName="textNode" presStyleLbl="bgShp" presStyleIdx="1" presStyleCnt="3"/>
      <dgm:spPr/>
      <dgm:t>
        <a:bodyPr/>
        <a:lstStyle/>
        <a:p>
          <a:endParaRPr lang="ru-RU"/>
        </a:p>
      </dgm:t>
    </dgm:pt>
    <dgm:pt modelId="{FBBF5212-2443-481F-BE0C-B7B83F22B47F}" type="pres">
      <dgm:prSet presAssocID="{38C2DEB2-0074-4DFC-A062-1C97A32EF884}" presName="compChildNode" presStyleCnt="0"/>
      <dgm:spPr/>
    </dgm:pt>
    <dgm:pt modelId="{FC2D7ABD-2A21-4E75-A159-4B43A8AA2D23}" type="pres">
      <dgm:prSet presAssocID="{38C2DEB2-0074-4DFC-A062-1C97A32EF884}" presName="theInnerList" presStyleCnt="0"/>
      <dgm:spPr/>
    </dgm:pt>
    <dgm:pt modelId="{9396A369-0CBE-41F2-9605-AD8C5A9A1AE8}" type="pres">
      <dgm:prSet presAssocID="{511064DF-2F0F-4A47-BCCC-20545E02D866}" presName="childNode" presStyleLbl="node1" presStyleIdx="2" presStyleCnt="6" custScaleX="12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C2438-F971-4F52-A3A8-0EA21906C0FD}" type="pres">
      <dgm:prSet presAssocID="{511064DF-2F0F-4A47-BCCC-20545E02D866}" presName="aSpace2" presStyleCnt="0"/>
      <dgm:spPr/>
    </dgm:pt>
    <dgm:pt modelId="{7D0A4268-1F83-40FC-8B64-982BA84779B2}" type="pres">
      <dgm:prSet presAssocID="{D0BA2250-FE20-4791-B450-997967758C67}" presName="childNode" presStyleLbl="node1" presStyleIdx="3" presStyleCnt="6" custScaleX="14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F2BF7-40A4-4A6D-AF00-4057DB6854D0}" type="pres">
      <dgm:prSet presAssocID="{38C2DEB2-0074-4DFC-A062-1C97A32EF884}" presName="aSpace" presStyleCnt="0"/>
      <dgm:spPr/>
    </dgm:pt>
    <dgm:pt modelId="{0CF6FDF8-4359-4309-BF3F-D8C56EFBF093}" type="pres">
      <dgm:prSet presAssocID="{80A1D7C2-F6C6-48E7-A40B-27CD6FF1509F}" presName="compNode" presStyleCnt="0"/>
      <dgm:spPr/>
    </dgm:pt>
    <dgm:pt modelId="{EFB6AB8B-56A9-47AF-87D3-4B073B49CC14}" type="pres">
      <dgm:prSet presAssocID="{80A1D7C2-F6C6-48E7-A40B-27CD6FF1509F}" presName="aNode" presStyleLbl="bgShp" presStyleIdx="2" presStyleCnt="3"/>
      <dgm:spPr/>
      <dgm:t>
        <a:bodyPr/>
        <a:lstStyle/>
        <a:p>
          <a:endParaRPr lang="ru-RU"/>
        </a:p>
      </dgm:t>
    </dgm:pt>
    <dgm:pt modelId="{9D9561AE-4A9A-4CF8-A0F6-CF8C23FD7C89}" type="pres">
      <dgm:prSet presAssocID="{80A1D7C2-F6C6-48E7-A40B-27CD6FF1509F}" presName="textNode" presStyleLbl="bgShp" presStyleIdx="2" presStyleCnt="3"/>
      <dgm:spPr/>
      <dgm:t>
        <a:bodyPr/>
        <a:lstStyle/>
        <a:p>
          <a:endParaRPr lang="ru-RU"/>
        </a:p>
      </dgm:t>
    </dgm:pt>
    <dgm:pt modelId="{F39A806C-EF65-4D41-9024-B10C5559EDDD}" type="pres">
      <dgm:prSet presAssocID="{80A1D7C2-F6C6-48E7-A40B-27CD6FF1509F}" presName="compChildNode" presStyleCnt="0"/>
      <dgm:spPr/>
    </dgm:pt>
    <dgm:pt modelId="{3A6B1D81-3630-4D8A-83FC-7765F819F394}" type="pres">
      <dgm:prSet presAssocID="{80A1D7C2-F6C6-48E7-A40B-27CD6FF1509F}" presName="theInnerList" presStyleCnt="0"/>
      <dgm:spPr/>
    </dgm:pt>
    <dgm:pt modelId="{AC806084-E8E0-4D63-8C51-FBC3ACA8F42B}" type="pres">
      <dgm:prSet presAssocID="{C63F7812-99E3-4AFF-8E32-79D73DFB6D0F}" presName="childNode" presStyleLbl="node1" presStyleIdx="4" presStyleCnt="6" custScaleX="125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788A3-82AD-4AA6-B103-474007900D16}" type="pres">
      <dgm:prSet presAssocID="{C63F7812-99E3-4AFF-8E32-79D73DFB6D0F}" presName="aSpace2" presStyleCnt="0"/>
      <dgm:spPr/>
    </dgm:pt>
    <dgm:pt modelId="{6CE7E742-8CF7-42BD-8A6B-293E7E9071AA}" type="pres">
      <dgm:prSet presAssocID="{E8BF5FDD-49D1-478E-BF53-1F3F4D7CBDE7}" presName="childNode" presStyleLbl="node1" presStyleIdx="5" presStyleCnt="6" custScaleX="135116" custScaleY="118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69351-7DFB-4D78-91E8-A5D49B7B13EC}" type="presOf" srcId="{D0BA2250-FE20-4791-B450-997967758C67}" destId="{7D0A4268-1F83-40FC-8B64-982BA84779B2}" srcOrd="0" destOrd="0" presId="urn:microsoft.com/office/officeart/2005/8/layout/lProcess2"/>
    <dgm:cxn modelId="{77DFB551-DCAA-4E32-9340-0B14373DC51C}" srcId="{38C2DEB2-0074-4DFC-A062-1C97A32EF884}" destId="{511064DF-2F0F-4A47-BCCC-20545E02D866}" srcOrd="0" destOrd="0" parTransId="{C137A13D-16D6-41A7-86B0-4641B682CB0A}" sibTransId="{B4748D97-B6CA-4465-8EF8-FF1AEC69DADB}"/>
    <dgm:cxn modelId="{04B763E9-9624-489C-A5B5-4713B20D4BE9}" type="presOf" srcId="{9B195C14-D404-4883-88D9-571BE039DC4C}" destId="{3B0A0516-D704-4CC7-8CB3-210955908F04}" srcOrd="0" destOrd="0" presId="urn:microsoft.com/office/officeart/2005/8/layout/lProcess2"/>
    <dgm:cxn modelId="{425D2413-4F03-428E-8B44-59EB50011B75}" type="presOf" srcId="{38C2DEB2-0074-4DFC-A062-1C97A32EF884}" destId="{765D16CE-90CD-4290-ADB2-77B7CCEEC446}" srcOrd="1" destOrd="0" presId="urn:microsoft.com/office/officeart/2005/8/layout/lProcess2"/>
    <dgm:cxn modelId="{2E3D8B98-E4A1-4065-ADCC-747A92AA5BB6}" srcId="{58B436B1-74B3-4270-B2E7-4F7E53B6A9CA}" destId="{183E164A-DF43-416C-A7F5-DF894F610A25}" srcOrd="0" destOrd="0" parTransId="{31AF115D-C73B-42C8-8DE6-023BBD637BD7}" sibTransId="{8BA9F35A-5D76-4239-8F2C-2957503E9AFC}"/>
    <dgm:cxn modelId="{46409737-3730-4501-8F17-19A77082ECFC}" type="presOf" srcId="{80A1D7C2-F6C6-48E7-A40B-27CD6FF1509F}" destId="{EFB6AB8B-56A9-47AF-87D3-4B073B49CC14}" srcOrd="0" destOrd="0" presId="urn:microsoft.com/office/officeart/2005/8/layout/lProcess2"/>
    <dgm:cxn modelId="{BF6EC0EA-6D7D-4684-92AE-7E9AB3A44196}" type="presOf" srcId="{E8BF5FDD-49D1-478E-BF53-1F3F4D7CBDE7}" destId="{6CE7E742-8CF7-42BD-8A6B-293E7E9071AA}" srcOrd="0" destOrd="0" presId="urn:microsoft.com/office/officeart/2005/8/layout/lProcess2"/>
    <dgm:cxn modelId="{F6BD051C-DF46-4517-90A9-E739C784A1AB}" type="presOf" srcId="{38C2DEB2-0074-4DFC-A062-1C97A32EF884}" destId="{BCF4A653-E2FB-42A4-87D6-E023179CFB02}" srcOrd="0" destOrd="0" presId="urn:microsoft.com/office/officeart/2005/8/layout/lProcess2"/>
    <dgm:cxn modelId="{E15EE705-AE1B-4EED-9AFB-1AB871FE4769}" type="presOf" srcId="{C63F7812-99E3-4AFF-8E32-79D73DFB6D0F}" destId="{AC806084-E8E0-4D63-8C51-FBC3ACA8F42B}" srcOrd="0" destOrd="0" presId="urn:microsoft.com/office/officeart/2005/8/layout/lProcess2"/>
    <dgm:cxn modelId="{2B0A2356-B5D6-4FFC-B8BD-1042D0F9A77F}" srcId="{9B195C14-D404-4883-88D9-571BE039DC4C}" destId="{38C2DEB2-0074-4DFC-A062-1C97A32EF884}" srcOrd="1" destOrd="0" parTransId="{EBE28657-01D5-4967-A3B5-14A6D8343C15}" sibTransId="{0468738B-6586-4F0F-B197-B423D5256073}"/>
    <dgm:cxn modelId="{5E3BD2B5-3D84-457F-B0D7-0AD577FE0F5E}" srcId="{9B195C14-D404-4883-88D9-571BE039DC4C}" destId="{58B436B1-74B3-4270-B2E7-4F7E53B6A9CA}" srcOrd="0" destOrd="0" parTransId="{BBD24FC0-7B04-4217-8F63-412D5C83C387}" sibTransId="{F55669A5-84F0-405C-AC22-D4A86752DDFA}"/>
    <dgm:cxn modelId="{D3FB6FEE-97D3-4493-8081-B035BC45483F}" srcId="{80A1D7C2-F6C6-48E7-A40B-27CD6FF1509F}" destId="{C63F7812-99E3-4AFF-8E32-79D73DFB6D0F}" srcOrd="0" destOrd="0" parTransId="{C1DBBAD9-0116-43F7-AFF4-B59DB3240659}" sibTransId="{6EDD6FE3-CD4A-4F03-942D-63F2981E0404}"/>
    <dgm:cxn modelId="{54ECF3EB-31A2-44EF-8A7A-9CB48680DC4B}" srcId="{80A1D7C2-F6C6-48E7-A40B-27CD6FF1509F}" destId="{E8BF5FDD-49D1-478E-BF53-1F3F4D7CBDE7}" srcOrd="1" destOrd="0" parTransId="{E2F7D6AC-487F-4D78-A3AF-D5896BB133BC}" sibTransId="{251C6A91-6586-40BC-B805-380C048C1C57}"/>
    <dgm:cxn modelId="{35D4A83E-4902-4090-AB50-944FDF462131}" srcId="{9B195C14-D404-4883-88D9-571BE039DC4C}" destId="{80A1D7C2-F6C6-48E7-A40B-27CD6FF1509F}" srcOrd="2" destOrd="0" parTransId="{BB6FA0CB-13F6-4723-8130-CB2390D3EA4D}" sibTransId="{6C2FC51E-BD7B-4B76-9811-2D6F82E878E4}"/>
    <dgm:cxn modelId="{A3EABE26-99C2-400A-BDFB-5C6A79F6FC36}" srcId="{58B436B1-74B3-4270-B2E7-4F7E53B6A9CA}" destId="{16DC40D0-567C-4B31-914A-C6DBB2C989F3}" srcOrd="1" destOrd="0" parTransId="{01166AA5-B5A6-45CF-8810-4DD6296A9E37}" sibTransId="{E9BCB152-B535-4549-968B-2529C6F15DB6}"/>
    <dgm:cxn modelId="{2BB10A97-95F2-4322-9ADA-D33B31CF99EA}" type="presOf" srcId="{58B436B1-74B3-4270-B2E7-4F7E53B6A9CA}" destId="{ED16AA8A-7B46-4826-B0E5-ED41E850B2E8}" srcOrd="1" destOrd="0" presId="urn:microsoft.com/office/officeart/2005/8/layout/lProcess2"/>
    <dgm:cxn modelId="{83556925-04B9-46EB-8B1F-113115C24AED}" srcId="{38C2DEB2-0074-4DFC-A062-1C97A32EF884}" destId="{D0BA2250-FE20-4791-B450-997967758C67}" srcOrd="1" destOrd="0" parTransId="{294D2A22-AFFF-4445-B02B-4FDCF7934003}" sibTransId="{BA5A3810-BDF8-4DD8-AF3D-2DDDD5514005}"/>
    <dgm:cxn modelId="{75786800-A858-4262-8761-6BAD6B29686C}" type="presOf" srcId="{80A1D7C2-F6C6-48E7-A40B-27CD6FF1509F}" destId="{9D9561AE-4A9A-4CF8-A0F6-CF8C23FD7C89}" srcOrd="1" destOrd="0" presId="urn:microsoft.com/office/officeart/2005/8/layout/lProcess2"/>
    <dgm:cxn modelId="{EA0E9B31-359C-4ED1-8D59-2394557199E3}" type="presOf" srcId="{183E164A-DF43-416C-A7F5-DF894F610A25}" destId="{4776E7FB-8389-4DB0-A5E5-B5682939F7C3}" srcOrd="0" destOrd="0" presId="urn:microsoft.com/office/officeart/2005/8/layout/lProcess2"/>
    <dgm:cxn modelId="{675AFE3C-1DE4-4FF1-92CD-0498B5AF396F}" type="presOf" srcId="{16DC40D0-567C-4B31-914A-C6DBB2C989F3}" destId="{56110630-B88E-4073-AEA2-300EA4EE81D1}" srcOrd="0" destOrd="0" presId="urn:microsoft.com/office/officeart/2005/8/layout/lProcess2"/>
    <dgm:cxn modelId="{B9DC9C83-F298-4679-9D48-137E79F66327}" type="presOf" srcId="{511064DF-2F0F-4A47-BCCC-20545E02D866}" destId="{9396A369-0CBE-41F2-9605-AD8C5A9A1AE8}" srcOrd="0" destOrd="0" presId="urn:microsoft.com/office/officeart/2005/8/layout/lProcess2"/>
    <dgm:cxn modelId="{EE7D9BCD-9722-49D5-8D82-E96A21A1B8CF}" type="presOf" srcId="{58B436B1-74B3-4270-B2E7-4F7E53B6A9CA}" destId="{6D7AE571-2AF6-4CB1-9423-ADC42D751ED2}" srcOrd="0" destOrd="0" presId="urn:microsoft.com/office/officeart/2005/8/layout/lProcess2"/>
    <dgm:cxn modelId="{AC9D38D7-9CF4-43CB-AB89-60C14542BBC2}" type="presParOf" srcId="{3B0A0516-D704-4CC7-8CB3-210955908F04}" destId="{89F753FA-05E5-4397-B34A-F2C531ABCA6D}" srcOrd="0" destOrd="0" presId="urn:microsoft.com/office/officeart/2005/8/layout/lProcess2"/>
    <dgm:cxn modelId="{19F2CCC2-44D8-46AB-B494-6996F5F0A709}" type="presParOf" srcId="{89F753FA-05E5-4397-B34A-F2C531ABCA6D}" destId="{6D7AE571-2AF6-4CB1-9423-ADC42D751ED2}" srcOrd="0" destOrd="0" presId="urn:microsoft.com/office/officeart/2005/8/layout/lProcess2"/>
    <dgm:cxn modelId="{202C3658-D8C0-4C8A-AD9E-7FE6425AC59D}" type="presParOf" srcId="{89F753FA-05E5-4397-B34A-F2C531ABCA6D}" destId="{ED16AA8A-7B46-4826-B0E5-ED41E850B2E8}" srcOrd="1" destOrd="0" presId="urn:microsoft.com/office/officeart/2005/8/layout/lProcess2"/>
    <dgm:cxn modelId="{A2B486E1-2076-4AC2-A7DD-1C67B72A3E03}" type="presParOf" srcId="{89F753FA-05E5-4397-B34A-F2C531ABCA6D}" destId="{DCC99454-6E62-4AD6-A791-91874BC5EC0A}" srcOrd="2" destOrd="0" presId="urn:microsoft.com/office/officeart/2005/8/layout/lProcess2"/>
    <dgm:cxn modelId="{E4BF9A99-6CB6-40C1-A69D-D0D5BA2BB2FE}" type="presParOf" srcId="{DCC99454-6E62-4AD6-A791-91874BC5EC0A}" destId="{B1483B7B-533F-49AE-9D18-1DEB2989F528}" srcOrd="0" destOrd="0" presId="urn:microsoft.com/office/officeart/2005/8/layout/lProcess2"/>
    <dgm:cxn modelId="{BEBDFDDF-4EAB-4C5C-9B63-7C3CACA7F193}" type="presParOf" srcId="{B1483B7B-533F-49AE-9D18-1DEB2989F528}" destId="{4776E7FB-8389-4DB0-A5E5-B5682939F7C3}" srcOrd="0" destOrd="0" presId="urn:microsoft.com/office/officeart/2005/8/layout/lProcess2"/>
    <dgm:cxn modelId="{37071F83-6809-454D-8A4A-029CD8729E3E}" type="presParOf" srcId="{B1483B7B-533F-49AE-9D18-1DEB2989F528}" destId="{5100BA60-745C-4F99-9BA0-06BEBFF3A18B}" srcOrd="1" destOrd="0" presId="urn:microsoft.com/office/officeart/2005/8/layout/lProcess2"/>
    <dgm:cxn modelId="{AAD0FB31-4B66-43D6-9DAF-8B9F34DDFC2A}" type="presParOf" srcId="{B1483B7B-533F-49AE-9D18-1DEB2989F528}" destId="{56110630-B88E-4073-AEA2-300EA4EE81D1}" srcOrd="2" destOrd="0" presId="urn:microsoft.com/office/officeart/2005/8/layout/lProcess2"/>
    <dgm:cxn modelId="{9D2164E1-B8D3-40C4-9B80-54F51DAEA3ED}" type="presParOf" srcId="{3B0A0516-D704-4CC7-8CB3-210955908F04}" destId="{4C63ADA5-D031-47E1-9A7D-F3C48882DA3A}" srcOrd="1" destOrd="0" presId="urn:microsoft.com/office/officeart/2005/8/layout/lProcess2"/>
    <dgm:cxn modelId="{00BBD8CA-95D3-4F1C-8DAA-FEBADED13541}" type="presParOf" srcId="{3B0A0516-D704-4CC7-8CB3-210955908F04}" destId="{70C3230A-264E-4D79-B6A7-FDC1AC741CF2}" srcOrd="2" destOrd="0" presId="urn:microsoft.com/office/officeart/2005/8/layout/lProcess2"/>
    <dgm:cxn modelId="{0D2BB523-3D52-4517-9148-EC8DA0E4E934}" type="presParOf" srcId="{70C3230A-264E-4D79-B6A7-FDC1AC741CF2}" destId="{BCF4A653-E2FB-42A4-87D6-E023179CFB02}" srcOrd="0" destOrd="0" presId="urn:microsoft.com/office/officeart/2005/8/layout/lProcess2"/>
    <dgm:cxn modelId="{B2A4C20F-33F3-4DBC-B573-DDA2AF8CE567}" type="presParOf" srcId="{70C3230A-264E-4D79-B6A7-FDC1AC741CF2}" destId="{765D16CE-90CD-4290-ADB2-77B7CCEEC446}" srcOrd="1" destOrd="0" presId="urn:microsoft.com/office/officeart/2005/8/layout/lProcess2"/>
    <dgm:cxn modelId="{3676A595-460F-4156-98FF-3C506117066C}" type="presParOf" srcId="{70C3230A-264E-4D79-B6A7-FDC1AC741CF2}" destId="{FBBF5212-2443-481F-BE0C-B7B83F22B47F}" srcOrd="2" destOrd="0" presId="urn:microsoft.com/office/officeart/2005/8/layout/lProcess2"/>
    <dgm:cxn modelId="{E0571566-1F7F-4D5A-BD38-107C4EDC1392}" type="presParOf" srcId="{FBBF5212-2443-481F-BE0C-B7B83F22B47F}" destId="{FC2D7ABD-2A21-4E75-A159-4B43A8AA2D23}" srcOrd="0" destOrd="0" presId="urn:microsoft.com/office/officeart/2005/8/layout/lProcess2"/>
    <dgm:cxn modelId="{587BDA57-1B11-444D-A88A-2C3878BD6210}" type="presParOf" srcId="{FC2D7ABD-2A21-4E75-A159-4B43A8AA2D23}" destId="{9396A369-0CBE-41F2-9605-AD8C5A9A1AE8}" srcOrd="0" destOrd="0" presId="urn:microsoft.com/office/officeart/2005/8/layout/lProcess2"/>
    <dgm:cxn modelId="{7B9C7601-9798-469D-9257-5C2225B0BFB3}" type="presParOf" srcId="{FC2D7ABD-2A21-4E75-A159-4B43A8AA2D23}" destId="{B43C2438-F971-4F52-A3A8-0EA21906C0FD}" srcOrd="1" destOrd="0" presId="urn:microsoft.com/office/officeart/2005/8/layout/lProcess2"/>
    <dgm:cxn modelId="{6AABCE6F-59F7-4E40-8E9F-E8ACE7F98479}" type="presParOf" srcId="{FC2D7ABD-2A21-4E75-A159-4B43A8AA2D23}" destId="{7D0A4268-1F83-40FC-8B64-982BA84779B2}" srcOrd="2" destOrd="0" presId="urn:microsoft.com/office/officeart/2005/8/layout/lProcess2"/>
    <dgm:cxn modelId="{5230D632-A1E6-40F5-9E00-B5C03E81E808}" type="presParOf" srcId="{3B0A0516-D704-4CC7-8CB3-210955908F04}" destId="{AA9F2BF7-40A4-4A6D-AF00-4057DB6854D0}" srcOrd="3" destOrd="0" presId="urn:microsoft.com/office/officeart/2005/8/layout/lProcess2"/>
    <dgm:cxn modelId="{C4CA7E43-63F0-4702-B9D6-83B2768ADE81}" type="presParOf" srcId="{3B0A0516-D704-4CC7-8CB3-210955908F04}" destId="{0CF6FDF8-4359-4309-BF3F-D8C56EFBF093}" srcOrd="4" destOrd="0" presId="urn:microsoft.com/office/officeart/2005/8/layout/lProcess2"/>
    <dgm:cxn modelId="{391AFDD8-DD77-4939-BFDB-D9F210D66D13}" type="presParOf" srcId="{0CF6FDF8-4359-4309-BF3F-D8C56EFBF093}" destId="{EFB6AB8B-56A9-47AF-87D3-4B073B49CC14}" srcOrd="0" destOrd="0" presId="urn:microsoft.com/office/officeart/2005/8/layout/lProcess2"/>
    <dgm:cxn modelId="{CF125D45-D5CA-4AA5-8A09-823DFF4BE67A}" type="presParOf" srcId="{0CF6FDF8-4359-4309-BF3F-D8C56EFBF093}" destId="{9D9561AE-4A9A-4CF8-A0F6-CF8C23FD7C89}" srcOrd="1" destOrd="0" presId="urn:microsoft.com/office/officeart/2005/8/layout/lProcess2"/>
    <dgm:cxn modelId="{89F5D491-DE5A-4E58-B620-F4F4E47F9189}" type="presParOf" srcId="{0CF6FDF8-4359-4309-BF3F-D8C56EFBF093}" destId="{F39A806C-EF65-4D41-9024-B10C5559EDDD}" srcOrd="2" destOrd="0" presId="urn:microsoft.com/office/officeart/2005/8/layout/lProcess2"/>
    <dgm:cxn modelId="{DF12A41E-FAD3-468E-AAA9-66D776B2B545}" type="presParOf" srcId="{F39A806C-EF65-4D41-9024-B10C5559EDDD}" destId="{3A6B1D81-3630-4D8A-83FC-7765F819F394}" srcOrd="0" destOrd="0" presId="urn:microsoft.com/office/officeart/2005/8/layout/lProcess2"/>
    <dgm:cxn modelId="{C885170C-45F9-4C1F-9044-91E26FEAD7FC}" type="presParOf" srcId="{3A6B1D81-3630-4D8A-83FC-7765F819F394}" destId="{AC806084-E8E0-4D63-8C51-FBC3ACA8F42B}" srcOrd="0" destOrd="0" presId="urn:microsoft.com/office/officeart/2005/8/layout/lProcess2"/>
    <dgm:cxn modelId="{8139CE0D-970E-4CAF-BEBD-B53ED1E1FDF2}" type="presParOf" srcId="{3A6B1D81-3630-4D8A-83FC-7765F819F394}" destId="{335788A3-82AD-4AA6-B103-474007900D16}" srcOrd="1" destOrd="0" presId="urn:microsoft.com/office/officeart/2005/8/layout/lProcess2"/>
    <dgm:cxn modelId="{6D5E08EC-A4F8-4BFA-AB0F-154744EC4939}" type="presParOf" srcId="{3A6B1D81-3630-4D8A-83FC-7765F819F394}" destId="{6CE7E742-8CF7-42BD-8A6B-293E7E9071A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58FD-A4CE-40EB-BB8A-5623723F2405}">
      <dsp:nvSpPr>
        <dsp:cNvPr id="0" name=""/>
        <dsp:cNvSpPr/>
      </dsp:nvSpPr>
      <dsp:spPr>
        <a:xfrm>
          <a:off x="547478" y="1047"/>
          <a:ext cx="2612856" cy="15677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Морфологиялық 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7478" y="1047"/>
        <a:ext cx="2612856" cy="1567713"/>
      </dsp:txXfrm>
    </dsp:sp>
    <dsp:sp modelId="{E19C7EF7-5B3A-4CDE-862F-DBD2A435EC88}">
      <dsp:nvSpPr>
        <dsp:cNvPr id="0" name=""/>
        <dsp:cNvSpPr/>
      </dsp:nvSpPr>
      <dsp:spPr>
        <a:xfrm>
          <a:off x="3421620" y="1047"/>
          <a:ext cx="2612856" cy="15677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Метаболиттік 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21620" y="1047"/>
        <a:ext cx="2612856" cy="1567713"/>
      </dsp:txXfrm>
    </dsp:sp>
    <dsp:sp modelId="{71772970-B3C9-4819-B538-233E05F1934E}">
      <dsp:nvSpPr>
        <dsp:cNvPr id="0" name=""/>
        <dsp:cNvSpPr/>
      </dsp:nvSpPr>
      <dsp:spPr>
        <a:xfrm>
          <a:off x="547478" y="1830046"/>
          <a:ext cx="2612856" cy="15677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Иммунологиялық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7478" y="1830046"/>
        <a:ext cx="2612856" cy="1567713"/>
      </dsp:txXfrm>
    </dsp:sp>
    <dsp:sp modelId="{6B99FBD9-26C7-466B-BCE8-4E76FC0FD23C}">
      <dsp:nvSpPr>
        <dsp:cNvPr id="0" name=""/>
        <dsp:cNvSpPr/>
      </dsp:nvSpPr>
      <dsp:spPr>
        <a:xfrm>
          <a:off x="3421620" y="1830046"/>
          <a:ext cx="2612856" cy="15677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Генетикалық 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21620" y="1830046"/>
        <a:ext cx="2612856" cy="1567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EDA4A-D9BE-4C24-A5DA-F9C17DFF3F67}">
      <dsp:nvSpPr>
        <dsp:cNvPr id="0" name=""/>
        <dsp:cNvSpPr/>
      </dsp:nvSpPr>
      <dsp:spPr>
        <a:xfrm rot="16200000">
          <a:off x="2931" y="388"/>
          <a:ext cx="4766975" cy="4776175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1" kern="1200" dirty="0" smtClean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Грам “+” бактериялар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жасушалар кристалл күлгінді жинап, көк түске боялады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0" kern="1200" dirty="0" smtClean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832553" y="1196731"/>
        <a:ext cx="3941954" cy="2383487"/>
      </dsp:txXfrm>
    </dsp:sp>
    <dsp:sp modelId="{59D85C08-5DA3-4A91-AB1F-2D09439E5249}">
      <dsp:nvSpPr>
        <dsp:cNvPr id="0" name=""/>
        <dsp:cNvSpPr/>
      </dsp:nvSpPr>
      <dsp:spPr>
        <a:xfrm rot="5400000">
          <a:off x="5934879" y="388"/>
          <a:ext cx="4766975" cy="4776175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Грам</a:t>
          </a:r>
          <a:r>
            <a:rPr lang="kk-KZ" sz="2800" b="1" kern="120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“–” бактериялар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0" kern="120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Жасушалар кристал күлгін С2Н5ОН-мен  шайылып, түссізденеді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5930280" y="1196732"/>
        <a:ext cx="3941954" cy="2383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DFA8B-6EE3-4EDC-B786-D62E234B8DD2}">
      <dsp:nvSpPr>
        <dsp:cNvPr id="0" name=""/>
        <dsp:cNvSpPr/>
      </dsp:nvSpPr>
      <dsp:spPr>
        <a:xfrm>
          <a:off x="743745" y="717465"/>
          <a:ext cx="1811423" cy="12928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W=50-80%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33573" y="717465"/>
        <a:ext cx="1521596" cy="1292813"/>
      </dsp:txXfrm>
    </dsp:sp>
    <dsp:sp modelId="{A38B597E-6A44-4331-A87E-1A9A5D76C255}">
      <dsp:nvSpPr>
        <dsp:cNvPr id="0" name=""/>
        <dsp:cNvSpPr/>
      </dsp:nvSpPr>
      <dsp:spPr>
        <a:xfrm>
          <a:off x="-34901" y="1812827"/>
          <a:ext cx="4058385" cy="1927999"/>
        </a:xfrm>
        <a:prstGeom prst="rect">
          <a:avLst/>
        </a:prstGeom>
        <a:solidFill>
          <a:scrgbClr r="0" g="0" b="0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Антибиотиктер,бояулар,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жуғыш заттарды өткізеді,цитоплазманы зақымдайды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14440" y="1812827"/>
        <a:ext cx="3409043" cy="1927999"/>
      </dsp:txXfrm>
    </dsp:sp>
    <dsp:sp modelId="{398A206C-B07B-4FB6-AE60-5DBF5AB44A44}">
      <dsp:nvSpPr>
        <dsp:cNvPr id="0" name=""/>
        <dsp:cNvSpPr/>
      </dsp:nvSpPr>
      <dsp:spPr>
        <a:xfrm>
          <a:off x="0" y="0"/>
          <a:ext cx="1292167" cy="1292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Грам оң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0"/>
        <a:ext cx="1292167" cy="1292167"/>
      </dsp:txXfrm>
    </dsp:sp>
    <dsp:sp modelId="{6A3E5DFC-3A6E-4FE5-AD6E-640198EECE32}">
      <dsp:nvSpPr>
        <dsp:cNvPr id="0" name=""/>
        <dsp:cNvSpPr/>
      </dsp:nvSpPr>
      <dsp:spPr>
        <a:xfrm>
          <a:off x="4768100" y="566813"/>
          <a:ext cx="1969128" cy="1292813"/>
        </a:xfrm>
        <a:prstGeom prst="rect">
          <a:avLst/>
        </a:prstGeom>
        <a:solidFill>
          <a:schemeClr val="accent3">
            <a:tint val="40000"/>
            <a:alpha val="90000"/>
            <a:hueOff val="11963163"/>
            <a:satOff val="-44211"/>
            <a:lumOff val="-3641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1963163"/>
              <a:satOff val="-44211"/>
              <a:lumOff val="-36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W=5-20%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3161" y="566813"/>
        <a:ext cx="1654067" cy="1292813"/>
      </dsp:txXfrm>
    </dsp:sp>
    <dsp:sp modelId="{791CE62B-FB38-487F-ADB0-F969EB25C27C}">
      <dsp:nvSpPr>
        <dsp:cNvPr id="0" name=""/>
        <dsp:cNvSpPr/>
      </dsp:nvSpPr>
      <dsp:spPr>
        <a:xfrm>
          <a:off x="3943106" y="1841287"/>
          <a:ext cx="3490877" cy="1919828"/>
        </a:xfrm>
        <a:prstGeom prst="rect">
          <a:avLst/>
        </a:prstGeom>
        <a:solidFill>
          <a:scrgbClr r="0" g="0" b="0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Липополисахаридті қабат болады, олар антибиотиктер мен басқа заттардың өтуіне мүмкіндік бермейді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01647" y="1841287"/>
        <a:ext cx="2932337" cy="1919828"/>
      </dsp:txXfrm>
    </dsp:sp>
    <dsp:sp modelId="{1FD00EC1-E763-4D22-9033-8E7A7CF42EFE}">
      <dsp:nvSpPr>
        <dsp:cNvPr id="0" name=""/>
        <dsp:cNvSpPr/>
      </dsp:nvSpPr>
      <dsp:spPr>
        <a:xfrm>
          <a:off x="3809729" y="0"/>
          <a:ext cx="1292167" cy="1292167"/>
        </a:xfrm>
        <a:prstGeom prst="ellipse">
          <a:avLst/>
        </a:prstGeom>
        <a:gradFill rotWithShape="0">
          <a:gsLst>
            <a:gs pos="0">
              <a:schemeClr val="accent3">
                <a:hueOff val="17092709"/>
                <a:satOff val="-37525"/>
                <a:lumOff val="-1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7092709"/>
                <a:satOff val="-37525"/>
                <a:lumOff val="-1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7092709"/>
                <a:satOff val="-37525"/>
                <a:lumOff val="-1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Грам теріс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809729" y="0"/>
        <a:ext cx="1292167" cy="1292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AE571-2AF6-4CB1-9423-ADC42D751ED2}">
      <dsp:nvSpPr>
        <dsp:cNvPr id="0" name=""/>
        <dsp:cNvSpPr/>
      </dsp:nvSpPr>
      <dsp:spPr>
        <a:xfrm>
          <a:off x="51036" y="0"/>
          <a:ext cx="2601906" cy="43957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Коккалар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036" y="0"/>
        <a:ext cx="2601906" cy="1318739"/>
      </dsp:txXfrm>
    </dsp:sp>
    <dsp:sp modelId="{4776E7FB-8389-4DB0-A5E5-B5682939F7C3}">
      <dsp:nvSpPr>
        <dsp:cNvPr id="0" name=""/>
        <dsp:cNvSpPr/>
      </dsp:nvSpPr>
      <dsp:spPr>
        <a:xfrm>
          <a:off x="85452" y="1318742"/>
          <a:ext cx="2533074" cy="1153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Стрептококтар</a:t>
          </a: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-кокка жасушаларының тізбектері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9238" y="1352528"/>
        <a:ext cx="2465502" cy="1085974"/>
      </dsp:txXfrm>
    </dsp:sp>
    <dsp:sp modelId="{56110630-B88E-4073-AEA2-300EA4EE81D1}">
      <dsp:nvSpPr>
        <dsp:cNvPr id="0" name=""/>
        <dsp:cNvSpPr/>
      </dsp:nvSpPr>
      <dsp:spPr>
        <a:xfrm>
          <a:off x="3793" y="2573920"/>
          <a:ext cx="2696392" cy="1602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Стафилококтар</a:t>
          </a: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-кокка жасушаларының агрегаттары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716" y="2620843"/>
        <a:ext cx="2602546" cy="1508236"/>
      </dsp:txXfrm>
    </dsp:sp>
    <dsp:sp modelId="{BCF4A653-E2FB-42A4-87D6-E023179CFB02}">
      <dsp:nvSpPr>
        <dsp:cNvPr id="0" name=""/>
        <dsp:cNvSpPr/>
      </dsp:nvSpPr>
      <dsp:spPr>
        <a:xfrm>
          <a:off x="2910359" y="0"/>
          <a:ext cx="2595039" cy="43957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Спора түзуші таяқшалар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10359" y="0"/>
        <a:ext cx="2595039" cy="1318739"/>
      </dsp:txXfrm>
    </dsp:sp>
    <dsp:sp modelId="{9396A369-0CBE-41F2-9605-AD8C5A9A1AE8}">
      <dsp:nvSpPr>
        <dsp:cNvPr id="0" name=""/>
        <dsp:cNvSpPr/>
      </dsp:nvSpPr>
      <dsp:spPr>
        <a:xfrm>
          <a:off x="3059553" y="1320026"/>
          <a:ext cx="2296651" cy="1325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Бациллалар</a:t>
          </a: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-аэробты таяқшалар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98372" y="1358845"/>
        <a:ext cx="2219013" cy="1247754"/>
      </dsp:txXfrm>
    </dsp:sp>
    <dsp:sp modelId="{7D0A4268-1F83-40FC-8B64-982BA84779B2}">
      <dsp:nvSpPr>
        <dsp:cNvPr id="0" name=""/>
        <dsp:cNvSpPr/>
      </dsp:nvSpPr>
      <dsp:spPr>
        <a:xfrm>
          <a:off x="2867959" y="2849326"/>
          <a:ext cx="2679838" cy="1325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Клостридиялар </a:t>
          </a: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анаэробты таяқшалар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06778" y="2888145"/>
        <a:ext cx="2602200" cy="1247754"/>
      </dsp:txXfrm>
    </dsp:sp>
    <dsp:sp modelId="{EFB6AB8B-56A9-47AF-87D3-4B073B49CC14}">
      <dsp:nvSpPr>
        <dsp:cNvPr id="0" name=""/>
        <dsp:cNvSpPr/>
      </dsp:nvSpPr>
      <dsp:spPr>
        <a:xfrm>
          <a:off x="5806090" y="0"/>
          <a:ext cx="2236987" cy="43957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Спора түзбейтін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таяқшалар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806090" y="0"/>
        <a:ext cx="2236987" cy="1318739"/>
      </dsp:txXfrm>
    </dsp:sp>
    <dsp:sp modelId="{AC806084-E8E0-4D63-8C51-FBC3ACA8F42B}">
      <dsp:nvSpPr>
        <dsp:cNvPr id="0" name=""/>
        <dsp:cNvSpPr/>
      </dsp:nvSpPr>
      <dsp:spPr>
        <a:xfrm>
          <a:off x="5799960" y="1319541"/>
          <a:ext cx="2249245" cy="122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Корино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бактериялар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835715" y="1355296"/>
        <a:ext cx="2177735" cy="1149246"/>
      </dsp:txXfrm>
    </dsp:sp>
    <dsp:sp modelId="{6CE7E742-8CF7-42BD-8A6B-293E7E9071AA}">
      <dsp:nvSpPr>
        <dsp:cNvPr id="0" name=""/>
        <dsp:cNvSpPr/>
      </dsp:nvSpPr>
      <dsp:spPr>
        <a:xfrm>
          <a:off x="5715572" y="2728107"/>
          <a:ext cx="2418021" cy="1447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Listeria</a:t>
          </a:r>
          <a:r>
            <a:rPr lang="en-US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</a:t>
          </a: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грам+ микрофлораның эндотоксин бөлетін түрі 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757956" y="2770491"/>
        <a:ext cx="2333253" cy="136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ACF32E-4357-4690-9483-8433616ABC13}" type="slidenum">
              <a:rPr lang="ru-RU" altLang="ru-RU" smtClean="0">
                <a:cs typeface="Arial" pitchFamily="34" charset="0"/>
              </a:rPr>
              <a:pPr/>
              <a:t>2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1FD3-BD73-485B-922A-A50055E2429C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101B-15E4-4DED-915D-43F28D3EA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7790329" y="2473025"/>
            <a:ext cx="2758423" cy="6073503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E6697626-A013-48BB-AC30-215C1521A6DA}"/>
              </a:ext>
            </a:extLst>
          </p:cNvPr>
          <p:cNvSpPr/>
          <p:nvPr/>
        </p:nvSpPr>
        <p:spPr>
          <a:xfrm>
            <a:off x="725214" y="2770409"/>
            <a:ext cx="10216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 және грам теріс бактериялар және олардың құрылыс ерекшеліктері.</a:t>
            </a:r>
            <a:r>
              <a:rPr lang="kk-KZ" sz="3200" dirty="0" smtClean="0"/>
              <a:t> </a:t>
            </a: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Зертханалық жұмыс «Бактерияларды Грамм әдісі бойынша бояу»</a:t>
            </a:r>
            <a:endParaRPr lang="kk-KZ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6711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Прямоугольник 238"/>
          <p:cNvSpPr/>
          <p:nvPr/>
        </p:nvSpPr>
        <p:spPr>
          <a:xfrm>
            <a:off x="276045" y="198407"/>
            <a:ext cx="1397480" cy="483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TextBox 239"/>
          <p:cNvSpPr txBox="1"/>
          <p:nvPr/>
        </p:nvSpPr>
        <p:spPr>
          <a:xfrm>
            <a:off x="11179834" y="276045"/>
            <a:ext cx="6642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7" name="Прямоугольник 246"/>
          <p:cNvSpPr/>
          <p:nvPr/>
        </p:nvSpPr>
        <p:spPr>
          <a:xfrm>
            <a:off x="2139350" y="1923691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рямоугольник 247"/>
          <p:cNvSpPr/>
          <p:nvPr/>
        </p:nvSpPr>
        <p:spPr>
          <a:xfrm>
            <a:off x="1894935" y="2610929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1265207" y="4707147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Прямоугольник 249"/>
          <p:cNvSpPr/>
          <p:nvPr/>
        </p:nvSpPr>
        <p:spPr>
          <a:xfrm>
            <a:off x="1383101" y="4160808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1362972" y="3761117"/>
            <a:ext cx="690115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3467820" y="3137140"/>
            <a:ext cx="690112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1420482" y="5164348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3700732" y="3827252"/>
            <a:ext cx="500332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TextBox 260"/>
          <p:cNvSpPr txBox="1"/>
          <p:nvPr/>
        </p:nvSpPr>
        <p:spPr>
          <a:xfrm>
            <a:off x="551793" y="207034"/>
            <a:ext cx="1049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 және грам теріс 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бактерияларының құрылысы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72265" y="1086928"/>
            <a:ext cx="5693434" cy="560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77007" y="5080957"/>
            <a:ext cx="9727324" cy="1035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1-цитоплазмалық мембрана;                 4- сыртқы мебрана;</a:t>
            </a:r>
          </a:p>
          <a:p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2-пептидогликан;                                   5-цитоплазма;</a:t>
            </a:r>
          </a:p>
          <a:p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3-периплазмалық кеңістік;                    6- ДНҚ молекуласы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362" name="Picture 2" descr="https://pbs.twimg.com/media/CM4KJyLWIAAWtfM.jpg"/>
          <p:cNvPicPr>
            <a:picLocks noChangeAspect="1" noChangeArrowheads="1"/>
          </p:cNvPicPr>
          <p:nvPr/>
        </p:nvPicPr>
        <p:blipFill>
          <a:blip r:embed="rId2"/>
          <a:srcRect l="5194" t="10221" r="8815" b="19086"/>
          <a:stretch>
            <a:fillRect/>
          </a:stretch>
        </p:blipFill>
        <p:spPr bwMode="auto">
          <a:xfrm>
            <a:off x="930167" y="977461"/>
            <a:ext cx="9664262" cy="3941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1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r="18608"/>
          <a:stretch>
            <a:fillRect/>
          </a:stretch>
        </p:blipFill>
        <p:spPr>
          <a:xfrm>
            <a:off x="8529144" y="1450428"/>
            <a:ext cx="3272089" cy="4177862"/>
          </a:xfrm>
          <a:prstGeom prst="roundRect">
            <a:avLst>
              <a:gd name="adj" fmla="val 10027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484" y="406630"/>
            <a:ext cx="866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теріс бактерияның жасуша қабықшасы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218" name="Picture 2" descr="https://dic.academic.ru/pictures/enc_biology/plants/ris._1_1_6.jpg"/>
          <p:cNvPicPr>
            <a:picLocks noChangeAspect="1" noChangeArrowheads="1"/>
          </p:cNvPicPr>
          <p:nvPr/>
        </p:nvPicPr>
        <p:blipFill>
          <a:blip r:embed="rId3" cstate="print"/>
          <a:srcRect b="39636"/>
          <a:stretch>
            <a:fillRect/>
          </a:stretch>
        </p:blipFill>
        <p:spPr bwMode="auto">
          <a:xfrm>
            <a:off x="836167" y="1093135"/>
            <a:ext cx="6936233" cy="28640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65808" y="4095463"/>
            <a:ext cx="6675061" cy="16821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1-дөңес дәне бұдырлы липопротеиндік қабат;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2-липополисахаридтік қабат;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3-өзектер; 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4-борпылдақ молекулалы нәруыз;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5-гликопептидтік қабат;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6-цитоплазмалық мембрана.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06506" y="448573"/>
            <a:ext cx="189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2" name="Схема 51"/>
          <p:cNvGraphicFramePr/>
          <p:nvPr/>
        </p:nvGraphicFramePr>
        <p:xfrm>
          <a:off x="1999840" y="1199072"/>
          <a:ext cx="8137388" cy="439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821502" y="310550"/>
            <a:ext cx="416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 бактериялар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122" name="Picture 2" descr="http://simptom.bez-glista.ru/wp-content/uploads/2018/09/streptokok-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334" y="1496307"/>
            <a:ext cx="1043796" cy="746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AutoShape 4" descr="https://xn--3-7sbdco5a0agkeii9o.xn--p1ai/wp-content/uploads/2019/12/084bb48224176b9bfc591e54185065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xn--3-7sbdco5a0agkeii9o.xn--p1ai/wp-content/uploads/2019/12/084bb48224176b9bfc591e54185065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1" y="2670620"/>
            <a:ext cx="1144099" cy="93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AutoShape 8" descr="https://www.delreport.com/wp-content/uploads/2020/01/set-bacillus-bacteria-max_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s://autogear.ru/misc/i/gallery/17472/12072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204" y="4139025"/>
            <a:ext cx="1241784" cy="947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2" name="Picture 12" descr="https://cf.ppt-online.org/files1/slide/q/QtY0dZhUnDJ5K2OWMbeCkw1y3mpqXLRPE9cirfHjsN/slide-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02074" y="1465111"/>
            <a:ext cx="1481166" cy="110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4" name="Picture 14" descr="https://autogear.ru/misc/i/gallery/11333/8739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07037" y="2876166"/>
            <a:ext cx="1280906" cy="96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36" name="AutoShape 16" descr="http://rusrep.ru/images/upload/172725_phot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http://rusrep.ru/images/upload/172725_phot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http://rusrep.ru/images/upload/172725_phot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2" name="Picture 22" descr="http://agroinfo.kz/wp-content/uploads/2017/02/%D0%9B%D0%B8%D1%81%D1%82%D0%B5%D1%80%D0%B8%D0%B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99335" y="4535412"/>
            <a:ext cx="141288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9571" y="310552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1337" y="311442"/>
            <a:ext cx="107520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Зертханалық жұмыс: 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Зертханалық жұмыс «Бактерияларды Грамм әдісі бойынша бояу».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Жұмыс мақсаты: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бактериаларды Грам әдісі бойынша бояуды үйрену.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Құрал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жабдықтар: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заттық және жабын шынылар: микробиологиялық ілмектер, препараттарға арналған тұғыры бар кристаллизатор, суы бар шайғыш, микроскоптар,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1%-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тік генцианвиолет ерітіндісі, Люголь ерітіндісі, 95% эталон, 0.1% фуксиннің судағы ерітіндісі, микроорганизмдердің таза  тәуліктік өсірінділері, микроскоптар, иммерсиялық май.</a:t>
            </a:r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Нәтиже: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 бактерия қара көк, фибрин күлгін, ядро қызыл түске боялады.</a:t>
            </a: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Қорытынды: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Алынған зертханалық жұмыстың нәтижелері берілген жұмыстың мақсатымен сай жасалды ма және белгілі әдебиеттік тізімдерге сәйкес келе ме, салыстырыңдар.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28204" y="2941605"/>
            <a:ext cx="1966823" cy="189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2" name="AutoShape 6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9571" y="310552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1338" y="311442"/>
            <a:ext cx="10263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Тапсырма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Кестеге берілген бактерияларды грам “+” және “- “ түрлеріне бөліп жазыңыздар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28204" y="2941605"/>
            <a:ext cx="1966823" cy="189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2" name="AutoShape 6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882903" y="1605212"/>
          <a:ext cx="9916476" cy="44805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0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Бактериялар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 “+”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 “-”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Стафилококтар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Листериялар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Анаэробты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бациллалар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Анаэробты клостридиялар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Стрептококтар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Диплококтар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Коринобактериялар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Спирохеталар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9571" y="310552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503903" y="506578"/>
            <a:ext cx="4304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Жауабы: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28204" y="2941605"/>
            <a:ext cx="1966823" cy="189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2" name="AutoShape 6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804042" y="1302990"/>
          <a:ext cx="10421007" cy="4846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7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Бактериялар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 “+”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 “-”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Стафилококтар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Диплококтар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Анаэробты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бациллалар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Анаэробты клостридиялар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Стрептококтар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Листериялар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Коринобактериялар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Спирохеталар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2"/>
          <a:srcRect t="6995" b="7648"/>
          <a:stretch>
            <a:fillRect/>
          </a:stretch>
        </p:blipFill>
        <p:spPr bwMode="auto">
          <a:xfrm>
            <a:off x="0" y="479425"/>
            <a:ext cx="1219835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44200" y="5383213"/>
            <a:ext cx="1322388" cy="11668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9849"/>
            <a:ext cx="12192000" cy="1017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 және грам теріс бактериялар және олардың құрылыс ерекшеліктері</a:t>
            </a:r>
            <a:endParaRPr lang="kk-KZ" sz="28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  <a:sym typeface="PT Sans Caption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6289675"/>
            <a:ext cx="93091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9575" y="6397625"/>
            <a:ext cx="93091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900113" y="1320800"/>
            <a:ext cx="10493375" cy="29854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Қорытынды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Бүгінгі сабақта сіздер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 және грам теріс бактериялар және олардың құрылыс ерекшеліктерін анықтау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туралы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PT Sans Caption"/>
              </a:rPr>
              <a:t>түсіндіңіздер</a:t>
            </a:r>
            <a:endParaRPr lang="kk-KZ" sz="2800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defRPr/>
            </a:pPr>
            <a:endParaRPr lang="kk-KZ" sz="28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Үй тапсырмасы: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§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43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Мазмұндау 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46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беттегі кестені толтыру. Біліміңді 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тексер, дәптерге орындау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679450" y="1946275"/>
            <a:ext cx="10960100" cy="1031875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kk-KZ" altLang="ru-RU" sz="2400" b="1" dirty="0" smtClean="0">
                <a:solidFill>
                  <a:srgbClr val="4472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Бағалау критерийлері: 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kk-KZ" sz="2400" b="1" dirty="0" smtClean="0">
                <a:solidFill>
                  <a:srgbClr val="1F4E7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 оң және грамм теріс бактерияларды зерттейді</a:t>
            </a:r>
            <a:endParaRPr lang="ru-RU" altLang="ru-RU" b="1" dirty="0" smtClean="0">
              <a:solidFill>
                <a:srgbClr val="1F4E7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2400"/>
            <a:ext cx="12192000" cy="62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 және грам теріс бактериялар және олардың құрылыс ерекшеліктері</a:t>
            </a:r>
            <a:endPara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  <a:sym typeface="PT Sans Captio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11.4.3.2 -грамм оң және грамм теріс бактерияларды зерттеу</a:t>
            </a:r>
            <a:endParaRPr lang="kk-KZ" alt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kk-KZ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kk-KZ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6234113"/>
            <a:ext cx="9345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09600" y="3497263"/>
            <a:ext cx="11025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Ой-қозғау: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D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Бактериялардың қоршаған ортамен қандай  қарым-қатынас принциптерін білесіздер?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Бактериялардың жасуша қабырғасы қандай болады? </a:t>
            </a:r>
            <a:endParaRPr lang="en-ID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2" descr="https://infectionlab.com/uploads/posts/2018-04/1523607196_34infekc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2276" y="4579437"/>
            <a:ext cx="1513787" cy="141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49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5C108465-0D8A-41A2-93DE-02902E091AF8}"/>
              </a:ext>
            </a:extLst>
          </p:cNvPr>
          <p:cNvSpPr/>
          <p:nvPr/>
        </p:nvSpPr>
        <p:spPr>
          <a:xfrm>
            <a:off x="916211" y="800769"/>
            <a:ext cx="43509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Негізгі ұғымдар:</a:t>
            </a:r>
          </a:p>
          <a:p>
            <a:pPr>
              <a:buNone/>
            </a:pPr>
            <a:endParaRPr lang="kk-KZ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оң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теріс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бойынша бояу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жасуша қабықшасы</a:t>
            </a:r>
          </a:p>
          <a:p>
            <a:pPr>
              <a:buNone/>
            </a:pPr>
            <a:r>
              <a:rPr lang="kk-K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эндоспоралар </a:t>
            </a:r>
          </a:p>
          <a:p>
            <a:pPr>
              <a:buNone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672" y="224287"/>
            <a:ext cx="1345719" cy="5262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171208" y="241539"/>
            <a:ext cx="690113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Схема 33"/>
          <p:cNvGraphicFramePr/>
          <p:nvPr/>
        </p:nvGraphicFramePr>
        <p:xfrm>
          <a:off x="4958999" y="1492072"/>
          <a:ext cx="6581955" cy="339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849007" y="714803"/>
            <a:ext cx="489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Бактериялардың жіктелуі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88" y="181155"/>
            <a:ext cx="1431984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15933" y="21566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>
            <a:off x="925902" y="8193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239" name="Прямоугольник 238"/>
          <p:cNvSpPr/>
          <p:nvPr/>
        </p:nvSpPr>
        <p:spPr>
          <a:xfrm>
            <a:off x="-1277007" y="463888"/>
            <a:ext cx="753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Грам бойынша бояу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426" y="1360892"/>
            <a:ext cx="5149968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Жасуша қабықшасының типін идентификациялау үшін қолданылады.</a:t>
            </a:r>
          </a:p>
          <a:p>
            <a:pPr>
              <a:buFont typeface="Arial" pitchFamily="34" charset="0"/>
              <a:buChar char="•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1884 жылы  дат микробиологы Ганс Кристиан Грам бояу тәсілін ұсынды</a:t>
            </a:r>
          </a:p>
          <a:p>
            <a:pPr>
              <a:buFont typeface="Arial" pitchFamily="34" charset="0"/>
              <a:buChar char="•"/>
            </a:pPr>
            <a:endParaRPr lang="kk-KZ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6" name="Picture 2" descr="https://alev.biz/wp-content/uploads/2019/10/paul_ehrl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4027" y="669845"/>
            <a:ext cx="3458061" cy="491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88" y="181155"/>
            <a:ext cx="1431984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15933" y="21566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>
            <a:off x="925902" y="8193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50178" name="AutoShape 2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2077180" y="4596688"/>
            <a:ext cx="621100" cy="396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150723" y="489625"/>
            <a:ext cx="632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бойынша бояудың реттілігі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5" name="Picture 2" descr="https://autogear.ru/misc/i/gallery/39627/2152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424" y="1470237"/>
            <a:ext cx="2933279" cy="2092769"/>
          </a:xfrm>
          <a:prstGeom prst="rect">
            <a:avLst/>
          </a:prstGeom>
          <a:noFill/>
        </p:spPr>
      </p:pic>
      <p:sp>
        <p:nvSpPr>
          <p:cNvPr id="254" name="Прямоугольник 253"/>
          <p:cNvSpPr/>
          <p:nvPr/>
        </p:nvSpPr>
        <p:spPr>
          <a:xfrm>
            <a:off x="1529255" y="1398968"/>
            <a:ext cx="1479282" cy="2211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879119" y="2286000"/>
            <a:ext cx="48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40" name="Picture 4" descr="https://i1.wp.com/fb.ru/misc/i/gallery/39627/215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82" y="1480891"/>
            <a:ext cx="1871512" cy="1871512"/>
          </a:xfrm>
          <a:prstGeom prst="rect">
            <a:avLst/>
          </a:prstGeom>
          <a:noFill/>
        </p:spPr>
      </p:pic>
      <p:sp>
        <p:nvSpPr>
          <p:cNvPr id="256" name="TextBox 255"/>
          <p:cNvSpPr txBox="1"/>
          <p:nvPr/>
        </p:nvSpPr>
        <p:spPr>
          <a:xfrm>
            <a:off x="3196533" y="3181362"/>
            <a:ext cx="1880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Кристалл күлгін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5055078" y="2518913"/>
            <a:ext cx="845389" cy="215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TextBox 258"/>
          <p:cNvSpPr txBox="1"/>
          <p:nvPr/>
        </p:nvSpPr>
        <p:spPr>
          <a:xfrm>
            <a:off x="6937720" y="3167183"/>
            <a:ext cx="388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Препаратты жуу, иод ерітіндісімен өңдеу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Picture 6" descr="https://i2.wp.com/sovremennoedomovodstvo.ru/wp-content/uploads/2018/08/11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9971" y="4388763"/>
            <a:ext cx="1837427" cy="1250831"/>
          </a:xfrm>
          <a:prstGeom prst="rect">
            <a:avLst/>
          </a:prstGeom>
          <a:noFill/>
        </p:spPr>
      </p:pic>
      <p:sp>
        <p:nvSpPr>
          <p:cNvPr id="260" name="Прямоугольник 259"/>
          <p:cNvSpPr/>
          <p:nvPr/>
        </p:nvSpPr>
        <p:spPr>
          <a:xfrm>
            <a:off x="6774809" y="4555143"/>
            <a:ext cx="621100" cy="396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4" name="Picture 8" descr="http://shop.labprep.ru/wp-content/uploads/2017/05/%D0%BD%D0%B0%D0%B1%D0%BE%D1%80-%D0%B4%D0%BB%D1%8F-%D0%BE%D0%BA%D1%80%D0%B0%D1%81%D0%BA%D0%B8-%D0%BF%D0%BE-%D0%93%D1%80%D0%B0%D0%BC%D1%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2076" y="4532238"/>
            <a:ext cx="1768416" cy="1029718"/>
          </a:xfrm>
          <a:prstGeom prst="rect">
            <a:avLst/>
          </a:prstGeom>
          <a:noFill/>
        </p:spPr>
      </p:pic>
      <p:sp>
        <p:nvSpPr>
          <p:cNvPr id="261" name="TextBox 260"/>
          <p:cNvSpPr txBox="1"/>
          <p:nvPr/>
        </p:nvSpPr>
        <p:spPr>
          <a:xfrm>
            <a:off x="6817247" y="5692345"/>
            <a:ext cx="314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Сафранинмен өңдеу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529324" y="5667754"/>
            <a:ext cx="23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Сумен жуып, этанолмен шаю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88" y="181155"/>
            <a:ext cx="1431984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15933" y="21566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>
            <a:off x="925902" y="8193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242" name="TextBox 241"/>
          <p:cNvSpPr txBox="1"/>
          <p:nvPr/>
        </p:nvSpPr>
        <p:spPr>
          <a:xfrm>
            <a:off x="3783724" y="949498"/>
            <a:ext cx="440839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Микроорганизмдер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0178" name="AutoShape 2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819807" y="1655379"/>
          <a:ext cx="10704786" cy="477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88" y="181155"/>
            <a:ext cx="1431984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15933" y="21566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TextBox 241"/>
          <p:cNvSpPr txBox="1"/>
          <p:nvPr/>
        </p:nvSpPr>
        <p:spPr>
          <a:xfrm>
            <a:off x="2053087" y="215659"/>
            <a:ext cx="817873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Грам “+” және грам “-” бактериялардың жасуша қабықшасының құрылысы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0178" name="AutoShape 2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4855" y="1377906"/>
          <a:ext cx="10846676" cy="4876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79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 оң жасушалар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 теріс жасушалар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қабат: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қабат: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Ішкі цитоплазмалық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мембрана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Ішкі цитоплазмалық мембрана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Пептидогликандардың сыр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қы қалың қабаты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Пептидогликандардың жұқа қабаты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Құрамында липополисахаридтері бар сыртық мембрана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Липидтер мөлшері аз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Липидтер мөлщері көп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Эндотоксиндері жоқ</a:t>
                      </a:r>
                    </a:p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Listeria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monocytogenes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ден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басқа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Эндотоксин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Периплазмалық кеңістігі жоқ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Периплазмалық кеңістігі бар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Пориндік өзектері жоқ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Пориндік өзектері бар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Лизоцим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және пенициллин әсеріне төзбейді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Лизоцим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және пенициллин әсеріне төзімді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88" y="181155"/>
            <a:ext cx="1431984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15933" y="21566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>
            <a:off x="925902" y="8193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242" name="TextBox 241"/>
          <p:cNvSpPr txBox="1"/>
          <p:nvPr/>
        </p:nvSpPr>
        <p:spPr>
          <a:xfrm>
            <a:off x="315311" y="310550"/>
            <a:ext cx="1133540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Жасуша қабықшасының гликопептид құрылымының сұлбалық көрінісі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0178" name="AutoShape 2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80627" y="1656272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38467" y="1084053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71026" y="2357887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329795" y="3053751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671312" y="3740989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073213" y="4376469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142006" y="1664898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35282" y="2170981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833666" y="2901352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123425" y="3554084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64943" y="4249947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23712" y="4928559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987395" y="2208363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38798" y="3413185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95047" y="2754702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917055" y="4080295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637470" y="5397261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255697" y="4799163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668883" y="2769080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49682" y="3999782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188678" y="3315419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753818" y="4649638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043577" y="5319623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31743" y="5911970"/>
            <a:ext cx="526212" cy="4399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357003" y="1526874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54127" y="1653394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362754" y="1739659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377131" y="1823048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172307" y="2792083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95312" y="2901350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192437" y="2976112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06814" y="3059500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869720" y="4163681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884097" y="4255697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889848" y="4339084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904227" y="4448354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363418" y="2378012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369170" y="2271622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349041" y="2173855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346164" y="2093343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148421" y="2636806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162799" y="2763327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159924" y="2872595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165675" y="2981863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829908" y="3171643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44287" y="3410308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841410" y="3295289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838534" y="3533953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613584" y="4698519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627962" y="4618006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616459" y="4502987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13584" y="4405221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825704" y="4178059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831456" y="4054414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828580" y="3948021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808452" y="3850255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055079" y="3623093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043577" y="3516701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049328" y="3410308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037826" y="3312542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250611" y="6018361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264988" y="5937847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253486" y="5840082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233358" y="5733689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4436852" y="5549659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4442603" y="5426014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4422474" y="5319621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428225" y="5213229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3614466" y="4968815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3594338" y="4862422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3600091" y="4747401"/>
            <a:ext cx="169652" cy="152401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614467" y="4658263"/>
            <a:ext cx="146647" cy="12939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509403" y="1825923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765320" y="6317410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641675" y="6262776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526656" y="6182263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420263" y="6101749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968815" y="5840081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845169" y="5733689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721524" y="5627297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589252" y="5546783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4111924" y="5276489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3996905" y="520460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3873259" y="5098210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3758241" y="5009070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298166" y="4669764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209025" y="457199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3119886" y="4465607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019245" y="4382219"/>
            <a:ext cx="155276" cy="1207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7067908" y="5014821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970143" y="493430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6855123" y="483654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757357" y="4756029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288656" y="447710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182263" y="4370715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075871" y="4307455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5969478" y="422694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535282" y="395664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5446143" y="386750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322498" y="376974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198852" y="368060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4678392" y="3418935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4537494" y="332116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4413849" y="3223403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4298829" y="3134263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635924" y="190931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5762444" y="1984074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5888966" y="2058837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6852248" y="2746074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6728603" y="2656934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6622210" y="2559169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07192" y="246140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608497" y="3286663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7484852" y="3214776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7361206" y="3151516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7254814" y="3062376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8338867" y="383587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8241101" y="3746738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108830" y="3657599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7976558" y="3568459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единительная линия 143"/>
          <p:cNvCxnSpPr>
            <a:stCxn id="16" idx="7"/>
          </p:cNvCxnSpPr>
          <p:nvPr/>
        </p:nvCxnSpPr>
        <p:spPr>
          <a:xfrm flipV="1">
            <a:off x="5029777" y="1483745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stCxn id="34" idx="7"/>
          </p:cNvCxnSpPr>
          <p:nvPr/>
        </p:nvCxnSpPr>
        <p:spPr>
          <a:xfrm flipV="1">
            <a:off x="3272862" y="4672643"/>
            <a:ext cx="269720" cy="320345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2720773" y="5325375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3830705" y="2777707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V="1">
            <a:off x="1938645" y="4776160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2518913" y="4151012"/>
            <a:ext cx="238088" cy="231207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3129089" y="3459194"/>
            <a:ext cx="261093" cy="320344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endCxn id="16" idx="3"/>
          </p:cNvCxnSpPr>
          <p:nvPr/>
        </p:nvCxnSpPr>
        <p:spPr>
          <a:xfrm flipV="1">
            <a:off x="4390845" y="2031789"/>
            <a:ext cx="266844" cy="305969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V="1">
            <a:off x="6562404" y="1472243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V="1">
            <a:off x="5981558" y="2004206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V="1">
            <a:off x="5287992" y="2544795"/>
            <a:ext cx="336431" cy="345054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>
            <a:stCxn id="32" idx="7"/>
            <a:endCxn id="31" idx="3"/>
          </p:cNvCxnSpPr>
          <p:nvPr/>
        </p:nvCxnSpPr>
        <p:spPr>
          <a:xfrm flipV="1">
            <a:off x="4572575" y="3276869"/>
            <a:ext cx="338153" cy="341644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>
            <a:stCxn id="33" idx="7"/>
          </p:cNvCxnSpPr>
          <p:nvPr/>
        </p:nvCxnSpPr>
        <p:spPr>
          <a:xfrm flipV="1">
            <a:off x="3914093" y="3971028"/>
            <a:ext cx="315726" cy="343348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flipV="1">
            <a:off x="5553113" y="940279"/>
            <a:ext cx="183453" cy="199577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V="1">
            <a:off x="4083747" y="5161473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V="1">
            <a:off x="4675517" y="4459858"/>
            <a:ext cx="310552" cy="31917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>
            <a:stCxn id="38" idx="7"/>
          </p:cNvCxnSpPr>
          <p:nvPr/>
        </p:nvCxnSpPr>
        <p:spPr>
          <a:xfrm flipV="1">
            <a:off x="5366205" y="3792749"/>
            <a:ext cx="341606" cy="351975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36" idx="7"/>
          </p:cNvCxnSpPr>
          <p:nvPr/>
        </p:nvCxnSpPr>
        <p:spPr>
          <a:xfrm flipV="1">
            <a:off x="6087948" y="3117013"/>
            <a:ext cx="341606" cy="360601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V="1">
            <a:off x="6841324" y="2562047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flipV="1">
            <a:off x="8080653" y="2610930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V="1">
            <a:off x="7396291" y="2012832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>
            <a:stCxn id="42" idx="7"/>
          </p:cNvCxnSpPr>
          <p:nvPr/>
        </p:nvCxnSpPr>
        <p:spPr>
          <a:xfrm flipV="1">
            <a:off x="6898832" y="3663353"/>
            <a:ext cx="378988" cy="400858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>
            <a:stCxn id="44" idx="7"/>
          </p:cNvCxnSpPr>
          <p:nvPr/>
        </p:nvCxnSpPr>
        <p:spPr>
          <a:xfrm flipV="1">
            <a:off x="6202968" y="4376469"/>
            <a:ext cx="330104" cy="337598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>
            <a:stCxn id="45" idx="7"/>
          </p:cNvCxnSpPr>
          <p:nvPr/>
        </p:nvCxnSpPr>
        <p:spPr>
          <a:xfrm flipV="1">
            <a:off x="5492727" y="5029202"/>
            <a:ext cx="330104" cy="354850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flipV="1">
            <a:off x="4949264" y="5673308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flipV="1">
            <a:off x="4385671" y="6257028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V="1">
            <a:off x="3511528" y="5779700"/>
            <a:ext cx="223710" cy="236956"/>
          </a:xfrm>
          <a:prstGeom prst="line">
            <a:avLst/>
          </a:prstGeom>
          <a:ln w="28575">
            <a:solidFill>
              <a:srgbClr val="265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Овал 205"/>
          <p:cNvSpPr/>
          <p:nvPr/>
        </p:nvSpPr>
        <p:spPr>
          <a:xfrm>
            <a:off x="7720641" y="931652"/>
            <a:ext cx="264544" cy="2817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вал 206"/>
          <p:cNvSpPr/>
          <p:nvPr/>
        </p:nvSpPr>
        <p:spPr>
          <a:xfrm>
            <a:off x="7755147" y="1276710"/>
            <a:ext cx="238664" cy="2645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 flipH="1">
            <a:off x="7781025" y="1621767"/>
            <a:ext cx="163902" cy="146648"/>
          </a:xfrm>
          <a:prstGeom prst="ellipse">
            <a:avLst/>
          </a:prstGeom>
          <a:solidFill>
            <a:srgbClr val="33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/>
          <p:nvPr/>
        </p:nvSpPr>
        <p:spPr>
          <a:xfrm>
            <a:off x="7818407" y="1935192"/>
            <a:ext cx="146647" cy="1293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TextBox 210"/>
          <p:cNvSpPr txBox="1"/>
          <p:nvPr/>
        </p:nvSpPr>
        <p:spPr>
          <a:xfrm>
            <a:off x="8031192" y="793631"/>
            <a:ext cx="312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N-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ацетилглюкозамин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8088700" y="1178943"/>
            <a:ext cx="410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N-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ацетилмурам қышқылы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8143336" y="1449238"/>
            <a:ext cx="312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пептидтік тізбек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8160588" y="1785668"/>
            <a:ext cx="312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пентоглицинді көпірше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Прямоугольник 238"/>
          <p:cNvSpPr/>
          <p:nvPr/>
        </p:nvSpPr>
        <p:spPr>
          <a:xfrm>
            <a:off x="276045" y="198407"/>
            <a:ext cx="1397480" cy="483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TextBox 239"/>
          <p:cNvSpPr txBox="1"/>
          <p:nvPr/>
        </p:nvSpPr>
        <p:spPr>
          <a:xfrm>
            <a:off x="11179834" y="276045"/>
            <a:ext cx="6642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1" name="TextBox 240"/>
          <p:cNvSpPr txBox="1"/>
          <p:nvPr/>
        </p:nvSpPr>
        <p:spPr>
          <a:xfrm>
            <a:off x="1734207" y="215660"/>
            <a:ext cx="8875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Микроорганизмдер</a:t>
            </a:r>
          </a:p>
          <a:p>
            <a:pPr algn="ctr"/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(Пептидогликанның мөлшеріне байланысты 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0830" y="1837426"/>
            <a:ext cx="2760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57932" y="4848045"/>
            <a:ext cx="3381553" cy="569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819806" y="1506350"/>
          <a:ext cx="11372194" cy="450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1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9501</TotalTime>
  <Words>592</Words>
  <Application>Microsoft Office PowerPoint</Application>
  <PresentationFormat>Широкоэкранный</PresentationFormat>
  <Paragraphs>160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PT Sans Caption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768</cp:revision>
  <dcterms:created xsi:type="dcterms:W3CDTF">2017-01-10T11:09:36Z</dcterms:created>
  <dcterms:modified xsi:type="dcterms:W3CDTF">2024-11-05T14:58:34Z</dcterms:modified>
</cp:coreProperties>
</file>