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5"/>
  </p:notesMasterIdLst>
  <p:sldIdLst>
    <p:sldId id="256" r:id="rId3"/>
    <p:sldId id="259" r:id="rId4"/>
    <p:sldId id="372" r:id="rId5"/>
    <p:sldId id="311" r:id="rId6"/>
    <p:sldId id="342" r:id="rId7"/>
    <p:sldId id="315" r:id="rId8"/>
    <p:sldId id="319" r:id="rId9"/>
    <p:sldId id="321" r:id="rId10"/>
    <p:sldId id="355" r:id="rId11"/>
    <p:sldId id="362" r:id="rId12"/>
    <p:sldId id="383" r:id="rId13"/>
    <p:sldId id="335" r:id="rId14"/>
  </p:sldIdLst>
  <p:sldSz cx="10693400" cy="7561263"/>
  <p:notesSz cx="6797675" cy="9928225"/>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SimSun" panose="02010600030101010101" pitchFamily="2" charset="-122"/>
      <p:regular r:id="rId24"/>
    </p:embeddedFont>
  </p:embeddedFontLst>
  <p:defaultTextStyle>
    <a:defPPr>
      <a:defRPr lang="ru-RU"/>
    </a:defPPr>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2381">
          <p15:clr>
            <a:srgbClr val="A4A3A4"/>
          </p15:clr>
        </p15:guide>
        <p15:guide id="2" orient="horz" pos="2682">
          <p15:clr>
            <a:srgbClr val="A4A3A4"/>
          </p15:clr>
        </p15:guide>
        <p15:guide id="3" orient="horz" pos="2188">
          <p15:clr>
            <a:srgbClr val="A4A3A4"/>
          </p15:clr>
        </p15:guide>
        <p15:guide id="4" pos="4007">
          <p15:clr>
            <a:srgbClr val="A4A3A4"/>
          </p15:clr>
        </p15:guide>
        <p15:guide id="5" pos="4550">
          <p15:clr>
            <a:srgbClr val="A4A3A4"/>
          </p15:clr>
        </p15:guide>
        <p15:guide id="6" pos="2825">
          <p15:clr>
            <a:srgbClr val="A4A3A4"/>
          </p15:clr>
        </p15:guide>
        <p15:guide id="7" pos="33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00B050"/>
    <a:srgbClr val="8064A2"/>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2" d="100"/>
          <a:sy n="52" d="100"/>
        </p:scale>
        <p:origin x="29" y="374"/>
      </p:cViewPr>
      <p:guideLst>
        <p:guide orient="horz" pos="2381"/>
        <p:guide orient="horz" pos="2682"/>
        <p:guide orient="horz" pos="2188"/>
        <p:guide pos="4007"/>
        <p:guide pos="4550"/>
        <p:guide pos="2825"/>
        <p:guide pos="33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p:cNvSpPr txBox="1">
            <a:spLocks noGrp="1"/>
          </p:cNvSpPr>
          <p:nvPr>
            <p:ph type="hdr" idx="2"/>
          </p:nvPr>
        </p:nvSpPr>
        <p:spPr bwMode="auto">
          <a:xfrm>
            <a:off x="0" y="0"/>
            <a:ext cx="2946400" cy="498475"/>
          </a:xfrm>
          <a:prstGeom prst="rect">
            <a:avLst/>
          </a:prstGeom>
          <a:noFill/>
          <a:ln>
            <a:noFill/>
          </a:ln>
        </p:spPr>
        <p:txBody>
          <a:bodyPr vert="horz" wrap="square" lIns="91425" tIns="45700" rIns="91425" bIns="45700" numCol="1" anchor="t" anchorCtr="0" compatLnSpc="1"/>
          <a:lstStyle/>
          <a:p>
            <a:pPr lvl="0"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51" name="Google Shape;4;n"/>
          <p:cNvSpPr txBox="1">
            <a:spLocks noGrp="1"/>
          </p:cNvSpPr>
          <p:nvPr>
            <p:ph type="dt" idx="10"/>
          </p:nvPr>
        </p:nvSpPr>
        <p:spPr bwMode="auto">
          <a:xfrm>
            <a:off x="3849688" y="0"/>
            <a:ext cx="2946400" cy="498475"/>
          </a:xfrm>
          <a:prstGeom prst="rect">
            <a:avLst/>
          </a:prstGeom>
          <a:noFill/>
          <a:ln>
            <a:noFill/>
          </a:ln>
        </p:spPr>
        <p:txBody>
          <a:bodyPr vert="horz" wrap="square" lIns="91425" tIns="45700" rIns="91425" bIns="45700" numCol="1" anchor="t" anchorCtr="0" compatLnSpc="1"/>
          <a:lstStyle/>
          <a:p>
            <a:pPr lvl="0" algn="r"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6388" name="Google Shape;5;n"/>
          <p:cNvSpPr>
            <a:spLocks noGrp="1" noRot="1" noChangeAspect="1"/>
          </p:cNvSpPr>
          <p:nvPr>
            <p:ph type="sldImg" idx="3"/>
          </p:nvPr>
        </p:nvSpPr>
        <p:spPr>
          <a:xfrm>
            <a:off x="1030288" y="1241425"/>
            <a:ext cx="4737100" cy="3349625"/>
          </a:xfrm>
          <a:custGeom>
            <a:avLst/>
            <a:gdLst>
              <a:gd name="txL" fmla="*/ 0 w 120000"/>
              <a:gd name="txT" fmla="*/ 0 h 120000"/>
              <a:gd name="txR" fmla="*/ 120000 w 120000"/>
              <a:gd name="txB" fmla="*/ 120000 h 120000"/>
            </a:gdLst>
            <a:ahLst/>
            <a:cxnLst>
              <a:cxn ang="0">
                <a:pos x="0" y="0"/>
              </a:cxn>
              <a:cxn ang="0">
                <a:pos x="2147483647" y="0"/>
              </a:cxn>
              <a:cxn ang="0">
                <a:pos x="2147483647" y="2147483647"/>
              </a:cxn>
              <a:cxn ang="0">
                <a:pos x="0" y="2147483647"/>
              </a:cxn>
              <a:cxn ang="0">
                <a:pos x="0" y="0"/>
              </a:cxn>
            </a:cxnLst>
            <a:rect l="txL" t="txT" r="txR" b="txB"/>
            <a:pathLst>
              <a:path w="120000" h="12000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p:spPr>
      </p:sp>
      <p:sp>
        <p:nvSpPr>
          <p:cNvPr id="16389" name="Google Shape;6;n"/>
          <p:cNvSpPr txBox="1">
            <a:spLocks noGrp="1"/>
          </p:cNvSpPr>
          <p:nvPr>
            <p:ph type="body" idx="1"/>
          </p:nvPr>
        </p:nvSpPr>
        <p:spPr>
          <a:xfrm>
            <a:off x="679450" y="4778375"/>
            <a:ext cx="5438775" cy="3908425"/>
          </a:xfrm>
          <a:prstGeom prst="rect">
            <a:avLst/>
          </a:prstGeom>
          <a:noFill/>
          <a:ln w="9525">
            <a:noFill/>
          </a:ln>
        </p:spPr>
        <p:txBody>
          <a:bodyPr lIns="91425" tIns="45700" rIns="91425" bIns="45700"/>
          <a:lstStyle/>
          <a:p>
            <a:pPr lvl="0"/>
            <a:endParaRPr lang="ru-RU" altLang="ru-RU" dirty="0"/>
          </a:p>
        </p:txBody>
      </p:sp>
      <p:sp>
        <p:nvSpPr>
          <p:cNvPr id="2054" name="Google Shape;7;n"/>
          <p:cNvSpPr txBox="1">
            <a:spLocks noGrp="1"/>
          </p:cNvSpPr>
          <p:nvPr>
            <p:ph type="ftr" idx="11"/>
          </p:nvPr>
        </p:nvSpPr>
        <p:spPr bwMode="auto">
          <a:xfrm>
            <a:off x="0" y="9429750"/>
            <a:ext cx="2946400" cy="498475"/>
          </a:xfrm>
          <a:prstGeom prst="rect">
            <a:avLst/>
          </a:prstGeom>
          <a:noFill/>
          <a:ln>
            <a:noFill/>
          </a:ln>
        </p:spPr>
        <p:txBody>
          <a:bodyPr vert="horz" wrap="square" lIns="91425" tIns="45700" rIns="91425" bIns="45700" numCol="1" anchor="b" anchorCtr="0" compatLnSpc="1"/>
          <a:lstStyle/>
          <a:p>
            <a:pPr lvl="0"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55" name="Google Shape;8;n"/>
          <p:cNvSpPr txBox="1">
            <a:spLocks noGrp="1"/>
          </p:cNvSpPr>
          <p:nvPr>
            <p:ph type="sldNum" idx="12"/>
          </p:nvPr>
        </p:nvSpPr>
        <p:spPr bwMode="auto">
          <a:xfrm>
            <a:off x="3849688" y="9429750"/>
            <a:ext cx="2946400" cy="498475"/>
          </a:xfrm>
          <a:prstGeom prst="rect">
            <a:avLst/>
          </a:prstGeom>
          <a:noFill/>
          <a:ln>
            <a:noFill/>
          </a:ln>
        </p:spPr>
        <p:txBody>
          <a:bodyPr vert="horz" wrap="square" lIns="91425" tIns="45700" rIns="91425" bIns="45700" numCol="1" anchor="b" anchorCtr="0" compatLnSpc="1"/>
          <a:lstStyle/>
          <a:p>
            <a:pPr lvl="0" algn="r" eaLnBrk="1" hangingPunct="1">
              <a:buClr>
                <a:srgbClr val="000000"/>
              </a:buClr>
              <a:buFont typeface="Arial" panose="020B0604020202020204" pitchFamily="34" charset="0"/>
              <a:buNone/>
            </a:pPr>
            <a:fld id="{9A0DB2DC-4C9A-4742-B13C-FB6460FD3503}" type="slidenum">
              <a:rPr lang="ru-RU" altLang="ru-RU" sz="1200" dirty="0">
                <a:latin typeface="Calibri" panose="020F0502020204030204" pitchFamily="34" charset="0"/>
                <a:cs typeface="Calibri" panose="020F0502020204030204" pitchFamily="34" charset="0"/>
                <a:sym typeface="Calibri" panose="020F0502020204030204" pitchFamily="34" charset="0"/>
              </a:rPr>
              <a:t>‹#›</a:t>
            </a:fld>
            <a:endParaRPr lang="ru-RU" altLang="ru-RU" sz="12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706757276"/>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L="497205" indent="-2476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Google Shape;73;p1: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7411" name="Google Shape;74;p1:notes"/>
          <p:cNvSpPr>
            <a:spLocks noGrp="1" noRot="1" noChangeAspect="1" noTextEdit="1"/>
          </p:cNvSpPr>
          <p:nvPr>
            <p:ph type="sldImg" idx="2"/>
          </p:nvPr>
        </p:nvSpPr>
        <p:spPr>
          <a:ln>
            <a:noFill/>
          </a:ln>
        </p:spPr>
      </p:sp>
    </p:spTree>
    <p:extLst>
      <p:ext uri="{BB962C8B-B14F-4D97-AF65-F5344CB8AC3E}">
        <p14:creationId xmlns:p14="http://schemas.microsoft.com/office/powerpoint/2010/main" val="158584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268490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194409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17381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81225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124054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72909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483"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821855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2531"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03862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3555"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78513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411508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0" indent="0">
              <a:buNone/>
              <a:defRPr sz="2000">
                <a:solidFill>
                  <a:schemeClr val="tx1">
                    <a:tint val="75000"/>
                  </a:schemeClr>
                </a:solidFill>
              </a:defRPr>
            </a:lvl2pPr>
            <a:lvl3pPr marL="995680" indent="0">
              <a:buNone/>
              <a:defRPr sz="1700">
                <a:solidFill>
                  <a:schemeClr val="tx1">
                    <a:tint val="75000"/>
                  </a:schemeClr>
                </a:solidFill>
              </a:defRPr>
            </a:lvl3pPr>
            <a:lvl4pPr marL="1493520" indent="0">
              <a:buNone/>
              <a:defRPr sz="1500">
                <a:solidFill>
                  <a:schemeClr val="tx1">
                    <a:tint val="75000"/>
                  </a:schemeClr>
                </a:solidFill>
              </a:defRPr>
            </a:lvl4pPr>
            <a:lvl5pPr marL="1991360" indent="0">
              <a:buNone/>
              <a:defRPr sz="1500">
                <a:solidFill>
                  <a:schemeClr val="tx1">
                    <a:tint val="75000"/>
                  </a:schemeClr>
                </a:solidFill>
              </a:defRPr>
            </a:lvl5pPr>
            <a:lvl6pPr marL="2489200" indent="0">
              <a:buNone/>
              <a:defRPr sz="1500">
                <a:solidFill>
                  <a:schemeClr val="tx1">
                    <a:tint val="75000"/>
                  </a:schemeClr>
                </a:solidFill>
              </a:defRPr>
            </a:lvl6pPr>
            <a:lvl7pPr marL="2987040" indent="0">
              <a:buNone/>
              <a:defRPr sz="1500">
                <a:solidFill>
                  <a:schemeClr val="tx1">
                    <a:tint val="75000"/>
                  </a:schemeClr>
                </a:solidFill>
              </a:defRPr>
            </a:lvl7pPr>
            <a:lvl8pPr marL="3484880" indent="0">
              <a:buNone/>
              <a:defRPr sz="1500">
                <a:solidFill>
                  <a:schemeClr val="tx1">
                    <a:tint val="75000"/>
                  </a:schemeClr>
                </a:solidFill>
              </a:defRPr>
            </a:lvl8pPr>
            <a:lvl9pPr marL="3982720"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vert="horz" wrap="square" lIns="99569" tIns="49785" rIns="99569" bIns="49785" numCol="1" rtlCol="0" anchor="t" anchorCtr="0" compatLnSpc="1">
            <a:normAutofit/>
          </a:bodyPr>
          <a:lstStyle>
            <a:lvl1pPr marL="0" indent="0">
              <a:buNone/>
              <a:defRPr sz="3500"/>
            </a:lvl1pPr>
            <a:lvl2pPr marL="497840" indent="0">
              <a:buNone/>
              <a:defRPr sz="3000"/>
            </a:lvl2pPr>
            <a:lvl3pPr marL="995680" indent="0">
              <a:buNone/>
              <a:defRPr sz="2600"/>
            </a:lvl3pPr>
            <a:lvl4pPr marL="1493520" indent="0">
              <a:buNone/>
              <a:defRPr sz="2200"/>
            </a:lvl4pPr>
            <a:lvl5pPr marL="1991360" indent="0">
              <a:buNone/>
              <a:defRPr sz="2200"/>
            </a:lvl5pPr>
            <a:lvl6pPr marL="2489200" indent="0">
              <a:buNone/>
              <a:defRPr sz="2200"/>
            </a:lvl6pPr>
            <a:lvl7pPr marL="2987040" indent="0">
              <a:buNone/>
              <a:defRPr sz="2200"/>
            </a:lvl7pPr>
            <a:lvl8pPr marL="3484880" indent="0">
              <a:buNone/>
              <a:defRPr sz="2200"/>
            </a:lvl8pPr>
            <a:lvl9pPr marL="3982720" indent="0">
              <a:buNone/>
              <a:defRPr sz="22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500" b="0" i="0" u="none" strike="noStrike" kern="1200" cap="none" spc="0" normalizeH="0" baseline="0" noProof="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0" indent="0">
              <a:buNone/>
              <a:defRPr sz="2000">
                <a:solidFill>
                  <a:schemeClr val="tx1">
                    <a:tint val="75000"/>
                  </a:schemeClr>
                </a:solidFill>
              </a:defRPr>
            </a:lvl2pPr>
            <a:lvl3pPr marL="995680" indent="0">
              <a:buNone/>
              <a:defRPr sz="1700">
                <a:solidFill>
                  <a:schemeClr val="tx1">
                    <a:tint val="75000"/>
                  </a:schemeClr>
                </a:solidFill>
              </a:defRPr>
            </a:lvl3pPr>
            <a:lvl4pPr marL="1493520" indent="0">
              <a:buNone/>
              <a:defRPr sz="1500">
                <a:solidFill>
                  <a:schemeClr val="tx1">
                    <a:tint val="75000"/>
                  </a:schemeClr>
                </a:solidFill>
              </a:defRPr>
            </a:lvl4pPr>
            <a:lvl5pPr marL="1991360" indent="0">
              <a:buNone/>
              <a:defRPr sz="1500">
                <a:solidFill>
                  <a:schemeClr val="tx1">
                    <a:tint val="75000"/>
                  </a:schemeClr>
                </a:solidFill>
              </a:defRPr>
            </a:lvl5pPr>
            <a:lvl6pPr marL="2489200" indent="0">
              <a:buNone/>
              <a:defRPr sz="1500">
                <a:solidFill>
                  <a:schemeClr val="tx1">
                    <a:tint val="75000"/>
                  </a:schemeClr>
                </a:solidFill>
              </a:defRPr>
            </a:lvl6pPr>
            <a:lvl7pPr marL="2987040" indent="0">
              <a:buNone/>
              <a:defRPr sz="1500">
                <a:solidFill>
                  <a:schemeClr val="tx1">
                    <a:tint val="75000"/>
                  </a:schemeClr>
                </a:solidFill>
              </a:defRPr>
            </a:lvl7pPr>
            <a:lvl8pPr marL="3484880" indent="0">
              <a:buNone/>
              <a:defRPr sz="1500">
                <a:solidFill>
                  <a:schemeClr val="tx1">
                    <a:tint val="75000"/>
                  </a:schemeClr>
                </a:solidFill>
              </a:defRPr>
            </a:lvl8pPr>
            <a:lvl9pPr marL="3982720"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vert="horz" wrap="square" lIns="99569" tIns="49785" rIns="99569" bIns="49785" numCol="1" rtlCol="0" anchor="t" anchorCtr="0" compatLnSpc="1">
            <a:normAutofit/>
          </a:bodyPr>
          <a:lstStyle>
            <a:lvl1pPr marL="0" indent="0">
              <a:buNone/>
              <a:defRPr sz="3500"/>
            </a:lvl1pPr>
            <a:lvl2pPr marL="497840" indent="0">
              <a:buNone/>
              <a:defRPr sz="3000"/>
            </a:lvl2pPr>
            <a:lvl3pPr marL="995680" indent="0">
              <a:buNone/>
              <a:defRPr sz="2600"/>
            </a:lvl3pPr>
            <a:lvl4pPr marL="1493520" indent="0">
              <a:buNone/>
              <a:defRPr sz="2200"/>
            </a:lvl4pPr>
            <a:lvl5pPr marL="1991360" indent="0">
              <a:buNone/>
              <a:defRPr sz="2200"/>
            </a:lvl5pPr>
            <a:lvl6pPr marL="2489200" indent="0">
              <a:buNone/>
              <a:defRPr sz="2200"/>
            </a:lvl6pPr>
            <a:lvl7pPr marL="2987040" indent="0">
              <a:buNone/>
              <a:defRPr sz="2200"/>
            </a:lvl7pPr>
            <a:lvl8pPr marL="3484880" indent="0">
              <a:buNone/>
              <a:defRPr sz="2200"/>
            </a:lvl8pPr>
            <a:lvl9pPr marL="3982720" indent="0">
              <a:buNone/>
              <a:defRPr sz="22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500" b="0" i="0" u="none" strike="noStrike" kern="1200" cap="none" spc="0" normalizeH="0" baseline="0" noProof="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534988" y="303213"/>
            <a:ext cx="9623425" cy="1260475"/>
          </a:xfrm>
          <a:prstGeom prst="rect">
            <a:avLst/>
          </a:prstGeom>
          <a:noFill/>
          <a:ln w="9525">
            <a:noFill/>
          </a:ln>
        </p:spPr>
        <p:txBody>
          <a:bodyPr lIns="99569" tIns="49785" rIns="99569" bIns="49785" anchor="ctr"/>
          <a:lstStyle/>
          <a:p>
            <a:pPr lvl="0"/>
            <a:r>
              <a:rPr lang="ru-RU" altLang="ru-RU" dirty="0"/>
              <a:t>Образец заголовка</a:t>
            </a:r>
          </a:p>
        </p:txBody>
      </p:sp>
      <p:sp>
        <p:nvSpPr>
          <p:cNvPr id="1027" name="Текст 2"/>
          <p:cNvSpPr>
            <a:spLocks noGrp="1"/>
          </p:cNvSpPr>
          <p:nvPr>
            <p:ph type="body" idx="1"/>
          </p:nvPr>
        </p:nvSpPr>
        <p:spPr>
          <a:xfrm>
            <a:off x="534988" y="1763713"/>
            <a:ext cx="9623425" cy="4991100"/>
          </a:xfrm>
          <a:prstGeom prst="rect">
            <a:avLst/>
          </a:prstGeom>
          <a:noFill/>
          <a:ln w="9525">
            <a:noFill/>
          </a:ln>
        </p:spPr>
        <p:txBody>
          <a:bodyPr lIns="99569" tIns="49785" rIns="99569" bIns="49785"/>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8" name="Дата 3"/>
          <p:cNvSpPr>
            <a:spLocks noGrp="1"/>
          </p:cNvSpPr>
          <p:nvPr>
            <p:ph type="dt" sz="half" idx="2"/>
          </p:nvPr>
        </p:nvSpPr>
        <p:spPr bwMode="auto">
          <a:xfrm>
            <a:off x="534988" y="7008813"/>
            <a:ext cx="2495550" cy="401638"/>
          </a:xfrm>
          <a:prstGeom prst="rect">
            <a:avLst/>
          </a:prstGeom>
          <a:noFill/>
          <a:ln>
            <a:noFill/>
          </a:ln>
        </p:spPr>
        <p:txBody>
          <a:bodyPr vert="horz" wrap="square" lIns="99569" tIns="49785" rIns="99569" bIns="49785" numCol="1" anchor="ctr" anchorCtr="0" compatLnSpc="1"/>
          <a:lstStyle>
            <a:lvl1pPr eaLnBrk="1" hangingPunct="1">
              <a:buClr>
                <a:srgbClr val="000000"/>
              </a:buClr>
              <a:buFont typeface="Arial" panose="020B0604020202020204" pitchFamily="34" charset="0"/>
              <a:buNone/>
              <a:defRPr sz="130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29" name="Нижний колонтитул 4"/>
          <p:cNvSpPr>
            <a:spLocks noGrp="1"/>
          </p:cNvSpPr>
          <p:nvPr>
            <p:ph type="ftr" sz="quarter" idx="3"/>
          </p:nvPr>
        </p:nvSpPr>
        <p:spPr bwMode="auto">
          <a:xfrm>
            <a:off x="3652838" y="7008813"/>
            <a:ext cx="3387725" cy="401638"/>
          </a:xfrm>
          <a:prstGeom prst="rect">
            <a:avLst/>
          </a:prstGeom>
          <a:noFill/>
          <a:ln>
            <a:noFill/>
          </a:ln>
        </p:spPr>
        <p:txBody>
          <a:bodyPr vert="horz" wrap="square" lIns="99569" tIns="49785" rIns="99569" bIns="49785" numCol="1" anchor="ctr" anchorCtr="0" compatLnSpc="1"/>
          <a:lstStyle>
            <a:lvl1pPr algn="ctr" eaLnBrk="1" hangingPunct="1">
              <a:buClr>
                <a:srgbClr val="000000"/>
              </a:buClr>
              <a:buFont typeface="Arial" panose="020B0604020202020204" pitchFamily="34" charset="0"/>
              <a:buNone/>
              <a:defRPr sz="13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30" name="Номер слайда 5"/>
          <p:cNvSpPr>
            <a:spLocks noGrp="1"/>
          </p:cNvSpPr>
          <p:nvPr>
            <p:ph type="sldNum" sz="quarter" idx="4"/>
          </p:nvPr>
        </p:nvSpPr>
        <p:spPr bwMode="auto">
          <a:xfrm>
            <a:off x="7662863" y="7008813"/>
            <a:ext cx="2495550" cy="401638"/>
          </a:xfrm>
          <a:prstGeom prst="rect">
            <a:avLst/>
          </a:prstGeom>
          <a:noFill/>
          <a:ln>
            <a:noFill/>
          </a:ln>
        </p:spPr>
        <p:txBody>
          <a:bodyPr vert="horz" wrap="square" lIns="99569" tIns="49785" rIns="99569" bIns="49785" numCol="1" anchor="ctr" anchorCtr="0" compatLnSpc="1"/>
          <a:lstStyle>
            <a:lvl1pPr algn="r">
              <a:buFont typeface="Arial" panose="020B0604020202020204" pitchFamily="34" charset="0"/>
              <a:defRPr sz="1300">
                <a:solidFill>
                  <a:srgbClr val="898989"/>
                </a:solidFill>
              </a:defRPr>
            </a:lvl1p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0" algn="ctr" rtl="0" fontAlgn="base">
        <a:spcBef>
          <a:spcPct val="0"/>
        </a:spcBef>
        <a:spcAft>
          <a:spcPct val="0"/>
        </a:spcAft>
        <a:defRPr sz="4800">
          <a:solidFill>
            <a:schemeClr val="tx1"/>
          </a:solidFill>
          <a:latin typeface="Calibri" panose="020F0502020204030204" pitchFamily="34" charset="0"/>
        </a:defRPr>
      </a:lvl6pPr>
      <a:lvl7pPr marL="995680" algn="ctr" rtl="0" fontAlgn="base">
        <a:spcBef>
          <a:spcPct val="0"/>
        </a:spcBef>
        <a:spcAft>
          <a:spcPct val="0"/>
        </a:spcAft>
        <a:defRPr sz="4800">
          <a:solidFill>
            <a:schemeClr val="tx1"/>
          </a:solidFill>
          <a:latin typeface="Calibri" panose="020F0502020204030204" pitchFamily="34" charset="0"/>
        </a:defRPr>
      </a:lvl7pPr>
      <a:lvl8pPr marL="1493520" algn="ctr" rtl="0" fontAlgn="base">
        <a:spcBef>
          <a:spcPct val="0"/>
        </a:spcBef>
        <a:spcAft>
          <a:spcPct val="0"/>
        </a:spcAft>
        <a:defRPr sz="4800">
          <a:solidFill>
            <a:schemeClr val="tx1"/>
          </a:solidFill>
          <a:latin typeface="Calibri" panose="020F0502020204030204" pitchFamily="34" charset="0"/>
        </a:defRPr>
      </a:lvl8pPr>
      <a:lvl9pPr marL="1991360" algn="ctr" rtl="0" fontAlgn="base">
        <a:spcBef>
          <a:spcPct val="0"/>
        </a:spcBef>
        <a:spcAft>
          <a:spcPct val="0"/>
        </a:spcAft>
        <a:defRPr sz="4800">
          <a:solidFill>
            <a:schemeClr val="tx1"/>
          </a:solidFill>
          <a:latin typeface="Calibri" panose="020F0502020204030204" pitchFamily="34" charset="0"/>
        </a:defRPr>
      </a:lvl9pPr>
    </p:titleStyle>
    <p:bodyStyle>
      <a:lvl1pPr marL="373380" indent="-37338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534988" y="303213"/>
            <a:ext cx="9623425" cy="1260475"/>
          </a:xfrm>
          <a:prstGeom prst="rect">
            <a:avLst/>
          </a:prstGeom>
          <a:noFill/>
          <a:ln w="9525">
            <a:noFill/>
          </a:ln>
        </p:spPr>
        <p:txBody>
          <a:bodyPr lIns="99569" tIns="49785" rIns="99569" bIns="49785" anchor="ctr"/>
          <a:lstStyle/>
          <a:p>
            <a:pPr lvl="0"/>
            <a:r>
              <a:rPr lang="ru-RU" altLang="ru-RU" dirty="0"/>
              <a:t>Образец заголовка</a:t>
            </a:r>
          </a:p>
        </p:txBody>
      </p:sp>
      <p:sp>
        <p:nvSpPr>
          <p:cNvPr id="1027" name="Текст 2"/>
          <p:cNvSpPr>
            <a:spLocks noGrp="1"/>
          </p:cNvSpPr>
          <p:nvPr>
            <p:ph type="body" idx="1"/>
          </p:nvPr>
        </p:nvSpPr>
        <p:spPr>
          <a:xfrm>
            <a:off x="534988" y="1763713"/>
            <a:ext cx="9623425" cy="4991100"/>
          </a:xfrm>
          <a:prstGeom prst="rect">
            <a:avLst/>
          </a:prstGeom>
          <a:noFill/>
          <a:ln w="9525">
            <a:noFill/>
          </a:ln>
        </p:spPr>
        <p:txBody>
          <a:bodyPr lIns="99569" tIns="49785" rIns="99569" bIns="49785"/>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8" name="Дата 3"/>
          <p:cNvSpPr>
            <a:spLocks noGrp="1"/>
          </p:cNvSpPr>
          <p:nvPr>
            <p:ph type="dt" sz="half" idx="2"/>
          </p:nvPr>
        </p:nvSpPr>
        <p:spPr bwMode="auto">
          <a:xfrm>
            <a:off x="534988" y="7008813"/>
            <a:ext cx="2495550" cy="401638"/>
          </a:xfrm>
          <a:prstGeom prst="rect">
            <a:avLst/>
          </a:prstGeom>
          <a:noFill/>
          <a:ln>
            <a:noFill/>
          </a:ln>
        </p:spPr>
        <p:txBody>
          <a:bodyPr vert="horz" wrap="square" lIns="99569" tIns="49785" rIns="99569" bIns="49785" numCol="1" anchor="ctr" anchorCtr="0" compatLnSpc="1"/>
          <a:lstStyle>
            <a:lvl1pPr eaLnBrk="1" hangingPunct="1">
              <a:buClr>
                <a:srgbClr val="000000"/>
              </a:buClr>
              <a:buFont typeface="Arial" panose="020B0604020202020204" pitchFamily="34" charset="0"/>
              <a:buNone/>
              <a:defRPr sz="130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29" name="Нижний колонтитул 4"/>
          <p:cNvSpPr>
            <a:spLocks noGrp="1"/>
          </p:cNvSpPr>
          <p:nvPr>
            <p:ph type="ftr" sz="quarter" idx="3"/>
          </p:nvPr>
        </p:nvSpPr>
        <p:spPr bwMode="auto">
          <a:xfrm>
            <a:off x="3652838" y="7008813"/>
            <a:ext cx="3387725" cy="401638"/>
          </a:xfrm>
          <a:prstGeom prst="rect">
            <a:avLst/>
          </a:prstGeom>
          <a:noFill/>
          <a:ln>
            <a:noFill/>
          </a:ln>
        </p:spPr>
        <p:txBody>
          <a:bodyPr vert="horz" wrap="square" lIns="99569" tIns="49785" rIns="99569" bIns="49785" numCol="1" anchor="ctr" anchorCtr="0" compatLnSpc="1"/>
          <a:lstStyle>
            <a:lvl1pPr algn="ctr" eaLnBrk="1" hangingPunct="1">
              <a:buClr>
                <a:srgbClr val="000000"/>
              </a:buClr>
              <a:buFont typeface="Arial" panose="020B0604020202020204" pitchFamily="34" charset="0"/>
              <a:buNone/>
              <a:defRPr sz="13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30" name="Номер слайда 5"/>
          <p:cNvSpPr>
            <a:spLocks noGrp="1"/>
          </p:cNvSpPr>
          <p:nvPr>
            <p:ph type="sldNum" sz="quarter" idx="4"/>
          </p:nvPr>
        </p:nvSpPr>
        <p:spPr bwMode="auto">
          <a:xfrm>
            <a:off x="7662863" y="7008813"/>
            <a:ext cx="2495550" cy="401638"/>
          </a:xfrm>
          <a:prstGeom prst="rect">
            <a:avLst/>
          </a:prstGeom>
          <a:noFill/>
          <a:ln>
            <a:noFill/>
          </a:ln>
        </p:spPr>
        <p:txBody>
          <a:bodyPr vert="horz" wrap="square" lIns="99569" tIns="49785" rIns="99569" bIns="49785" numCol="1" anchor="ctr" anchorCtr="0" compatLnSpc="1"/>
          <a:lstStyle>
            <a:lvl1pPr algn="r">
              <a:buFont typeface="Arial" panose="020B0604020202020204" pitchFamily="34" charset="0"/>
              <a:defRPr sz="1300">
                <a:solidFill>
                  <a:srgbClr val="898989"/>
                </a:solidFill>
              </a:defRPr>
            </a:lvl1p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0" algn="ctr" rtl="0" fontAlgn="base">
        <a:spcBef>
          <a:spcPct val="0"/>
        </a:spcBef>
        <a:spcAft>
          <a:spcPct val="0"/>
        </a:spcAft>
        <a:defRPr sz="4800">
          <a:solidFill>
            <a:schemeClr val="tx1"/>
          </a:solidFill>
          <a:latin typeface="Calibri" panose="020F0502020204030204" pitchFamily="34" charset="0"/>
        </a:defRPr>
      </a:lvl6pPr>
      <a:lvl7pPr marL="995680" algn="ctr" rtl="0" fontAlgn="base">
        <a:spcBef>
          <a:spcPct val="0"/>
        </a:spcBef>
        <a:spcAft>
          <a:spcPct val="0"/>
        </a:spcAft>
        <a:defRPr sz="4800">
          <a:solidFill>
            <a:schemeClr val="tx1"/>
          </a:solidFill>
          <a:latin typeface="Calibri" panose="020F0502020204030204" pitchFamily="34" charset="0"/>
        </a:defRPr>
      </a:lvl7pPr>
      <a:lvl8pPr marL="1493520" algn="ctr" rtl="0" fontAlgn="base">
        <a:spcBef>
          <a:spcPct val="0"/>
        </a:spcBef>
        <a:spcAft>
          <a:spcPct val="0"/>
        </a:spcAft>
        <a:defRPr sz="4800">
          <a:solidFill>
            <a:schemeClr val="tx1"/>
          </a:solidFill>
          <a:latin typeface="Calibri" panose="020F0502020204030204" pitchFamily="34" charset="0"/>
        </a:defRPr>
      </a:lvl8pPr>
      <a:lvl9pPr marL="1991360" algn="ctr" rtl="0" fontAlgn="base">
        <a:spcBef>
          <a:spcPct val="0"/>
        </a:spcBef>
        <a:spcAft>
          <a:spcPct val="0"/>
        </a:spcAft>
        <a:defRPr sz="4800">
          <a:solidFill>
            <a:schemeClr val="tx1"/>
          </a:solidFill>
          <a:latin typeface="Calibri" panose="020F0502020204030204" pitchFamily="34" charset="0"/>
        </a:defRPr>
      </a:lvl9pPr>
    </p:titleStyle>
    <p:bodyStyle>
      <a:lvl1pPr marL="373380" indent="-37338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package" Target="../embeddings/_________Microsoft_Word1.docx"/><Relationship Id="rId5" Type="http://schemas.openxmlformats.org/officeDocument/2006/relationships/oleObject" Target="../embeddings/oleObject1.bin"/><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p:nvPr/>
        </p:nvSpPr>
        <p:spPr>
          <a:xfrm>
            <a:off x="803275" y="3735388"/>
            <a:ext cx="9018588" cy="1847850"/>
          </a:xfrm>
          <a:prstGeom prst="rect">
            <a:avLst/>
          </a:prstGeom>
          <a:noFill/>
          <a:ln w="9525">
            <a:noFill/>
          </a:ln>
        </p:spPr>
        <p:txBody>
          <a:bodyPr lIns="56650" tIns="28311" rIns="56650" bIns="28311"/>
          <a:lstStyle/>
          <a:p>
            <a:pPr algn="ctr" eaLnBrk="1" hangingPunct="1">
              <a:buClr>
                <a:srgbClr val="000000"/>
              </a:buClr>
            </a:pPr>
            <a:endParaRPr lang="en-US" altLang="x-none" sz="2800" b="1" dirty="0">
              <a:solidFill>
                <a:schemeClr val="tx2"/>
              </a:solidFill>
              <a:latin typeface="Times New Roman" panose="02020603050405020304" pitchFamily="18" charset="0"/>
              <a:cs typeface="Times New Roman" panose="02020603050405020304" pitchFamily="18" charset="0"/>
            </a:endParaRPr>
          </a:p>
          <a:p>
            <a:pPr algn="ctr" eaLnBrk="1" hangingPunct="1">
              <a:buClr>
                <a:srgbClr val="000000"/>
              </a:buClr>
            </a:pPr>
            <a:r>
              <a:rPr lang="en-US" altLang="x-none" sz="3200" b="1" dirty="0">
                <a:solidFill>
                  <a:srgbClr val="002060"/>
                </a:solidFill>
                <a:latin typeface="Times New Roman" panose="02020603050405020304" pitchFamily="18" charset="0"/>
                <a:cs typeface="Times New Roman" panose="02020603050405020304" pitchFamily="18" charset="0"/>
              </a:rPr>
              <a:t>Тақырыбы: </a:t>
            </a:r>
            <a:r>
              <a:rPr lang="en-US" altLang="x-none" sz="3200" dirty="0">
                <a:solidFill>
                  <a:srgbClr val="002060"/>
                </a:solidFill>
                <a:latin typeface="Times New Roman" panose="02020603050405020304" pitchFamily="18" charset="0"/>
                <a:cs typeface="Times New Roman" panose="02020603050405020304" pitchFamily="18" charset="0"/>
              </a:rPr>
              <a:t>Хлоропластың құрылымдық компоненттері және олардың қызметі.</a:t>
            </a:r>
          </a:p>
          <a:p>
            <a:pPr algn="ctr" eaLnBrk="1" hangingPunct="1">
              <a:buClr>
                <a:srgbClr val="000000"/>
              </a:buClr>
            </a:pPr>
            <a:r>
              <a:rPr lang="en-US" altLang="x-none" sz="3200" b="1" dirty="0">
                <a:solidFill>
                  <a:srgbClr val="002060"/>
                </a:solidFill>
                <a:latin typeface="Times New Roman" panose="02020603050405020304" pitchFamily="18" charset="0"/>
                <a:cs typeface="Times New Roman" panose="02020603050405020304" pitchFamily="18" charset="0"/>
              </a:rPr>
              <a:t>11 сынып </a:t>
            </a:r>
            <a:r>
              <a:rPr lang="" altLang="en-US" sz="3200" b="1" dirty="0">
                <a:solidFill>
                  <a:srgbClr val="002060"/>
                </a:solidFill>
                <a:latin typeface="Times New Roman" panose="02020603050405020304" pitchFamily="18" charset="0"/>
                <a:cs typeface="Times New Roman" panose="02020603050405020304" pitchFamily="18" charset="0"/>
              </a:rPr>
              <a:t>ҚГБ</a:t>
            </a:r>
            <a:endParaRPr lang="en-US" altLang="x-none" sz="3200" b="1" dirty="0">
              <a:solidFill>
                <a:srgbClr val="002060"/>
              </a:solidFill>
              <a:latin typeface="Times New Roman" panose="02020603050405020304" pitchFamily="18" charset="0"/>
              <a:cs typeface="Times New Roman" panose="02020603050405020304" pitchFamily="18" charset="0"/>
            </a:endParaRPr>
          </a:p>
          <a:p>
            <a:pPr algn="ctr" eaLnBrk="1" hangingPunct="1">
              <a:buClr>
                <a:srgbClr val="000000"/>
              </a:buClr>
            </a:pPr>
            <a:endParaRPr sz="2800" b="1" dirty="0">
              <a:solidFill>
                <a:schemeClr val="tx2"/>
              </a:solidFill>
              <a:latin typeface="Times New Roman" panose="02020603050405020304" pitchFamily="18" charset="0"/>
              <a:cs typeface="Times New Roman" panose="02020603050405020304" pitchFamily="18" charset="0"/>
            </a:endParaRPr>
          </a:p>
          <a:p>
            <a:pPr algn="ctr" eaLnBrk="1" hangingPunct="1">
              <a:buClr>
                <a:srgbClr val="000000"/>
              </a:buClr>
              <a:buFont typeface="Arial" panose="020B0604020202020204" pitchFamily="34" charset="0"/>
            </a:pPr>
            <a:endParaRPr lang="ru-RU" altLang="ru-RU" sz="2800" b="1" dirty="0">
              <a:solidFill>
                <a:srgbClr val="090F78"/>
              </a:solidFill>
              <a:latin typeface="Century Gothic" panose="020B0502020202020204" pitchFamily="34" charset="0"/>
              <a:sym typeface="Century Gothic" panose="020B0502020202020204" pitchFamily="34" charset="0"/>
            </a:endParaRPr>
          </a:p>
        </p:txBody>
      </p:sp>
      <p:cxnSp>
        <p:nvCxnSpPr>
          <p:cNvPr id="2051" name="Google Shape;77;p1"/>
          <p:cNvCxnSpPr/>
          <p:nvPr/>
        </p:nvCxnSpPr>
        <p:spPr>
          <a:xfrm>
            <a:off x="1460500" y="6565265"/>
            <a:ext cx="8115300" cy="0"/>
          </a:xfrm>
          <a:prstGeom prst="straightConnector1">
            <a:avLst/>
          </a:prstGeom>
          <a:ln w="38100" cap="flat" cmpd="sng">
            <a:solidFill>
              <a:srgbClr val="090F78"/>
            </a:solidFill>
            <a:prstDash val="solid"/>
            <a:miter/>
            <a:headEnd type="none" w="sm" len="sm"/>
            <a:tailEnd type="none" w="sm" len="sm"/>
          </a:ln>
        </p:spPr>
      </p:cxnSp>
      <p:cxnSp>
        <p:nvCxnSpPr>
          <p:cNvPr id="2052" name="Google Shape;78;p1"/>
          <p:cNvCxnSpPr/>
          <p:nvPr/>
        </p:nvCxnSpPr>
        <p:spPr>
          <a:xfrm>
            <a:off x="1493838" y="6707188"/>
            <a:ext cx="7850187" cy="0"/>
          </a:xfrm>
          <a:prstGeom prst="straightConnector1">
            <a:avLst/>
          </a:prstGeom>
          <a:ln w="38100" cap="flat" cmpd="sng">
            <a:solidFill>
              <a:srgbClr val="00B050"/>
            </a:solidFill>
            <a:prstDash val="solid"/>
            <a:miter/>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6035" y="0"/>
            <a:ext cx="10654665" cy="7506335"/>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184833" y="659479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10</a:t>
            </a:fld>
            <a:endParaRPr lang="ru-RU" altLang="ru-RU" sz="1400" b="1" dirty="0">
              <a:solidFill>
                <a:srgbClr val="002060"/>
              </a:solidFill>
            </a:endParaRPr>
          </a:p>
        </p:txBody>
      </p:sp>
      <p:cxnSp>
        <p:nvCxnSpPr>
          <p:cNvPr id="11268" name="Google Shape;124;p4"/>
          <p:cNvCxnSpPr/>
          <p:nvPr/>
        </p:nvCxnSpPr>
        <p:spPr>
          <a:xfrm>
            <a:off x="84138" y="7411085"/>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566738" y="7506335"/>
            <a:ext cx="9726612" cy="0"/>
          </a:xfrm>
          <a:prstGeom prst="straightConnector1">
            <a:avLst/>
          </a:prstGeom>
          <a:ln w="38100" cap="flat" cmpd="sng">
            <a:solidFill>
              <a:srgbClr val="00B050"/>
            </a:solidFill>
            <a:prstDash val="solid"/>
            <a:miter/>
            <a:headEnd type="none" w="sm" len="sm"/>
            <a:tailEnd type="none" w="sm" len="sm"/>
          </a:ln>
        </p:spPr>
      </p:cxnSp>
      <p:sp>
        <p:nvSpPr>
          <p:cNvPr id="11292" name="Прямоугольник 12"/>
          <p:cNvSpPr/>
          <p:nvPr/>
        </p:nvSpPr>
        <p:spPr>
          <a:xfrm>
            <a:off x="26035" y="1253490"/>
            <a:ext cx="10461625" cy="398780"/>
          </a:xfrm>
          <a:prstGeom prst="rect">
            <a:avLst/>
          </a:prstGeom>
          <a:noFill/>
          <a:ln w="9525">
            <a:noFill/>
          </a:ln>
        </p:spPr>
        <p:txBody>
          <a:bodyPr wrap="square">
            <a:spAutoFit/>
          </a:bodyPr>
          <a:lstStyle/>
          <a:p>
            <a:r>
              <a:rPr lang="en-US" altLang="en-US" sz="2000" dirty="0">
                <a:solidFill>
                  <a:srgbClr val="002060"/>
                </a:solidFill>
                <a:latin typeface="Times New Roman" panose="02020603050405020304" pitchFamily="18" charset="0"/>
                <a:cs typeface="Times New Roman" panose="02020603050405020304" pitchFamily="18" charset="0"/>
              </a:rPr>
              <a:t>     </a:t>
            </a:r>
            <a:endParaRPr lang="en-US" altLang="en-US" sz="2400" dirty="0">
              <a:solidFill>
                <a:srgbClr val="002060"/>
              </a:solidFill>
              <a:latin typeface="Times New Roman" panose="02020603050405020304" pitchFamily="18" charset="0"/>
              <a:cs typeface="Times New Roman" panose="02020603050405020304" pitchFamily="18" charset="0"/>
            </a:endParaRPr>
          </a:p>
        </p:txBody>
      </p:sp>
      <p:sp>
        <p:nvSpPr>
          <p:cNvPr id="11295" name="Прямоугольник 12"/>
          <p:cNvSpPr/>
          <p:nvPr/>
        </p:nvSpPr>
        <p:spPr>
          <a:xfrm>
            <a:off x="3577908" y="397510"/>
            <a:ext cx="2783205" cy="583565"/>
          </a:xfrm>
          <a:prstGeom prst="rect">
            <a:avLst/>
          </a:prstGeom>
          <a:noFill/>
          <a:ln w="9525">
            <a:noFill/>
          </a:ln>
        </p:spPr>
        <p:txBody>
          <a:bodyPr wrap="none">
            <a:spAutoFit/>
          </a:bodyPr>
          <a:lstStyle/>
          <a:p>
            <a:pPr algn="ctr"/>
            <a:r>
              <a:rPr lang="en-US" altLang="x-none" sz="3200" b="1" dirty="0">
                <a:solidFill>
                  <a:schemeClr val="bg1"/>
                </a:solidFill>
                <a:latin typeface="Times New Roman" panose="02020603050405020304" pitchFamily="18" charset="0"/>
                <a:cs typeface="Times New Roman" panose="02020603050405020304" pitchFamily="18" charset="0"/>
              </a:rPr>
              <a:t>Тапсырма </a:t>
            </a:r>
            <a:r>
              <a:rPr lang="en-US" altLang="en-US" sz="3200" b="1" dirty="0">
                <a:solidFill>
                  <a:schemeClr val="bg1"/>
                </a:solidFill>
                <a:latin typeface="Times New Roman" panose="02020603050405020304" pitchFamily="18" charset="0"/>
                <a:cs typeface="Times New Roman" panose="02020603050405020304" pitchFamily="18" charset="0"/>
              </a:rPr>
              <a:t>№3</a:t>
            </a:r>
            <a:endPar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 name="Text Box 101"/>
          <p:cNvSpPr txBox="1"/>
          <p:nvPr/>
        </p:nvSpPr>
        <p:spPr>
          <a:xfrm>
            <a:off x="1242695" y="5949315"/>
            <a:ext cx="8375015" cy="829945"/>
          </a:xfrm>
          <a:prstGeom prst="rect">
            <a:avLst/>
          </a:prstGeom>
          <a:noFill/>
          <a:ln w="9525">
            <a:noFill/>
          </a:ln>
        </p:spPr>
        <p:txBody>
          <a:bodyPr wrap="square">
            <a:spAutoFit/>
          </a:bodyPr>
          <a:lstStyle/>
          <a:p>
            <a:pPr>
              <a:buFont typeface="Wingdings" panose="05000000000000000000" charset="0"/>
            </a:pPr>
            <a:r>
              <a:rPr lang="en-US" altLang="en-US" sz="2400" b="1">
                <a:solidFill>
                  <a:schemeClr val="tx2"/>
                </a:solidFill>
                <a:latin typeface="Times New Roman" panose="02020603050405020304" pitchFamily="18" charset="0"/>
              </a:rPr>
              <a:t> </a:t>
            </a:r>
            <a:r>
              <a:rPr lang="en-US" sz="2400" b="1">
                <a:solidFill>
                  <a:schemeClr val="tx2"/>
                </a:solidFill>
                <a:latin typeface="Times New Roman" panose="02020603050405020304" pitchFamily="18" charset="0"/>
              </a:rPr>
              <a:t>Дискриптор:</a:t>
            </a:r>
          </a:p>
          <a:p>
            <a:pPr marL="342900" indent="-342900">
              <a:buFont typeface="Wingdings" panose="05000000000000000000" charset="0"/>
              <a:buChar char="ü"/>
            </a:pPr>
            <a:r>
              <a:rPr lang="en-US" sz="2400">
                <a:solidFill>
                  <a:schemeClr val="tx2"/>
                </a:solidFill>
                <a:latin typeface="Times New Roman" panose="02020603050405020304" pitchFamily="18" charset="0"/>
              </a:rPr>
              <a:t>	</a:t>
            </a:r>
            <a:r>
              <a:rPr lang="" altLang="en-US" sz="2400">
                <a:solidFill>
                  <a:schemeClr val="tx2"/>
                </a:solidFill>
                <a:latin typeface="Times New Roman" panose="02020603050405020304" pitchFamily="18" charset="0"/>
              </a:rPr>
              <a:t>Хлоропластың құрылымын анықтай алады.</a:t>
            </a:r>
            <a:r>
              <a:rPr lang="en-US" sz="2400">
                <a:solidFill>
                  <a:schemeClr val="tx2"/>
                </a:solidFill>
                <a:latin typeface="Times New Roman" panose="02020603050405020304" pitchFamily="18" charset="0"/>
              </a:rPr>
              <a:t> </a:t>
            </a:r>
          </a:p>
        </p:txBody>
      </p:sp>
      <p:pic>
        <p:nvPicPr>
          <p:cNvPr id="4" name="Content Placeholder 1"/>
          <p:cNvPicPr>
            <a:picLocks noGrp="1" noChangeAspect="1"/>
          </p:cNvPicPr>
          <p:nvPr>
            <p:ph idx="1"/>
          </p:nvPr>
        </p:nvPicPr>
        <p:blipFill>
          <a:blip r:embed="rId4"/>
          <a:srcRect l="1431" t="13397" r="2634" b="1908"/>
          <a:stretch>
            <a:fillRect/>
          </a:stretch>
        </p:blipFill>
        <p:spPr>
          <a:xfrm>
            <a:off x="2154555" y="2013585"/>
            <a:ext cx="6029960" cy="3992880"/>
          </a:xfrm>
          <a:prstGeom prst="roundRect">
            <a:avLst/>
          </a:prstGeom>
          <a:noFill/>
          <a:ln w="9525">
            <a:noFill/>
          </a:ln>
        </p:spPr>
      </p:pic>
      <p:sp>
        <p:nvSpPr>
          <p:cNvPr id="5" name="Rectangles 4"/>
          <p:cNvSpPr/>
          <p:nvPr/>
        </p:nvSpPr>
        <p:spPr>
          <a:xfrm>
            <a:off x="3275965" y="2518410"/>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2400">
                <a:latin typeface="Times New Roman" panose="02020603050405020304" pitchFamily="18" charset="0"/>
                <a:cs typeface="Times New Roman" panose="02020603050405020304" pitchFamily="18" charset="0"/>
              </a:rPr>
              <a:t>1</a:t>
            </a:r>
          </a:p>
        </p:txBody>
      </p:sp>
      <p:sp>
        <p:nvSpPr>
          <p:cNvPr id="6" name="Rectangles 5"/>
          <p:cNvSpPr/>
          <p:nvPr/>
        </p:nvSpPr>
        <p:spPr>
          <a:xfrm>
            <a:off x="5886450" y="3966210"/>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a:t>7</a:t>
            </a:r>
          </a:p>
        </p:txBody>
      </p:sp>
      <p:sp>
        <p:nvSpPr>
          <p:cNvPr id="8" name="Rectangles 7"/>
          <p:cNvSpPr/>
          <p:nvPr/>
        </p:nvSpPr>
        <p:spPr>
          <a:xfrm>
            <a:off x="6361430" y="2368550"/>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a:t>3</a:t>
            </a:r>
          </a:p>
        </p:txBody>
      </p:sp>
      <p:sp>
        <p:nvSpPr>
          <p:cNvPr id="9" name="Rectangles 8"/>
          <p:cNvSpPr/>
          <p:nvPr/>
        </p:nvSpPr>
        <p:spPr>
          <a:xfrm>
            <a:off x="4685030" y="2518410"/>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a:t>2</a:t>
            </a:r>
          </a:p>
        </p:txBody>
      </p:sp>
      <p:sp>
        <p:nvSpPr>
          <p:cNvPr id="10" name="Rectangles 9"/>
          <p:cNvSpPr/>
          <p:nvPr/>
        </p:nvSpPr>
        <p:spPr>
          <a:xfrm>
            <a:off x="3163570" y="5012690"/>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a:t>5</a:t>
            </a:r>
          </a:p>
        </p:txBody>
      </p:sp>
      <p:sp>
        <p:nvSpPr>
          <p:cNvPr id="11" name="Rectangles 10"/>
          <p:cNvSpPr/>
          <p:nvPr/>
        </p:nvSpPr>
        <p:spPr>
          <a:xfrm>
            <a:off x="6491605" y="5185410"/>
            <a:ext cx="1017270"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a:t>Сөндірілуі</a:t>
            </a:r>
          </a:p>
        </p:txBody>
      </p:sp>
      <p:sp>
        <p:nvSpPr>
          <p:cNvPr id="12" name="Rectangles 11"/>
          <p:cNvSpPr/>
          <p:nvPr/>
        </p:nvSpPr>
        <p:spPr>
          <a:xfrm>
            <a:off x="4485005" y="3540125"/>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a:t>4</a:t>
            </a:r>
          </a:p>
        </p:txBody>
      </p:sp>
      <p:sp>
        <p:nvSpPr>
          <p:cNvPr id="14" name="Rectangles 13"/>
          <p:cNvSpPr/>
          <p:nvPr/>
        </p:nvSpPr>
        <p:spPr>
          <a:xfrm>
            <a:off x="4484370" y="5185410"/>
            <a:ext cx="1743075" cy="4254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2400">
                <a:latin typeface="Times New Roman" panose="02020603050405020304" pitchFamily="18" charset="0"/>
                <a:cs typeface="Times New Roman" panose="02020603050405020304" pitchFamily="18" charset="0"/>
              </a:rPr>
              <a:t>8</a:t>
            </a:r>
          </a:p>
        </p:txBody>
      </p:sp>
      <p:sp>
        <p:nvSpPr>
          <p:cNvPr id="15" name="Rectangles 14"/>
          <p:cNvSpPr/>
          <p:nvPr/>
        </p:nvSpPr>
        <p:spPr>
          <a:xfrm>
            <a:off x="567055" y="1253490"/>
            <a:ext cx="9050655" cy="426085"/>
          </a:xfrm>
          <a:prstGeom prst="rect">
            <a:avLst/>
          </a:prstGeom>
          <a:ln w="12700" cmpd="sng">
            <a:solidFill>
              <a:schemeClr val="bg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l"/>
            <a:r>
              <a:rPr lang="" altLang="en-US" sz="2400">
                <a:latin typeface="Times New Roman" panose="02020603050405020304" pitchFamily="18" charset="0"/>
                <a:cs typeface="Times New Roman" panose="02020603050405020304" pitchFamily="18" charset="0"/>
              </a:rPr>
              <a:t>Хлоропластың құрылымын 1-8 сандарымен белгілеп жазыңыз</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6035" y="0"/>
            <a:ext cx="10654665" cy="7506335"/>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184833" y="659479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11</a:t>
            </a:fld>
            <a:endParaRPr lang="ru-RU" altLang="ru-RU" sz="1400" b="1" dirty="0">
              <a:solidFill>
                <a:srgbClr val="002060"/>
              </a:solidFill>
            </a:endParaRPr>
          </a:p>
        </p:txBody>
      </p:sp>
      <p:cxnSp>
        <p:nvCxnSpPr>
          <p:cNvPr id="11268" name="Google Shape;124;p4"/>
          <p:cNvCxnSpPr/>
          <p:nvPr/>
        </p:nvCxnSpPr>
        <p:spPr>
          <a:xfrm>
            <a:off x="84138" y="7411085"/>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566738" y="7506335"/>
            <a:ext cx="9726612" cy="0"/>
          </a:xfrm>
          <a:prstGeom prst="straightConnector1">
            <a:avLst/>
          </a:prstGeom>
          <a:ln w="38100" cap="flat" cmpd="sng">
            <a:solidFill>
              <a:srgbClr val="00B050"/>
            </a:solidFill>
            <a:prstDash val="solid"/>
            <a:miter/>
            <a:headEnd type="none" w="sm" len="sm"/>
            <a:tailEnd type="none" w="sm" len="sm"/>
          </a:ln>
        </p:spPr>
      </p:cxnSp>
      <p:sp>
        <p:nvSpPr>
          <p:cNvPr id="11292" name="Прямоугольник 12"/>
          <p:cNvSpPr/>
          <p:nvPr/>
        </p:nvSpPr>
        <p:spPr>
          <a:xfrm>
            <a:off x="26035" y="1253490"/>
            <a:ext cx="10461625" cy="398780"/>
          </a:xfrm>
          <a:prstGeom prst="rect">
            <a:avLst/>
          </a:prstGeom>
          <a:noFill/>
          <a:ln w="9525">
            <a:noFill/>
          </a:ln>
        </p:spPr>
        <p:txBody>
          <a:bodyPr wrap="square">
            <a:spAutoFit/>
          </a:bodyPr>
          <a:lstStyle/>
          <a:p>
            <a:r>
              <a:rPr lang="en-US" altLang="en-US" sz="2000" dirty="0">
                <a:solidFill>
                  <a:srgbClr val="002060"/>
                </a:solidFill>
                <a:latin typeface="Times New Roman" panose="02020603050405020304" pitchFamily="18" charset="0"/>
                <a:cs typeface="Times New Roman" panose="02020603050405020304" pitchFamily="18" charset="0"/>
              </a:rPr>
              <a:t>     </a:t>
            </a:r>
            <a:endParaRPr lang="en-US" altLang="en-US" sz="2400" dirty="0">
              <a:solidFill>
                <a:srgbClr val="002060"/>
              </a:solidFill>
              <a:latin typeface="Times New Roman" panose="02020603050405020304" pitchFamily="18" charset="0"/>
              <a:cs typeface="Times New Roman" panose="02020603050405020304" pitchFamily="18" charset="0"/>
            </a:endParaRPr>
          </a:p>
        </p:txBody>
      </p:sp>
      <p:sp>
        <p:nvSpPr>
          <p:cNvPr id="11295" name="Прямоугольник 12"/>
          <p:cNvSpPr/>
          <p:nvPr/>
        </p:nvSpPr>
        <p:spPr>
          <a:xfrm>
            <a:off x="3577908" y="397510"/>
            <a:ext cx="2783205" cy="583565"/>
          </a:xfrm>
          <a:prstGeom prst="rect">
            <a:avLst/>
          </a:prstGeom>
          <a:noFill/>
          <a:ln w="9525">
            <a:noFill/>
          </a:ln>
        </p:spPr>
        <p:txBody>
          <a:bodyPr wrap="none">
            <a:spAutoFit/>
          </a:bodyPr>
          <a:lstStyle/>
          <a:p>
            <a:pPr algn="ctr"/>
            <a:r>
              <a:rPr lang="en-US" altLang="x-none" sz="3200" b="1" dirty="0">
                <a:solidFill>
                  <a:schemeClr val="bg1"/>
                </a:solidFill>
                <a:latin typeface="Times New Roman" panose="02020603050405020304" pitchFamily="18" charset="0"/>
                <a:cs typeface="Times New Roman" panose="02020603050405020304" pitchFamily="18" charset="0"/>
              </a:rPr>
              <a:t>Тапсырма </a:t>
            </a:r>
            <a:r>
              <a:rPr lang="en-US" altLang="en-US" sz="3200" b="1" dirty="0">
                <a:solidFill>
                  <a:schemeClr val="bg1"/>
                </a:solidFill>
                <a:latin typeface="Times New Roman" panose="02020603050405020304" pitchFamily="18" charset="0"/>
                <a:cs typeface="Times New Roman" panose="02020603050405020304" pitchFamily="18" charset="0"/>
              </a:rPr>
              <a:t>№3</a:t>
            </a:r>
            <a:endPar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 name="Text Box 101"/>
          <p:cNvSpPr txBox="1"/>
          <p:nvPr/>
        </p:nvSpPr>
        <p:spPr>
          <a:xfrm>
            <a:off x="1242695" y="5949315"/>
            <a:ext cx="8375015" cy="829945"/>
          </a:xfrm>
          <a:prstGeom prst="rect">
            <a:avLst/>
          </a:prstGeom>
          <a:noFill/>
          <a:ln w="9525">
            <a:noFill/>
          </a:ln>
        </p:spPr>
        <p:txBody>
          <a:bodyPr wrap="square">
            <a:spAutoFit/>
          </a:bodyPr>
          <a:lstStyle/>
          <a:p>
            <a:pPr marL="342900" indent="-342900">
              <a:buFont typeface="Wingdings" panose="05000000000000000000" charset="0"/>
              <a:buChar char="ü"/>
            </a:pPr>
            <a:r>
              <a:rPr lang="en-US" altLang="en-US" sz="2400" b="1">
                <a:solidFill>
                  <a:schemeClr val="tx2"/>
                </a:solidFill>
                <a:latin typeface="Times New Roman" panose="02020603050405020304" pitchFamily="18" charset="0"/>
              </a:rPr>
              <a:t>  </a:t>
            </a:r>
            <a:r>
              <a:rPr lang="en-US" sz="2400" b="1">
                <a:solidFill>
                  <a:schemeClr val="tx2"/>
                </a:solidFill>
                <a:latin typeface="Times New Roman" panose="02020603050405020304" pitchFamily="18" charset="0"/>
              </a:rPr>
              <a:t>Дискриптор:</a:t>
            </a:r>
          </a:p>
          <a:p>
            <a:pPr marL="342900" indent="-342900">
              <a:buFont typeface="Wingdings" panose="05000000000000000000" charset="0"/>
              <a:buChar char="ü"/>
            </a:pPr>
            <a:r>
              <a:rPr lang="en-US" sz="2400">
                <a:solidFill>
                  <a:schemeClr val="tx2"/>
                </a:solidFill>
                <a:latin typeface="Times New Roman" panose="02020603050405020304" pitchFamily="18" charset="0"/>
              </a:rPr>
              <a:t>	</a:t>
            </a:r>
            <a:r>
              <a:rPr lang="en-US" altLang="en-US" sz="2400">
                <a:solidFill>
                  <a:schemeClr val="tx2"/>
                </a:solidFill>
                <a:latin typeface="Times New Roman" panose="02020603050405020304" pitchFamily="18" charset="0"/>
              </a:rPr>
              <a:t>Хлоропластың құрылымын анықтай алады.</a:t>
            </a:r>
            <a:r>
              <a:rPr lang="en-US" sz="2400">
                <a:solidFill>
                  <a:schemeClr val="tx2"/>
                </a:solidFill>
                <a:latin typeface="Times New Roman" panose="02020603050405020304" pitchFamily="18" charset="0"/>
              </a:rPr>
              <a:t> </a:t>
            </a:r>
          </a:p>
        </p:txBody>
      </p:sp>
      <p:pic>
        <p:nvPicPr>
          <p:cNvPr id="4" name="Content Placeholder 1"/>
          <p:cNvPicPr>
            <a:picLocks noGrp="1" noChangeAspect="1"/>
          </p:cNvPicPr>
          <p:nvPr>
            <p:ph idx="1"/>
          </p:nvPr>
        </p:nvPicPr>
        <p:blipFill>
          <a:blip r:embed="rId4"/>
          <a:srcRect l="1431" t="13397" r="2634" b="1908"/>
          <a:stretch>
            <a:fillRect/>
          </a:stretch>
        </p:blipFill>
        <p:spPr>
          <a:xfrm>
            <a:off x="2154555" y="2013585"/>
            <a:ext cx="6029960" cy="3992880"/>
          </a:xfrm>
          <a:prstGeom prst="roundRect">
            <a:avLst/>
          </a:prstGeom>
          <a:noFill/>
          <a:ln w="9525">
            <a:noFill/>
          </a:ln>
        </p:spPr>
      </p:pic>
      <p:sp>
        <p:nvSpPr>
          <p:cNvPr id="5" name="Rectangles 4"/>
          <p:cNvSpPr/>
          <p:nvPr/>
        </p:nvSpPr>
        <p:spPr>
          <a:xfrm>
            <a:off x="3163570" y="2518410"/>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1400">
                <a:latin typeface="Times New Roman" panose="02020603050405020304" pitchFamily="18" charset="0"/>
                <a:cs typeface="Times New Roman" panose="02020603050405020304" pitchFamily="18" charset="0"/>
              </a:rPr>
              <a:t>Ішкі мембрана</a:t>
            </a:r>
          </a:p>
        </p:txBody>
      </p:sp>
      <p:sp>
        <p:nvSpPr>
          <p:cNvPr id="6" name="Rectangles 5"/>
          <p:cNvSpPr/>
          <p:nvPr/>
        </p:nvSpPr>
        <p:spPr>
          <a:xfrm>
            <a:off x="5838825" y="3994150"/>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1200">
                <a:latin typeface="Times New Roman" panose="02020603050405020304" pitchFamily="18" charset="0"/>
                <a:cs typeface="Times New Roman" panose="02020603050405020304" pitchFamily="18" charset="0"/>
              </a:rPr>
              <a:t>нәруыз биосинтезі</a:t>
            </a:r>
            <a:endParaRPr lang="en-US" altLang="en-US" sz="1200">
              <a:latin typeface="Times New Roman" panose="02020603050405020304" pitchFamily="18" charset="0"/>
              <a:cs typeface="Times New Roman" panose="02020603050405020304" pitchFamily="18" charset="0"/>
            </a:endParaRPr>
          </a:p>
        </p:txBody>
      </p:sp>
      <p:sp>
        <p:nvSpPr>
          <p:cNvPr id="8" name="Rectangles 7"/>
          <p:cNvSpPr/>
          <p:nvPr/>
        </p:nvSpPr>
        <p:spPr>
          <a:xfrm>
            <a:off x="6361430" y="2368550"/>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a:t>ДНҚ</a:t>
            </a:r>
          </a:p>
        </p:txBody>
      </p:sp>
      <p:sp>
        <p:nvSpPr>
          <p:cNvPr id="9" name="Rectangles 8"/>
          <p:cNvSpPr/>
          <p:nvPr/>
        </p:nvSpPr>
        <p:spPr>
          <a:xfrm>
            <a:off x="4685030" y="2518410"/>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1400">
                <a:latin typeface="Times New Roman" panose="02020603050405020304" pitchFamily="18" charset="0"/>
                <a:cs typeface="Times New Roman" panose="02020603050405020304" pitchFamily="18" charset="0"/>
              </a:rPr>
              <a:t>сыртқы мембрана</a:t>
            </a:r>
          </a:p>
        </p:txBody>
      </p:sp>
      <p:sp>
        <p:nvSpPr>
          <p:cNvPr id="10" name="Rectangles 9"/>
          <p:cNvSpPr/>
          <p:nvPr/>
        </p:nvSpPr>
        <p:spPr>
          <a:xfrm>
            <a:off x="3163570" y="4965065"/>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1000">
                <a:latin typeface="Times New Roman" panose="02020603050405020304" pitchFamily="18" charset="0"/>
                <a:cs typeface="Times New Roman" panose="02020603050405020304" pitchFamily="18" charset="0"/>
              </a:rPr>
              <a:t>тилокоидтар матриксі</a:t>
            </a:r>
          </a:p>
        </p:txBody>
      </p:sp>
      <p:sp>
        <p:nvSpPr>
          <p:cNvPr id="11" name="Rectangles 10"/>
          <p:cNvSpPr/>
          <p:nvPr/>
        </p:nvSpPr>
        <p:spPr>
          <a:xfrm>
            <a:off x="6457315" y="5204460"/>
            <a:ext cx="874395" cy="33210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1000">
                <a:latin typeface="Times New Roman" panose="02020603050405020304" pitchFamily="18" charset="0"/>
                <a:cs typeface="Times New Roman" panose="02020603050405020304" pitchFamily="18" charset="0"/>
              </a:rPr>
              <a:t>Сөндірілуі</a:t>
            </a:r>
          </a:p>
        </p:txBody>
      </p:sp>
      <p:sp>
        <p:nvSpPr>
          <p:cNvPr id="12" name="Rectangles 11"/>
          <p:cNvSpPr/>
          <p:nvPr/>
        </p:nvSpPr>
        <p:spPr>
          <a:xfrm>
            <a:off x="4607560" y="3568065"/>
            <a:ext cx="969645" cy="426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a:t>грана</a:t>
            </a:r>
          </a:p>
        </p:txBody>
      </p:sp>
      <p:sp>
        <p:nvSpPr>
          <p:cNvPr id="14" name="Rectangles 13"/>
          <p:cNvSpPr/>
          <p:nvPr/>
        </p:nvSpPr>
        <p:spPr>
          <a:xfrm>
            <a:off x="4474845" y="4965700"/>
            <a:ext cx="1743075" cy="4254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en-US" sz="1800">
                <a:latin typeface="Times New Roman" panose="02020603050405020304" pitchFamily="18" charset="0"/>
                <a:cs typeface="Times New Roman" panose="02020603050405020304" pitchFamily="18" charset="0"/>
              </a:rPr>
              <a:t>хлоропласт стромасы</a:t>
            </a:r>
          </a:p>
        </p:txBody>
      </p:sp>
      <p:sp>
        <p:nvSpPr>
          <p:cNvPr id="15" name="Rectangles 14"/>
          <p:cNvSpPr/>
          <p:nvPr/>
        </p:nvSpPr>
        <p:spPr>
          <a:xfrm>
            <a:off x="567055" y="1253490"/>
            <a:ext cx="9050655" cy="426085"/>
          </a:xfrm>
          <a:prstGeom prst="rect">
            <a:avLst/>
          </a:prstGeom>
          <a:ln w="12700" cmpd="sng">
            <a:solidFill>
              <a:schemeClr val="bg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l"/>
            <a:r>
              <a:rPr lang="en-US" altLang="en-US" sz="2400">
                <a:latin typeface="Times New Roman" panose="02020603050405020304" pitchFamily="18" charset="0"/>
                <a:cs typeface="Times New Roman" panose="02020603050405020304" pitchFamily="18" charset="0"/>
              </a:rPr>
              <a:t>Хлоропластың құрылымын 1-8 сандарымен белгілеп жазыңыз</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5365" name="Номер слайда 4"/>
          <p:cNvSpPr txBox="1">
            <a:spLocks noGrp="1"/>
          </p:cNvSpPr>
          <p:nvPr>
            <p:ph type="sldNum" sz="quarter" idx="12"/>
          </p:nvPr>
        </p:nvSpPr>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12</a:t>
            </a:fld>
            <a:endParaRPr lang="ru-RU" altLang="ru-RU" sz="1300" dirty="0">
              <a:solidFill>
                <a:srgbClr val="898989"/>
              </a:solidFill>
            </a:endParaRPr>
          </a:p>
        </p:txBody>
      </p:sp>
      <p:sp>
        <p:nvSpPr>
          <p:cNvPr id="4" name="Content Placeholder 3"/>
          <p:cNvSpPr>
            <a:spLocks noGrp="1"/>
          </p:cNvSpPr>
          <p:nvPr>
            <p:ph sz="half" idx="2"/>
          </p:nvPr>
        </p:nvSpPr>
        <p:spPr/>
        <p:txBody>
          <a:bodyPr/>
          <a:lstStyle/>
          <a:p>
            <a:endParaRPr lang="en-US"/>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0"/>
            <a:ext cx="10934700" cy="7561263"/>
          </a:xfrm>
          <a:prstGeom prst="rect">
            <a:avLst/>
          </a:prstGeom>
          <a:solidFill>
            <a:schemeClr val="accent1">
              <a:lumMod val="40000"/>
              <a:lumOff val="60000"/>
            </a:schemeClr>
          </a:solidFill>
          <a:ln>
            <a:noFill/>
          </a:ln>
        </p:spPr>
      </p:pic>
      <p:sp>
        <p:nvSpPr>
          <p:cNvPr id="15367" name="Прямоугольник 6"/>
          <p:cNvSpPr/>
          <p:nvPr/>
        </p:nvSpPr>
        <p:spPr>
          <a:xfrm>
            <a:off x="4592638" y="422275"/>
            <a:ext cx="2651125" cy="585788"/>
          </a:xfrm>
          <a:prstGeom prst="rect">
            <a:avLst/>
          </a:prstGeom>
          <a:noFill/>
          <a:ln w="9525">
            <a:noFill/>
          </a:ln>
        </p:spPr>
        <p:txBody>
          <a:bodyPr wrap="none">
            <a:spAutoFit/>
          </a:bodyPr>
          <a:lstStyle/>
          <a:p>
            <a:pPr algn="ctr"/>
            <a:r>
              <a:rPr sz="3200" b="1" dirty="0">
                <a:solidFill>
                  <a:schemeClr val="bg1"/>
                </a:solidFill>
                <a:latin typeface="Century Gothic" panose="020B0502020202020204" pitchFamily="34" charset="0"/>
                <a:cs typeface="Times New Roman" panose="02020603050405020304" pitchFamily="18" charset="0"/>
              </a:rPr>
              <a:t>Қорытынды</a:t>
            </a:r>
            <a:endParaRPr sz="3200" b="1" dirty="0">
              <a:solidFill>
                <a:schemeClr val="bg1"/>
              </a:solidFill>
              <a:latin typeface="Century Gothic" panose="020B0502020202020204" pitchFamily="34" charset="0"/>
              <a:ea typeface="Times New Roman" panose="02020603050405020304" pitchFamily="18" charset="0"/>
            </a:endParaRPr>
          </a:p>
        </p:txBody>
      </p:sp>
      <p:sp>
        <p:nvSpPr>
          <p:cNvPr id="15368" name="Прямоугольник 7"/>
          <p:cNvSpPr/>
          <p:nvPr/>
        </p:nvSpPr>
        <p:spPr>
          <a:xfrm>
            <a:off x="10487025" y="6581775"/>
            <a:ext cx="412750" cy="339725"/>
          </a:xfrm>
          <a:prstGeom prst="rect">
            <a:avLst/>
          </a:prstGeom>
          <a:noFill/>
          <a:ln w="9525">
            <a:noFill/>
          </a:ln>
        </p:spPr>
        <p:txBody>
          <a:bodyPr wrap="none">
            <a:spAutoFit/>
          </a:bodyPr>
          <a:lstStyle/>
          <a:p>
            <a:fld id="{9A0DB2DC-4C9A-4742-B13C-FB6460FD3503}" type="slidenum">
              <a:rPr lang="ru-RU" altLang="ru-RU" sz="1600" b="1" dirty="0">
                <a:solidFill>
                  <a:srgbClr val="002060"/>
                </a:solidFill>
                <a:latin typeface="Arial" panose="020B0604020202020204" pitchFamily="34" charset="0"/>
              </a:rPr>
              <a:t>12</a:t>
            </a:fld>
            <a:endParaRPr lang="ru-RU" altLang="ru-RU" sz="1600" b="1" dirty="0">
              <a:solidFill>
                <a:srgbClr val="002060"/>
              </a:solidFill>
              <a:latin typeface="Arial" panose="020B0604020202020204" pitchFamily="34" charset="0"/>
            </a:endParaRPr>
          </a:p>
        </p:txBody>
      </p:sp>
      <p:sp>
        <p:nvSpPr>
          <p:cNvPr id="15369" name="Прямоугольник 8"/>
          <p:cNvSpPr/>
          <p:nvPr/>
        </p:nvSpPr>
        <p:spPr>
          <a:xfrm>
            <a:off x="1054100" y="1333500"/>
            <a:ext cx="9104630" cy="4154170"/>
          </a:xfrm>
          <a:prstGeom prst="rect">
            <a:avLst/>
          </a:prstGeom>
          <a:noFill/>
          <a:ln w="9525">
            <a:noFill/>
          </a:ln>
        </p:spPr>
        <p:txBody>
          <a:bodyPr wrap="square">
            <a:spAutoFit/>
          </a:bodyPr>
          <a:lstStyle/>
          <a:p>
            <a:pPr algn="just"/>
            <a:r>
              <a:rPr lang="en-US" altLang="x-none" sz="3600" b="1" dirty="0">
                <a:solidFill>
                  <a:schemeClr val="tx2"/>
                </a:solidFill>
                <a:latin typeface="Times New Roman" panose="02020603050405020304" pitchFamily="18" charset="0"/>
                <a:cs typeface="Times New Roman" panose="02020603050405020304" pitchFamily="18" charset="0"/>
              </a:rPr>
              <a:t>Бүгінгі сабақта:</a:t>
            </a:r>
          </a:p>
          <a:p>
            <a:pPr algn="just"/>
            <a:endParaRPr lang="en-US" altLang="x-none" sz="3600" b="1" dirty="0">
              <a:solidFill>
                <a:schemeClr val="tx2"/>
              </a:solidFill>
              <a:latin typeface="Century Gothic" panose="020B0502020202020204" pitchFamily="34" charset="0"/>
              <a:cs typeface="Times New Roman" panose="02020603050405020304" pitchFamily="18" charset="0"/>
            </a:endParaRPr>
          </a:p>
          <a:p>
            <a:pPr marL="457200" indent="-457200" algn="just">
              <a:buFont typeface="Wingdings" panose="05000000000000000000" charset="0"/>
              <a:buChar char="ü"/>
            </a:pPr>
            <a:r>
              <a:rPr lang="en-US" altLang="en-US" sz="4800">
                <a:solidFill>
                  <a:schemeClr val="tx2"/>
                </a:solidFill>
                <a:latin typeface="Times New Roman" panose="02020603050405020304" pitchFamily="18" charset="0"/>
                <a:cs typeface="Times New Roman" panose="02020603050405020304" pitchFamily="18" charset="0"/>
                <a:sym typeface="+mn-ea"/>
              </a:rPr>
              <a:t>Хлоропластың шығу тегімен таныстым.</a:t>
            </a:r>
          </a:p>
          <a:p>
            <a:pPr marL="457200" indent="-457200" algn="just">
              <a:buFont typeface="Wingdings" panose="05000000000000000000" charset="0"/>
              <a:buChar char="ü"/>
            </a:pPr>
            <a:r>
              <a:rPr lang="en-US" altLang="en-US" sz="4800">
                <a:solidFill>
                  <a:schemeClr val="tx2"/>
                </a:solidFill>
                <a:latin typeface="Times New Roman" panose="02020603050405020304" pitchFamily="18" charset="0"/>
                <a:cs typeface="Times New Roman" panose="02020603050405020304" pitchFamily="18" charset="0"/>
                <a:sym typeface="+mn-ea"/>
              </a:rPr>
              <a:t>Хлоропластардың құрылысы мен ерекшеліктерін білдім.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23812"/>
            <a:ext cx="10693400" cy="7597775"/>
          </a:xfrm>
          <a:prstGeom prst="rect">
            <a:avLst/>
          </a:prstGeom>
          <a:solidFill>
            <a:schemeClr val="accent1">
              <a:lumMod val="40000"/>
              <a:lumOff val="60000"/>
            </a:schemeClr>
          </a:solidFill>
          <a:ln>
            <a:noFill/>
          </a:ln>
        </p:spPr>
      </p:pic>
      <p:sp>
        <p:nvSpPr>
          <p:cNvPr id="3075" name="Google Shape;123;p4"/>
          <p:cNvSpPr txBox="1">
            <a:spLocks noGrp="1"/>
          </p:cNvSpPr>
          <p:nvPr>
            <p:ph type="sldNum" sz="quarter" idx="12"/>
          </p:nvPr>
        </p:nvSpPr>
        <p:spPr>
          <a:xfrm>
            <a:off x="8181975" y="6662738"/>
            <a:ext cx="2405063" cy="401637"/>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2</a:t>
            </a:fld>
            <a:endParaRPr lang="ru-RU" altLang="ru-RU" sz="1400" b="1" dirty="0">
              <a:solidFill>
                <a:srgbClr val="002060"/>
              </a:solidFill>
            </a:endParaRPr>
          </a:p>
        </p:txBody>
      </p:sp>
      <p:cxnSp>
        <p:nvCxnSpPr>
          <p:cNvPr id="3076"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3077"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3078" name="Прямоугольник 9"/>
          <p:cNvSpPr/>
          <p:nvPr/>
        </p:nvSpPr>
        <p:spPr>
          <a:xfrm>
            <a:off x="4284663" y="466725"/>
            <a:ext cx="2028190" cy="460375"/>
          </a:xfrm>
          <a:prstGeom prst="rect">
            <a:avLst/>
          </a:prstGeom>
          <a:noFill/>
          <a:ln w="9525">
            <a:noFill/>
          </a:ln>
        </p:spPr>
        <p:txBody>
          <a:bodyPr wrap="none">
            <a:spAutoFit/>
          </a:bodyPr>
          <a:lstStyle/>
          <a:p>
            <a:r>
              <a:rPr lang="en-US" altLang="x-none" sz="2400" b="1" dirty="0">
                <a:solidFill>
                  <a:schemeClr val="bg1"/>
                </a:solidFill>
                <a:latin typeface="Times New Roman" panose="02020603050405020304" pitchFamily="18" charset="0"/>
                <a:cs typeface="Times New Roman" panose="02020603050405020304" pitchFamily="18" charset="0"/>
              </a:rPr>
              <a:t>Оқу мақсаты</a:t>
            </a:r>
          </a:p>
        </p:txBody>
      </p:sp>
      <p:sp>
        <p:nvSpPr>
          <p:cNvPr id="3080" name="Прямоугольник 9"/>
          <p:cNvSpPr/>
          <p:nvPr/>
        </p:nvSpPr>
        <p:spPr>
          <a:xfrm>
            <a:off x="627380" y="1876425"/>
            <a:ext cx="9252585" cy="1076325"/>
          </a:xfrm>
          <a:prstGeom prst="rect">
            <a:avLst/>
          </a:prstGeom>
          <a:noFill/>
          <a:ln w="9525">
            <a:noFill/>
          </a:ln>
        </p:spPr>
        <p:txBody>
          <a:bodyPr wrap="square">
            <a:spAutoFit/>
          </a:bodyPr>
          <a:lstStyle/>
          <a:p>
            <a:r>
              <a:rPr lang="en-US" sz="3200" dirty="0">
                <a:solidFill>
                  <a:srgbClr val="002060"/>
                </a:solidFill>
                <a:latin typeface="Times New Roman" panose="02020603050405020304" pitchFamily="18" charset="0"/>
                <a:cs typeface="Times New Roman" panose="02020603050405020304" pitchFamily="18" charset="0"/>
              </a:rPr>
              <a:t>11.1.2.1. – хлоропласттың құрылымы мен қызметі арасындағы өзара байланысты орнату.</a:t>
            </a:r>
          </a:p>
        </p:txBody>
      </p:sp>
      <p:sp>
        <p:nvSpPr>
          <p:cNvPr id="3081" name="Прямоугольник 8"/>
          <p:cNvSpPr/>
          <p:nvPr/>
        </p:nvSpPr>
        <p:spPr>
          <a:xfrm>
            <a:off x="627380" y="4959668"/>
            <a:ext cx="8940800" cy="1568450"/>
          </a:xfrm>
          <a:prstGeom prst="rect">
            <a:avLst/>
          </a:prstGeom>
          <a:noFill/>
          <a:ln w="9525">
            <a:noFill/>
          </a:ln>
        </p:spPr>
        <p:txBody>
          <a:bodyPr>
            <a:spAutoFit/>
          </a:bodyPr>
          <a:lstStyle/>
          <a:p>
            <a:pPr>
              <a:buFont typeface="Wingdings" panose="05000000000000000000" pitchFamily="2" charset="2"/>
              <a:buChar char="ü"/>
            </a:pPr>
            <a:r>
              <a:rPr lang="en-US" altLang="x-none" sz="3200" dirty="0">
                <a:solidFill>
                  <a:srgbClr val="002060"/>
                </a:solidFill>
                <a:latin typeface="Century Gothic" panose="020B0502020202020204" pitchFamily="34" charset="0"/>
                <a:sym typeface="+mn-ea"/>
              </a:rPr>
              <a:t> </a:t>
            </a:r>
            <a:r>
              <a:rPr lang="en-US" sz="3200" dirty="0">
                <a:solidFill>
                  <a:srgbClr val="002060"/>
                </a:solidFill>
                <a:latin typeface="Century Gothic" panose="020B0502020202020204" pitchFamily="34" charset="0"/>
                <a:sym typeface="+mn-ea"/>
              </a:rPr>
              <a:t> хлоропласттың құрылымы мен қызметі арасындағы өзара байланысты орната алады.</a:t>
            </a:r>
          </a:p>
        </p:txBody>
      </p:sp>
      <p:sp>
        <p:nvSpPr>
          <p:cNvPr id="3082" name="Прямоугольник 9"/>
          <p:cNvSpPr/>
          <p:nvPr/>
        </p:nvSpPr>
        <p:spPr>
          <a:xfrm>
            <a:off x="3475355" y="3644900"/>
            <a:ext cx="3764915" cy="521970"/>
          </a:xfrm>
          <a:prstGeom prst="rect">
            <a:avLst/>
          </a:prstGeom>
          <a:noFill/>
          <a:ln w="9525">
            <a:noFill/>
          </a:ln>
        </p:spPr>
        <p:txBody>
          <a:bodyPr wrap="none">
            <a:spAutoFit/>
          </a:bodyPr>
          <a:lstStyle/>
          <a:p>
            <a:r>
              <a:rPr lang="en-US" altLang="x-none" sz="2800" b="1" dirty="0">
                <a:solidFill>
                  <a:srgbClr val="002060"/>
                </a:solidFill>
                <a:latin typeface="Times New Roman" panose="02020603050405020304" pitchFamily="18" charset="0"/>
                <a:cs typeface="Times New Roman" panose="02020603050405020304" pitchFamily="18" charset="0"/>
              </a:rPr>
              <a:t>Бағалау критерийлері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36830" y="-106045"/>
            <a:ext cx="10699750" cy="7679690"/>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013383" y="662971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3</a:t>
            </a:fld>
            <a:endParaRPr lang="ru-RU" altLang="ru-RU" sz="1400" b="1" dirty="0">
              <a:solidFill>
                <a:srgbClr val="002060"/>
              </a:solidFill>
            </a:endParaRPr>
          </a:p>
        </p:txBody>
      </p:sp>
      <p:cxnSp>
        <p:nvCxnSpPr>
          <p:cNvPr id="4100" name="Google Shape;124;p4"/>
          <p:cNvCxnSpPr/>
          <p:nvPr/>
        </p:nvCxnSpPr>
        <p:spPr>
          <a:xfrm>
            <a:off x="84455" y="7184390"/>
            <a:ext cx="10074275" cy="0"/>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257810" y="7341235"/>
            <a:ext cx="9726613" cy="0"/>
          </a:xfrm>
          <a:prstGeom prst="straightConnector1">
            <a:avLst/>
          </a:prstGeom>
          <a:ln w="38100" cap="flat" cmpd="sng">
            <a:solidFill>
              <a:srgbClr val="00B050"/>
            </a:solidFill>
            <a:prstDash val="solid"/>
            <a:miter/>
            <a:headEnd type="none" w="sm" len="sm"/>
            <a:tailEnd type="none" w="sm" len="sm"/>
          </a:ln>
        </p:spPr>
      </p:cxnSp>
      <p:sp>
        <p:nvSpPr>
          <p:cNvPr id="4103" name="Прямоугольник 13"/>
          <p:cNvSpPr/>
          <p:nvPr/>
        </p:nvSpPr>
        <p:spPr>
          <a:xfrm>
            <a:off x="2623820" y="327343"/>
            <a:ext cx="5378450" cy="521970"/>
          </a:xfrm>
          <a:prstGeom prst="rect">
            <a:avLst/>
          </a:prstGeom>
          <a:noFill/>
          <a:ln w="9525">
            <a:noFill/>
          </a:ln>
        </p:spPr>
        <p:txBody>
          <a:bodyPr>
            <a:spAutoFit/>
          </a:bodyPr>
          <a:lstStyle/>
          <a:p>
            <a:pPr algn="ctr"/>
            <a:r>
              <a:rPr lang="ru-RU" altLang="en-US" sz="2800" b="1" dirty="0">
                <a:solidFill>
                  <a:schemeClr val="bg1"/>
                </a:solidFill>
                <a:latin typeface="Times New Roman" panose="02020603050405020304" pitchFamily="18" charset="0"/>
                <a:cs typeface="Times New Roman" panose="02020603050405020304" pitchFamily="18" charset="0"/>
              </a:rPr>
              <a:t>Фотосинтез </a:t>
            </a:r>
          </a:p>
        </p:txBody>
      </p:sp>
      <p:sp>
        <p:nvSpPr>
          <p:cNvPr id="4104" name="Прямоугольник 14"/>
          <p:cNvSpPr/>
          <p:nvPr/>
        </p:nvSpPr>
        <p:spPr>
          <a:xfrm>
            <a:off x="257175" y="1257935"/>
            <a:ext cx="10252075" cy="2061210"/>
          </a:xfrm>
          <a:prstGeom prst="rect">
            <a:avLst/>
          </a:prstGeom>
          <a:noFill/>
          <a:ln w="9525">
            <a:noFill/>
          </a:ln>
        </p:spPr>
        <p:txBody>
          <a:bodyPr wrap="square">
            <a:spAutoFit/>
          </a:bodyPr>
          <a:lstStyle/>
          <a:p>
            <a:pPr algn="l"/>
            <a:r>
              <a:rPr sz="3200" dirty="0">
                <a:latin typeface="Times New Roman" panose="02020603050405020304" pitchFamily="18" charset="0"/>
                <a:cs typeface="Times New Roman" panose="02020603050405020304" pitchFamily="18" charset="0"/>
              </a:rPr>
              <a:t> </a:t>
            </a:r>
            <a:r>
              <a:rPr sz="3200" dirty="0">
                <a:solidFill>
                  <a:schemeClr val="tx2">
                    <a:lumMod val="75000"/>
                  </a:schemeClr>
                </a:solidFill>
                <a:latin typeface="Times New Roman" panose="02020603050405020304" pitchFamily="18" charset="0"/>
                <a:cs typeface="Times New Roman" panose="02020603050405020304" pitchFamily="18" charset="0"/>
              </a:rPr>
              <a:t>Фотосинтез – (гр.фотос - жарық және синтез) - жасыл жапырақ органоидтері, яғни хлоропласт арқылы Күн сәулесі энергиясының химиялық байланыс энергиясына айналу процесі</a:t>
            </a:r>
          </a:p>
        </p:txBody>
      </p:sp>
      <p:pic>
        <p:nvPicPr>
          <p:cNvPr id="3" name="Content Placeholder 2"/>
          <p:cNvPicPr>
            <a:picLocks noGrp="1" noChangeAspect="1"/>
          </p:cNvPicPr>
          <p:nvPr>
            <p:ph sz="half" idx="2"/>
          </p:nvPr>
        </p:nvPicPr>
        <p:blipFill>
          <a:blip r:embed="rId4"/>
          <a:stretch>
            <a:fillRect/>
          </a:stretch>
        </p:blipFill>
        <p:spPr>
          <a:xfrm>
            <a:off x="3543935" y="3319145"/>
            <a:ext cx="3678555" cy="33108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1590" y="-15875"/>
            <a:ext cx="10735945" cy="7593965"/>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035608" y="665829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4</a:t>
            </a:fld>
            <a:endParaRPr lang="ru-RU" altLang="ru-RU" sz="1400" b="1" dirty="0">
              <a:solidFill>
                <a:srgbClr val="002060"/>
              </a:solidFill>
            </a:endParaRPr>
          </a:p>
        </p:txBody>
      </p:sp>
      <p:cxnSp>
        <p:nvCxnSpPr>
          <p:cNvPr id="4100" name="Google Shape;124;p4"/>
          <p:cNvCxnSpPr/>
          <p:nvPr/>
        </p:nvCxnSpPr>
        <p:spPr>
          <a:xfrm>
            <a:off x="441960" y="7199630"/>
            <a:ext cx="10074275" cy="0"/>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441960" y="7400290"/>
            <a:ext cx="9726613" cy="0"/>
          </a:xfrm>
          <a:prstGeom prst="straightConnector1">
            <a:avLst/>
          </a:prstGeom>
          <a:ln w="38100" cap="flat" cmpd="sng">
            <a:solidFill>
              <a:srgbClr val="00B050"/>
            </a:solidFill>
            <a:prstDash val="solid"/>
            <a:miter/>
            <a:headEnd type="none" w="sm" len="sm"/>
            <a:tailEnd type="none" w="sm" len="sm"/>
          </a:ln>
        </p:spPr>
      </p:cxnSp>
      <p:sp>
        <p:nvSpPr>
          <p:cNvPr id="4103" name="Прямоугольник 13"/>
          <p:cNvSpPr/>
          <p:nvPr/>
        </p:nvSpPr>
        <p:spPr>
          <a:xfrm>
            <a:off x="2657475" y="538798"/>
            <a:ext cx="5378450" cy="583565"/>
          </a:xfrm>
          <a:prstGeom prst="rect">
            <a:avLst/>
          </a:prstGeom>
          <a:noFill/>
          <a:ln w="9525">
            <a:noFill/>
          </a:ln>
        </p:spPr>
        <p:txBody>
          <a:bodyPr>
            <a:spAutoFit/>
          </a:bodyPr>
          <a:lstStyle/>
          <a:p>
            <a:pPr algn="ctr"/>
            <a:r>
              <a:rPr lang="en-US" sz="3200" b="1">
                <a:solidFill>
                  <a:schemeClr val="bg1"/>
                </a:solidFill>
                <a:latin typeface="Times New Roman" panose="02020603050405020304" pitchFamily="18" charset="0"/>
                <a:ea typeface="SimSun" panose="02010600030101010101" pitchFamily="2" charset="-122"/>
                <a:sym typeface="+mn-ea"/>
              </a:rPr>
              <a:t>Хлоропластар</a:t>
            </a:r>
            <a:endParaRPr lang="en-US" altLang="en-US" sz="32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sp>
        <p:nvSpPr>
          <p:cNvPr id="4104" name="Прямоугольник 14"/>
          <p:cNvSpPr/>
          <p:nvPr/>
        </p:nvSpPr>
        <p:spPr>
          <a:xfrm>
            <a:off x="287655" y="1429385"/>
            <a:ext cx="7931150" cy="321945"/>
          </a:xfrm>
          <a:prstGeom prst="rect">
            <a:avLst/>
          </a:prstGeom>
          <a:noFill/>
          <a:ln w="9525">
            <a:noFill/>
          </a:ln>
        </p:spPr>
        <p:txBody>
          <a:bodyPr wrap="square">
            <a:spAutoFit/>
          </a:bodyPr>
          <a:lstStyle/>
          <a:p>
            <a:pPr algn="l"/>
            <a:r>
              <a:rPr dirty="0">
                <a:solidFill>
                  <a:schemeClr val="tx2"/>
                </a:solidFill>
                <a:latin typeface="Times New Roman" panose="02020603050405020304" pitchFamily="18" charset="0"/>
                <a:cs typeface="Times New Roman" panose="02020603050405020304" pitchFamily="18" charset="0"/>
              </a:rPr>
              <a:t> </a:t>
            </a:r>
            <a:endParaRPr sz="2800" dirty="0">
              <a:solidFill>
                <a:schemeClr val="tx2"/>
              </a:solidFill>
              <a:latin typeface="Times New Roman" panose="02020603050405020304" pitchFamily="18" charset="0"/>
              <a:cs typeface="Times New Roman" panose="02020603050405020304" pitchFamily="18" charset="0"/>
            </a:endParaRPr>
          </a:p>
        </p:txBody>
      </p:sp>
      <p:sp>
        <p:nvSpPr>
          <p:cNvPr id="4" name="Google Shape;123;p4"/>
          <p:cNvSpPr txBox="1">
            <a:spLocks noGrp="1"/>
          </p:cNvSpPr>
          <p:nvPr/>
        </p:nvSpPr>
        <p:spPr>
          <a:xfrm>
            <a:off x="8432165" y="2094865"/>
            <a:ext cx="2084070" cy="417195"/>
          </a:xfrm>
          <a:prstGeom prst="rect">
            <a:avLst/>
          </a:prstGeom>
          <a:noFill/>
          <a:ln>
            <a:noFill/>
          </a:ln>
        </p:spPr>
        <p:txBody>
          <a:bodyPr vert="horz" wrap="square" lIns="90624" tIns="45298" rIns="90624" bIns="45298" numCol="1" anchor="ctr" anchorCtr="0" compatLnSpc="1"/>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endParaRPr lang="ru-RU" altLang="ru-RU" sz="1400" b="1" dirty="0">
              <a:solidFill>
                <a:srgbClr val="002060"/>
              </a:solidFill>
            </a:endParaRPr>
          </a:p>
        </p:txBody>
      </p:sp>
      <p:sp>
        <p:nvSpPr>
          <p:cNvPr id="100" name="Text Box 99"/>
          <p:cNvSpPr txBox="1"/>
          <p:nvPr/>
        </p:nvSpPr>
        <p:spPr>
          <a:xfrm>
            <a:off x="662940" y="1122680"/>
            <a:ext cx="4789805" cy="5692775"/>
          </a:xfrm>
          <a:prstGeom prst="rect">
            <a:avLst/>
          </a:prstGeom>
          <a:noFill/>
          <a:ln w="9525">
            <a:noFill/>
          </a:ln>
        </p:spPr>
        <p:txBody>
          <a:bodyPr wrap="square">
            <a:spAutoFit/>
          </a:bodyPr>
          <a:lstStyle/>
          <a:p>
            <a:r>
              <a:rPr lang="en-US" sz="2400" i="1">
                <a:latin typeface="Times New Roman" panose="02020603050405020304" pitchFamily="18" charset="0"/>
                <a:ea typeface="SimSun" panose="02010600030101010101" pitchFamily="2" charset="-122"/>
              </a:rPr>
              <a:t> </a:t>
            </a:r>
            <a:r>
              <a:rPr lang="en-US" sz="2400" i="1">
                <a:solidFill>
                  <a:schemeClr val="tx1"/>
                </a:solidFill>
                <a:latin typeface="Times New Roman" panose="02020603050405020304" pitchFamily="18" charset="0"/>
                <a:ea typeface="SimSun" panose="02010600030101010101" pitchFamily="2" charset="-122"/>
              </a:rPr>
              <a:t> </a:t>
            </a:r>
            <a:r>
              <a:rPr lang="en-US" sz="2800">
                <a:solidFill>
                  <a:schemeClr val="tx2">
                    <a:lumMod val="50000"/>
                  </a:schemeClr>
                </a:solidFill>
                <a:latin typeface="Times New Roman" panose="02020603050405020304" pitchFamily="18" charset="0"/>
                <a:ea typeface="SimSun" panose="02010600030101010101" pitchFamily="2" charset="-122"/>
              </a:rPr>
              <a:t> </a:t>
            </a:r>
            <a:r>
              <a:rPr lang="en-US" sz="2800" b="1">
                <a:solidFill>
                  <a:schemeClr val="tx2">
                    <a:lumMod val="50000"/>
                  </a:schemeClr>
                </a:solidFill>
                <a:latin typeface="Times New Roman" panose="02020603050405020304" pitchFamily="18" charset="0"/>
                <a:ea typeface="SimSun" panose="02010600030101010101" pitchFamily="2" charset="-122"/>
                <a:sym typeface="+mn-ea"/>
              </a:rPr>
              <a:t>Хлоропластар</a:t>
            </a:r>
            <a:r>
              <a:rPr lang="en-US" sz="2800">
                <a:solidFill>
                  <a:schemeClr val="tx2">
                    <a:lumMod val="50000"/>
                  </a:schemeClr>
                </a:solidFill>
                <a:latin typeface="Times New Roman" panose="02020603050405020304" pitchFamily="18" charset="0"/>
                <a:ea typeface="SimSun" panose="02010600030101010101" pitchFamily="2" charset="-122"/>
              </a:rPr>
              <a:t>– өсімдік жасушаларының жасыл пластидтер деген атаумен белгілі органеллаларының түрі. Пластидтер энергия өндіру үшін қажетті заттарды сақтауға және жинауға көмектеседі. Хлоропласта фотосинтез процессі үшін жарық энергиясын қабылдайтын хлорофил деп аталатын жасыл пигмент болады.</a:t>
            </a:r>
          </a:p>
        </p:txBody>
      </p:sp>
      <p:pic>
        <p:nvPicPr>
          <p:cNvPr id="2" name="Content Placeholder 1"/>
          <p:cNvPicPr>
            <a:picLocks noGrp="1" noChangeAspect="1"/>
          </p:cNvPicPr>
          <p:nvPr>
            <p:ph idx="1"/>
          </p:nvPr>
        </p:nvPicPr>
        <p:blipFill>
          <a:blip r:embed="rId4"/>
          <a:stretch>
            <a:fillRect/>
          </a:stretch>
        </p:blipFill>
        <p:spPr>
          <a:xfrm>
            <a:off x="5948680" y="1564005"/>
            <a:ext cx="4361815" cy="41630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46990" y="24765"/>
            <a:ext cx="10706735" cy="7511415"/>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5</a:t>
            </a:fld>
            <a:endParaRPr lang="ru-RU" altLang="ru-RU" sz="1400" b="1" dirty="0">
              <a:solidFill>
                <a:srgbClr val="002060"/>
              </a:solidFill>
            </a:endParaRPr>
          </a:p>
        </p:txBody>
      </p:sp>
      <p:cxnSp>
        <p:nvCxnSpPr>
          <p:cNvPr id="4100" name="Google Shape;124;p4"/>
          <p:cNvCxnSpPr/>
          <p:nvPr/>
        </p:nvCxnSpPr>
        <p:spPr>
          <a:xfrm>
            <a:off x="321945" y="7044690"/>
            <a:ext cx="9647555" cy="15875"/>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321945" y="7223125"/>
            <a:ext cx="9726613" cy="0"/>
          </a:xfrm>
          <a:prstGeom prst="straightConnector1">
            <a:avLst/>
          </a:prstGeom>
          <a:ln w="38100" cap="flat" cmpd="sng">
            <a:solidFill>
              <a:srgbClr val="00B050"/>
            </a:solidFill>
            <a:prstDash val="solid"/>
            <a:miter/>
            <a:headEnd type="none" w="sm" len="sm"/>
            <a:tailEnd type="none" w="sm" len="sm"/>
          </a:ln>
        </p:spPr>
      </p:cxnSp>
      <p:sp>
        <p:nvSpPr>
          <p:cNvPr id="11" name="Google Shape;230;p65"/>
          <p:cNvSpPr txBox="1"/>
          <p:nvPr/>
        </p:nvSpPr>
        <p:spPr bwMode="auto">
          <a:xfrm>
            <a:off x="287655" y="1103630"/>
            <a:ext cx="6411595" cy="4925695"/>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335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ru-RU" sz="2400" b="0" i="0" u="none" strike="noStrike" kern="1200" cap="none" spc="0" normalizeH="0" baseline="0" noProof="0" dirty="0" smtClean="0">
                <a:ln>
                  <a:noFill/>
                </a:ln>
                <a:gradFill>
                  <a:gsLst>
                    <a:gs pos="0">
                      <a:srgbClr val="012D86"/>
                    </a:gs>
                    <a:gs pos="100000">
                      <a:srgbClr val="0E2557"/>
                    </a:gs>
                  </a:gsLst>
                  <a:lin scaled="0"/>
                </a:gra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Қазіргі уақытта өсімдіктер жасушаларындағы хлоропластардың </a:t>
            </a:r>
            <a:r>
              <a:rPr kumimoji="0" lang="ru-RU" sz="2400" b="0" i="1" u="none" strike="noStrike" kern="1200" cap="none" spc="0" normalizeH="0" baseline="0" noProof="0" dirty="0" smtClean="0">
                <a:ln>
                  <a:noFill/>
                </a:ln>
                <a:gradFill>
                  <a:gsLst>
                    <a:gs pos="0">
                      <a:srgbClr val="012D86"/>
                    </a:gs>
                    <a:gs pos="100000">
                      <a:srgbClr val="0E2557"/>
                    </a:gs>
                  </a:gsLst>
                  <a:lin scaled="0"/>
                </a:gra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эндосимбиотикалық</a:t>
            </a:r>
            <a:r>
              <a:rPr kumimoji="0" lang="ru-RU" sz="2400" b="0" i="0" u="none" strike="noStrike" kern="1200" cap="none" spc="0" normalizeH="0" baseline="0" noProof="0" dirty="0" smtClean="0">
                <a:ln>
                  <a:noFill/>
                </a:ln>
                <a:gradFill>
                  <a:gsLst>
                    <a:gs pos="0">
                      <a:srgbClr val="012D86"/>
                    </a:gs>
                    <a:gs pos="100000">
                      <a:srgbClr val="0E2557"/>
                    </a:gs>
                  </a:gsLst>
                  <a:lin scaled="0"/>
                </a:gra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шығу тегі туралы түсінік жалпылама қабылданып отыр. Қыналар мен саңырауқұлақ және балдырлардың бірігіп тіршілік ету түрі (симбиоз) болып табылады, ал жасыл біржасушалы балдырлар саңырауқұлақ жасушаларының ішінде тіршілік етеді. Осындай жолмен бірнеше миллярдтаған жыл бұрын фотосинтездеуші цианобактериялар (көк жасыл балдыр) эукариоттық жасушаларға еніп, содан кейін эволюция барысында ядролық геномға аса маңызды гендердің басым бөлігін бере отырып, өзінің автоматиялылығын жоғалтты деп болжайды.</a:t>
            </a:r>
          </a:p>
        </p:txBody>
      </p:sp>
      <p:sp>
        <p:nvSpPr>
          <p:cNvPr id="4103" name="Прямоугольник 13"/>
          <p:cNvSpPr/>
          <p:nvPr/>
        </p:nvSpPr>
        <p:spPr>
          <a:xfrm>
            <a:off x="-394335" y="481330"/>
            <a:ext cx="10718165" cy="583565"/>
          </a:xfrm>
          <a:prstGeom prst="rect">
            <a:avLst/>
          </a:prstGeom>
          <a:noFill/>
          <a:ln w="9525">
            <a:noFill/>
          </a:ln>
        </p:spPr>
        <p:txBody>
          <a:bodyPr wrap="square">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    Хлоропластардың шығу тегі. </a:t>
            </a:r>
          </a:p>
        </p:txBody>
      </p:sp>
      <p:sp>
        <p:nvSpPr>
          <p:cNvPr id="4104" name="Прямоугольник 14"/>
          <p:cNvSpPr/>
          <p:nvPr/>
        </p:nvSpPr>
        <p:spPr>
          <a:xfrm>
            <a:off x="355600" y="1103630"/>
            <a:ext cx="9579610" cy="460375"/>
          </a:xfrm>
          <a:prstGeom prst="rect">
            <a:avLst/>
          </a:prstGeom>
          <a:noFill/>
          <a:ln w="9525">
            <a:noFill/>
          </a:ln>
        </p:spPr>
        <p:txBody>
          <a:bodyPr wrap="square">
            <a:spAutoFit/>
          </a:bodyPr>
          <a:lstStyle/>
          <a:p>
            <a:pPr algn="l"/>
            <a:r>
              <a:rPr lang="en-US" altLang="en-US" sz="2400" dirty="0">
                <a:solidFill>
                  <a:schemeClr val="tx2"/>
                </a:solidFill>
                <a:latin typeface="Times New Roman" panose="02020603050405020304" pitchFamily="18" charset="0"/>
                <a:cs typeface="Times New Roman" panose="02020603050405020304" pitchFamily="18" charset="0"/>
              </a:rPr>
              <a:t> </a:t>
            </a:r>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sz="half" idx="2"/>
          </p:nvPr>
        </p:nvPicPr>
        <p:blipFill>
          <a:blip r:embed="rId4"/>
          <a:stretch>
            <a:fillRect/>
          </a:stretch>
        </p:blipFill>
        <p:spPr>
          <a:xfrm>
            <a:off x="6890385" y="1707515"/>
            <a:ext cx="3105150" cy="3870325"/>
          </a:xfrm>
          <a:prstGeom prst="rect">
            <a:avLst/>
          </a:prstGeom>
        </p:spPr>
      </p:pic>
      <p:sp>
        <p:nvSpPr>
          <p:cNvPr id="13" name="Content Placeholder 12"/>
          <p:cNvSpPr>
            <a:spLocks noGrp="1"/>
          </p:cNvSpPr>
          <p:nvPr>
            <p:ph sz="half" idx="1"/>
          </p:nvPr>
        </p:nvSpPr>
        <p:spPr>
          <a:xfrm>
            <a:off x="7040880" y="5889625"/>
            <a:ext cx="3117850" cy="434340"/>
          </a:xfrm>
        </p:spPr>
        <p:txBody>
          <a:bodyPr/>
          <a:lstStyle/>
          <a:p>
            <a:pPr marL="0" indent="0">
              <a:buNone/>
            </a:pPr>
            <a:r>
              <a:rPr lang="en-US" altLang="en-US" sz="2400" i="1">
                <a:solidFill>
                  <a:schemeClr val="tx2">
                    <a:lumMod val="75000"/>
                  </a:schemeClr>
                </a:solidFill>
                <a:latin typeface="Times New Roman" panose="02020603050405020304" pitchFamily="18" charset="0"/>
                <a:cs typeface="Times New Roman" panose="02020603050405020304" pitchFamily="18" charset="0"/>
              </a:rPr>
              <a:t>көк жасыл балдырлар</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4"/>
          <a:srcRect l="11757" r="11484"/>
          <a:stretch>
            <a:fillRect/>
          </a:stretch>
        </p:blipFill>
        <p:spPr bwMode="auto">
          <a:xfrm>
            <a:off x="-24765" y="36830"/>
            <a:ext cx="10717530" cy="7590790"/>
          </a:xfrm>
          <a:prstGeom prst="rect">
            <a:avLst/>
          </a:prstGeom>
          <a:solidFill>
            <a:schemeClr val="accent1">
              <a:lumMod val="40000"/>
              <a:lumOff val="60000"/>
            </a:schemeClr>
          </a:solidFill>
          <a:ln>
            <a:noFill/>
          </a:ln>
        </p:spPr>
      </p:pic>
      <p:sp>
        <p:nvSpPr>
          <p:cNvPr id="5123" name="Google Shape;123;p4"/>
          <p:cNvSpPr txBox="1">
            <a:spLocks noGrp="1"/>
          </p:cNvSpPr>
          <p:nvPr>
            <p:ph type="sldNum" sz="quarter" idx="12"/>
          </p:nvPr>
        </p:nvSpPr>
        <p:spPr>
          <a:xfrm>
            <a:off x="8196898" y="672623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6</a:t>
            </a:fld>
            <a:endParaRPr lang="ru-RU" altLang="ru-RU" sz="1400" b="1" dirty="0">
              <a:solidFill>
                <a:srgbClr val="002060"/>
              </a:solidFill>
            </a:endParaRPr>
          </a:p>
        </p:txBody>
      </p:sp>
      <p:cxnSp>
        <p:nvCxnSpPr>
          <p:cNvPr id="5124" name="Google Shape;124;p4"/>
          <p:cNvCxnSpPr/>
          <p:nvPr/>
        </p:nvCxnSpPr>
        <p:spPr>
          <a:xfrm>
            <a:off x="309880" y="7128510"/>
            <a:ext cx="10074275" cy="0"/>
          </a:xfrm>
          <a:prstGeom prst="straightConnector1">
            <a:avLst/>
          </a:prstGeom>
          <a:ln w="38100" cap="flat" cmpd="sng">
            <a:solidFill>
              <a:srgbClr val="002060"/>
            </a:solidFill>
            <a:prstDash val="solid"/>
            <a:miter/>
            <a:headEnd type="none" w="sm" len="sm"/>
            <a:tailEnd type="none" w="sm" len="sm"/>
          </a:ln>
        </p:spPr>
      </p:cxnSp>
      <p:cxnSp>
        <p:nvCxnSpPr>
          <p:cNvPr id="5125" name="Google Shape;125;p4"/>
          <p:cNvCxnSpPr/>
          <p:nvPr/>
        </p:nvCxnSpPr>
        <p:spPr>
          <a:xfrm rot="-10800000" flipH="1">
            <a:off x="708978" y="7334250"/>
            <a:ext cx="9726612" cy="0"/>
          </a:xfrm>
          <a:prstGeom prst="straightConnector1">
            <a:avLst/>
          </a:prstGeom>
          <a:ln w="38100" cap="flat" cmpd="sng">
            <a:solidFill>
              <a:srgbClr val="00B050"/>
            </a:solidFill>
            <a:prstDash val="solid"/>
            <a:miter/>
            <a:headEnd type="none" w="sm" len="sm"/>
            <a:tailEnd type="none" w="sm" len="sm"/>
          </a:ln>
        </p:spPr>
      </p:cxnSp>
      <p:sp>
        <p:nvSpPr>
          <p:cNvPr id="5127" name="Прямоугольник 9"/>
          <p:cNvSpPr/>
          <p:nvPr/>
        </p:nvSpPr>
        <p:spPr>
          <a:xfrm>
            <a:off x="2335531" y="431800"/>
            <a:ext cx="6003290" cy="645160"/>
          </a:xfrm>
          <a:prstGeom prst="rect">
            <a:avLst/>
          </a:prstGeom>
          <a:noFill/>
          <a:ln w="9525">
            <a:noFill/>
          </a:ln>
        </p:spPr>
        <p:txBody>
          <a:bodyPr wrap="none">
            <a:spAutoFit/>
          </a:bodyPr>
          <a:lstStyle/>
          <a:p>
            <a:pPr algn="ctr"/>
            <a:r>
              <a:rPr lang="en-US" sz="3600" i="1">
                <a:solidFill>
                  <a:schemeClr val="bg1"/>
                </a:solidFill>
                <a:latin typeface="Times New Roman" panose="02020603050405020304" pitchFamily="18" charset="0"/>
                <a:cs typeface="Times New Roman" panose="02020603050405020304" pitchFamily="18" charset="0"/>
                <a:sym typeface="+mn-ea"/>
              </a:rPr>
              <a:t> Хлоропластардың құрылысы</a:t>
            </a:r>
            <a:endParaRPr lang="en-US" sz="3600" b="1" i="1" dirty="0">
              <a:solidFill>
                <a:schemeClr val="bg1"/>
              </a:solidFill>
              <a:latin typeface="Times New Roman" panose="02020603050405020304" pitchFamily="18" charset="0"/>
              <a:cs typeface="Times New Roman" panose="02020603050405020304" pitchFamily="18" charset="0"/>
              <a:sym typeface="+mn-ea"/>
            </a:endParaRPr>
          </a:p>
        </p:txBody>
      </p:sp>
      <p:graphicFrame>
        <p:nvGraphicFramePr>
          <p:cNvPr id="12" name="Content Placeholder 11"/>
          <p:cNvGraphicFramePr>
            <a:graphicFrameLocks noGrp="1"/>
          </p:cNvGraphicFramePr>
          <p:nvPr>
            <p:ph sz="half" idx="2"/>
          </p:nvPr>
        </p:nvGraphicFramePr>
        <p:xfrm>
          <a:off x="5881370" y="1357948"/>
          <a:ext cx="4503420" cy="5670550"/>
        </p:xfrm>
        <a:graphic>
          <a:graphicData uri="http://schemas.openxmlformats.org/presentationml/2006/ole">
            <mc:AlternateContent xmlns:mc="http://schemas.openxmlformats.org/markup-compatibility/2006">
              <mc:Choice xmlns:v="urn:schemas-microsoft-com:vml" Requires="v">
                <p:oleObj spid="_x0000_s1026" r:id="rId6" imgW="3611880" imgH="3887470" progId="Word.Document.12">
                  <p:embed/>
                </p:oleObj>
              </mc:Choice>
              <mc:Fallback>
                <p:oleObj r:id="rId6" imgW="3611880" imgH="3887470" progId="Word.Document.12">
                  <p:embed/>
                  <p:pic>
                    <p:nvPicPr>
                      <p:cNvPr id="0" name="Picture 12"/>
                      <p:cNvPicPr/>
                      <p:nvPr/>
                    </p:nvPicPr>
                    <p:blipFill>
                      <a:blip r:embed="rId7"/>
                      <a:stretch>
                        <a:fillRect/>
                      </a:stretch>
                    </p:blipFill>
                    <p:spPr>
                      <a:xfrm>
                        <a:off x="5881370" y="1357948"/>
                        <a:ext cx="4503420" cy="5670550"/>
                      </a:xfrm>
                      <a:prstGeom prst="rect">
                        <a:avLst/>
                      </a:prstGeom>
                    </p:spPr>
                  </p:pic>
                </p:oleObj>
              </mc:Fallback>
            </mc:AlternateContent>
          </a:graphicData>
        </a:graphic>
      </p:graphicFrame>
      <p:sp>
        <p:nvSpPr>
          <p:cNvPr id="15" name="Content Placeholder 14"/>
          <p:cNvSpPr>
            <a:spLocks noGrp="1"/>
          </p:cNvSpPr>
          <p:nvPr>
            <p:ph sz="half" idx="1"/>
          </p:nvPr>
        </p:nvSpPr>
        <p:spPr>
          <a:xfrm>
            <a:off x="535305" y="1337310"/>
            <a:ext cx="5983605" cy="4852670"/>
          </a:xfrm>
        </p:spPr>
        <p:txBody>
          <a:bodyPr/>
          <a:lstStyle/>
          <a:p>
            <a:r>
              <a:rPr lang="en-US">
                <a:solidFill>
                  <a:schemeClr val="tx2">
                    <a:lumMod val="75000"/>
                  </a:schemeClr>
                </a:solidFill>
                <a:latin typeface="Times New Roman" panose="02020603050405020304" pitchFamily="18" charset="0"/>
                <a:cs typeface="Times New Roman" panose="02020603050405020304" pitchFamily="18" charset="0"/>
              </a:rPr>
              <a:t>Хлоропластардың құрылысы оның қабырғасы сыртқы және ішкі – </a:t>
            </a:r>
            <a:r>
              <a:rPr lang="en-US" i="1">
                <a:solidFill>
                  <a:schemeClr val="tx2">
                    <a:lumMod val="75000"/>
                  </a:schemeClr>
                </a:solidFill>
                <a:latin typeface="Times New Roman" panose="02020603050405020304" pitchFamily="18" charset="0"/>
                <a:cs typeface="Times New Roman" panose="02020603050405020304" pitchFamily="18" charset="0"/>
              </a:rPr>
              <a:t>екі мембранадан</a:t>
            </a:r>
            <a:r>
              <a:rPr lang="en-US">
                <a:solidFill>
                  <a:schemeClr val="tx2">
                    <a:lumMod val="75000"/>
                  </a:schemeClr>
                </a:solidFill>
                <a:latin typeface="Times New Roman" panose="02020603050405020304" pitchFamily="18" charset="0"/>
                <a:cs typeface="Times New Roman" panose="02020603050405020304" pitchFamily="18" charset="0"/>
              </a:rPr>
              <a:t> тұрады. Олардың арасында мембранааралық кеңістік болады. Хлоропластардың ішінде, ішкі мембранадан бау секілді шығатын күрделі тилокоидты құрылым түзіледі. Хлоропласты гель тәрізді толтырып тұратын заты </a:t>
            </a:r>
            <a:r>
              <a:rPr lang="en-US" i="1">
                <a:solidFill>
                  <a:schemeClr val="tx2">
                    <a:lumMod val="75000"/>
                  </a:schemeClr>
                </a:solidFill>
                <a:latin typeface="Times New Roman" panose="02020603050405020304" pitchFamily="18" charset="0"/>
                <a:cs typeface="Times New Roman" panose="02020603050405020304" pitchFamily="18" charset="0"/>
              </a:rPr>
              <a:t>строма</a:t>
            </a:r>
            <a:r>
              <a:rPr lang="en-US">
                <a:solidFill>
                  <a:schemeClr val="tx2">
                    <a:lumMod val="75000"/>
                  </a:schemeClr>
                </a:solidFill>
                <a:latin typeface="Times New Roman" panose="02020603050405020304" pitchFamily="18" charset="0"/>
                <a:cs typeface="Times New Roman" panose="02020603050405020304" pitchFamily="18" charset="0"/>
              </a:rPr>
              <a:t> деп аталады.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7620" y="-55880"/>
            <a:ext cx="10659745" cy="7616825"/>
          </a:xfrm>
          <a:prstGeom prst="rect">
            <a:avLst/>
          </a:prstGeom>
          <a:solidFill>
            <a:schemeClr val="accent1">
              <a:lumMod val="40000"/>
              <a:lumOff val="60000"/>
            </a:schemeClr>
          </a:solidFill>
          <a:ln>
            <a:noFill/>
          </a:ln>
        </p:spPr>
      </p:pic>
      <p:sp>
        <p:nvSpPr>
          <p:cNvPr id="8195" name="Google Shape;123;p4"/>
          <p:cNvSpPr txBox="1">
            <a:spLocks noGrp="1"/>
          </p:cNvSpPr>
          <p:nvPr>
            <p:ph type="sldNum" sz="quarter" idx="12"/>
          </p:nvPr>
        </p:nvSpPr>
        <p:spPr>
          <a:xfrm>
            <a:off x="8056563" y="660368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7</a:t>
            </a:fld>
            <a:endParaRPr lang="ru-RU" altLang="ru-RU" sz="1400" b="1" dirty="0">
              <a:solidFill>
                <a:srgbClr val="002060"/>
              </a:solidFill>
            </a:endParaRPr>
          </a:p>
        </p:txBody>
      </p:sp>
      <p:cxnSp>
        <p:nvCxnSpPr>
          <p:cNvPr id="8196" name="Google Shape;124;p4"/>
          <p:cNvCxnSpPr/>
          <p:nvPr/>
        </p:nvCxnSpPr>
        <p:spPr>
          <a:xfrm>
            <a:off x="195263" y="7005955"/>
            <a:ext cx="10074275" cy="0"/>
          </a:xfrm>
          <a:prstGeom prst="straightConnector1">
            <a:avLst/>
          </a:prstGeom>
          <a:ln w="38100" cap="flat" cmpd="sng">
            <a:solidFill>
              <a:srgbClr val="002060"/>
            </a:solidFill>
            <a:prstDash val="solid"/>
            <a:miter/>
            <a:headEnd type="none" w="sm" len="sm"/>
            <a:tailEnd type="none" w="sm" len="sm"/>
          </a:ln>
        </p:spPr>
      </p:cxnSp>
      <p:cxnSp>
        <p:nvCxnSpPr>
          <p:cNvPr id="8197" name="Google Shape;125;p4"/>
          <p:cNvCxnSpPr/>
          <p:nvPr/>
        </p:nvCxnSpPr>
        <p:spPr>
          <a:xfrm rot="-10800000" flipH="1">
            <a:off x="432118" y="7282498"/>
            <a:ext cx="9726612" cy="0"/>
          </a:xfrm>
          <a:prstGeom prst="straightConnector1">
            <a:avLst/>
          </a:prstGeom>
          <a:ln w="38100" cap="flat" cmpd="sng">
            <a:solidFill>
              <a:srgbClr val="00B050"/>
            </a:solidFill>
            <a:prstDash val="solid"/>
            <a:miter/>
            <a:headEnd type="none" w="sm" len="sm"/>
            <a:tailEnd type="none" w="sm" len="sm"/>
          </a:ln>
        </p:spPr>
      </p:cxnSp>
      <p:sp>
        <p:nvSpPr>
          <p:cNvPr id="8201" name="Прямоугольник 10"/>
          <p:cNvSpPr/>
          <p:nvPr/>
        </p:nvSpPr>
        <p:spPr>
          <a:xfrm>
            <a:off x="-21590" y="948690"/>
            <a:ext cx="12038330" cy="645160"/>
          </a:xfrm>
          <a:prstGeom prst="rect">
            <a:avLst/>
          </a:prstGeom>
          <a:noFill/>
          <a:ln w="9525">
            <a:noFill/>
          </a:ln>
        </p:spPr>
        <p:txBody>
          <a:bodyPr wrap="square">
            <a:spAutoFit/>
          </a:bodyPr>
          <a:lstStyle/>
          <a:p>
            <a:r>
              <a:rPr lang="en-US" altLang="x-none" sz="1800" b="1" dirty="0">
                <a:solidFill>
                  <a:schemeClr val="tx2"/>
                </a:solidFill>
                <a:latin typeface="Century Gothic" panose="020B0502020202020204" pitchFamily="34" charset="0"/>
              </a:rPr>
              <a:t>      </a:t>
            </a:r>
            <a:r>
              <a:rPr lang="en-US" altLang="x-none" sz="3600" dirty="0">
                <a:solidFill>
                  <a:schemeClr val="tx2"/>
                </a:solidFill>
                <a:latin typeface="Times New Roman" panose="02020603050405020304" pitchFamily="18" charset="0"/>
                <a:cs typeface="Times New Roman" panose="02020603050405020304" pitchFamily="18" charset="0"/>
              </a:rPr>
              <a:t>.</a:t>
            </a:r>
          </a:p>
        </p:txBody>
      </p:sp>
      <p:sp>
        <p:nvSpPr>
          <p:cNvPr id="8203" name="Прямоугольник 10"/>
          <p:cNvSpPr/>
          <p:nvPr/>
        </p:nvSpPr>
        <p:spPr>
          <a:xfrm>
            <a:off x="-172085" y="1918970"/>
            <a:ext cx="12576810" cy="460375"/>
          </a:xfrm>
          <a:prstGeom prst="rect">
            <a:avLst/>
          </a:prstGeom>
          <a:noFill/>
          <a:ln w="9525">
            <a:noFill/>
          </a:ln>
        </p:spPr>
        <p:txBody>
          <a:bodyPr wrap="square">
            <a:spAutoFit/>
          </a:bodyPr>
          <a:lstStyle/>
          <a:p>
            <a:pPr>
              <a:buFont typeface="Arial" panose="020B0604020202020204" pitchFamily="34" charset="0"/>
            </a:pPr>
            <a:r>
              <a:rPr lang="en-US" altLang="x-none" sz="2400" b="1" dirty="0">
                <a:solidFill>
                  <a:srgbClr val="FF0000"/>
                </a:solidFill>
                <a:latin typeface="Century Gothic" panose="020B0502020202020204" pitchFamily="34" charset="0"/>
              </a:rPr>
              <a:t>  </a:t>
            </a:r>
            <a:endParaRPr lang="en-US" altLang="x-none" sz="2400" dirty="0">
              <a:solidFill>
                <a:srgbClr val="002060"/>
              </a:solidFill>
              <a:latin typeface="Century Gothic" panose="020B0502020202020204" pitchFamily="34" charset="0"/>
            </a:endParaRPr>
          </a:p>
        </p:txBody>
      </p:sp>
      <p:sp>
        <p:nvSpPr>
          <p:cNvPr id="8205" name="Прямоугольник 12"/>
          <p:cNvSpPr/>
          <p:nvPr/>
        </p:nvSpPr>
        <p:spPr>
          <a:xfrm>
            <a:off x="4060825" y="303213"/>
            <a:ext cx="3574415" cy="645160"/>
          </a:xfrm>
          <a:prstGeom prst="rect">
            <a:avLst/>
          </a:prstGeom>
          <a:noFill/>
          <a:ln w="9525">
            <a:noFill/>
          </a:ln>
        </p:spPr>
        <p:txBody>
          <a:bodyPr wrap="none">
            <a:spAutoFit/>
          </a:bodyPr>
          <a:lstStyle/>
          <a:p>
            <a:pPr algn="l"/>
            <a:r>
              <a:rPr lang="en-US" altLang="x-none" sz="3600" b="1" dirty="0">
                <a:solidFill>
                  <a:schemeClr val="bg1"/>
                </a:solidFill>
                <a:latin typeface="Century Gothic" panose="020B0502020202020204" pitchFamily="34" charset="0"/>
                <a:sym typeface="+mn-ea"/>
              </a:rPr>
              <a:t>Тапсырма №1.</a:t>
            </a:r>
            <a:endParaRPr lang="en-US" altLang="en-US" sz="3600" b="1" dirty="0">
              <a:solidFill>
                <a:schemeClr val="bg1"/>
              </a:solidFill>
              <a:latin typeface="Century Gothic" panose="020B0502020202020204" pitchFamily="34" charset="0"/>
              <a:cs typeface="Times New Roman" panose="02020603050405020304" pitchFamily="18" charset="0"/>
              <a:sym typeface="+mn-ea"/>
            </a:endParaRPr>
          </a:p>
        </p:txBody>
      </p:sp>
      <p:graphicFrame>
        <p:nvGraphicFramePr>
          <p:cNvPr id="13" name="Content Placeholder 12"/>
          <p:cNvGraphicFramePr>
            <a:graphicFrameLocks noGrp="1"/>
          </p:cNvGraphicFramePr>
          <p:nvPr>
            <p:ph sz="half" idx="1"/>
          </p:nvPr>
        </p:nvGraphicFramePr>
        <p:xfrm>
          <a:off x="432435" y="1143000"/>
          <a:ext cx="9725660" cy="4115435"/>
        </p:xfrm>
        <a:graphic>
          <a:graphicData uri="http://schemas.openxmlformats.org/drawingml/2006/table">
            <a:tbl>
              <a:tblPr firstRow="1" bandRow="1">
                <a:tableStyleId>{5C22544A-7EE6-4342-B048-85BDC9FD1C3A}</a:tableStyleId>
              </a:tblPr>
              <a:tblGrid>
                <a:gridCol w="7454265"/>
                <a:gridCol w="2271395"/>
              </a:tblGrid>
              <a:tr h="645160">
                <a:tc>
                  <a:txBody>
                    <a:bodyPr/>
                    <a:lstStyle/>
                    <a:p>
                      <a:pPr>
                        <a:buNone/>
                      </a:pPr>
                      <a:r>
                        <a:rPr lang="en-US" sz="2800">
                          <a:latin typeface="Times New Roman" panose="02020603050405020304" pitchFamily="18" charset="0"/>
                          <a:cs typeface="Times New Roman" panose="02020603050405020304" pitchFamily="18" charset="0"/>
                          <a:sym typeface="+mn-ea"/>
                        </a:rPr>
                        <a:t>Анықтама</a:t>
                      </a:r>
                      <a:endParaRPr lang="en-US" altLang="en-US" sz="2800" b="0">
                        <a:latin typeface="Times New Roman" panose="02020603050405020304" pitchFamily="18" charset="0"/>
                        <a:cs typeface="Times New Roman" panose="02020603050405020304" pitchFamily="18" charset="0"/>
                      </a:endParaRPr>
                    </a:p>
                  </a:txBody>
                  <a:tcPr/>
                </a:tc>
                <a:tc>
                  <a:txBody>
                    <a:bodyPr/>
                    <a:lstStyle/>
                    <a:p>
                      <a:pPr algn="ctr">
                        <a:buNone/>
                      </a:pPr>
                      <a:r>
                        <a:rPr lang="en-US" altLang="en-US" sz="3200" b="0">
                          <a:latin typeface="Times New Roman" panose="02020603050405020304" pitchFamily="18" charset="0"/>
                          <a:cs typeface="Times New Roman" panose="02020603050405020304" pitchFamily="18" charset="0"/>
                          <a:sym typeface="+mn-ea"/>
                        </a:rPr>
                        <a:t>Термин</a:t>
                      </a:r>
                    </a:p>
                  </a:txBody>
                  <a:tcPr/>
                </a:tc>
              </a:tr>
              <a:tr h="1036955">
                <a:tc>
                  <a:txBody>
                    <a:bodyPr/>
                    <a:lstStyle/>
                    <a:p>
                      <a:pPr>
                        <a:buNone/>
                      </a:pPr>
                      <a:r>
                        <a:rPr lang="en-US" altLang="en-US" sz="2800">
                          <a:latin typeface="Times New Roman" panose="02020603050405020304" pitchFamily="18" charset="0"/>
                          <a:cs typeface="Times New Roman" panose="02020603050405020304" pitchFamily="18" charset="0"/>
                          <a:sym typeface="+mn-ea"/>
                        </a:rPr>
                        <a:t>фотосинтез процесін жүзеге асыратын өсімдіктердің жасуша ішілік органоиды</a:t>
                      </a:r>
                      <a:endParaRPr lang="en-US" altLang="en-US" sz="2800">
                        <a:latin typeface="Times New Roman" panose="02020603050405020304" pitchFamily="18" charset="0"/>
                        <a:cs typeface="Times New Roman" panose="02020603050405020304" pitchFamily="18" charset="0"/>
                      </a:endParaRPr>
                    </a:p>
                  </a:txBody>
                  <a:tcPr/>
                </a:tc>
                <a:tc>
                  <a:txBody>
                    <a:bodyPr/>
                    <a:lstStyle/>
                    <a:p>
                      <a:pPr>
                        <a:buNone/>
                      </a:pPr>
                      <a:endParaRPr lang="en-US" altLang="en-US" sz="2800">
                        <a:latin typeface="Times New Roman" panose="02020603050405020304" pitchFamily="18" charset="0"/>
                        <a:cs typeface="Times New Roman" panose="02020603050405020304" pitchFamily="18" charset="0"/>
                        <a:sym typeface="+mn-ea"/>
                      </a:endParaRPr>
                    </a:p>
                  </a:txBody>
                  <a:tcPr/>
                </a:tc>
              </a:tr>
              <a:tr h="970280">
                <a:tc>
                  <a:txBody>
                    <a:bodyPr/>
                    <a:lstStyle/>
                    <a:p>
                      <a:pPr>
                        <a:buNone/>
                      </a:pPr>
                      <a:r>
                        <a:rPr lang="en-US" altLang="en-US" sz="2800">
                          <a:latin typeface="Times New Roman" panose="02020603050405020304" pitchFamily="18" charset="0"/>
                          <a:cs typeface="Times New Roman" panose="02020603050405020304" pitchFamily="18" charset="0"/>
                          <a:sym typeface="+mn-ea"/>
                        </a:rPr>
                        <a:t>Күн сәулесінің қуатымен фотосинтез процесін іске асыратын өсімдіктердің жасыл пигменті.</a:t>
                      </a:r>
                      <a:endParaRPr lang="en-US" altLang="en-US" sz="2800">
                        <a:latin typeface="Times New Roman" panose="02020603050405020304" pitchFamily="18" charset="0"/>
                        <a:cs typeface="Times New Roman" panose="02020603050405020304" pitchFamily="18" charset="0"/>
                      </a:endParaRPr>
                    </a:p>
                  </a:txBody>
                  <a:tcPr/>
                </a:tc>
                <a:tc>
                  <a:txBody>
                    <a:bodyPr/>
                    <a:lstStyle/>
                    <a:p>
                      <a:pPr>
                        <a:buNone/>
                      </a:pPr>
                      <a:endParaRPr lang="en-US" altLang="en-US" sz="2800">
                        <a:latin typeface="Times New Roman" panose="02020603050405020304" pitchFamily="18" charset="0"/>
                        <a:cs typeface="Times New Roman" panose="02020603050405020304" pitchFamily="18" charset="0"/>
                        <a:sym typeface="+mn-ea"/>
                      </a:endParaRPr>
                    </a:p>
                  </a:txBody>
                  <a:tcPr/>
                </a:tc>
              </a:tr>
              <a:tr h="518160">
                <a:tc>
                  <a:txBody>
                    <a:bodyPr/>
                    <a:lstStyle/>
                    <a:p>
                      <a:pPr>
                        <a:buNone/>
                      </a:pPr>
                      <a:r>
                        <a:rPr lang="en-US" altLang="en-US" sz="2800">
                          <a:latin typeface="Times New Roman" panose="02020603050405020304" pitchFamily="18" charset="0"/>
                          <a:cs typeface="Times New Roman" panose="02020603050405020304" pitchFamily="18" charset="0"/>
                          <a:sym typeface="+mn-ea"/>
                        </a:rPr>
                        <a:t>Ішкі мембранада болатын жалпақ тақшалар</a:t>
                      </a:r>
                      <a:endParaRPr lang="en-US" altLang="en-US" sz="2800">
                        <a:latin typeface="Times New Roman" panose="02020603050405020304" pitchFamily="18" charset="0"/>
                        <a:cs typeface="Times New Roman" panose="02020603050405020304" pitchFamily="18" charset="0"/>
                      </a:endParaRPr>
                    </a:p>
                  </a:txBody>
                  <a:tcPr/>
                </a:tc>
                <a:tc>
                  <a:txBody>
                    <a:bodyPr/>
                    <a:lstStyle/>
                    <a:p>
                      <a:pPr>
                        <a:buNone/>
                      </a:pPr>
                      <a:endParaRPr lang="en-US" sz="2800">
                        <a:latin typeface="Times New Roman" panose="02020603050405020304" pitchFamily="18" charset="0"/>
                        <a:cs typeface="Times New Roman" panose="02020603050405020304" pitchFamily="18" charset="0"/>
                        <a:sym typeface="+mn-ea"/>
                      </a:endParaRPr>
                    </a:p>
                  </a:txBody>
                  <a:tcPr/>
                </a:tc>
              </a:tr>
              <a:tr h="518795">
                <a:tc>
                  <a:txBody>
                    <a:bodyPr/>
                    <a:lstStyle/>
                    <a:p>
                      <a:pPr>
                        <a:buNone/>
                      </a:pPr>
                      <a:r>
                        <a:rPr lang="en-US" altLang="en-US" sz="2800">
                          <a:latin typeface="Times New Roman" panose="02020603050405020304" pitchFamily="18" charset="0"/>
                          <a:cs typeface="Times New Roman" panose="02020603050405020304" pitchFamily="18" charset="0"/>
                          <a:sym typeface="+mn-ea"/>
                        </a:rPr>
                        <a:t>Хлоропласт пен жасушаның цитоплазмасын бөлетін қабықша</a:t>
                      </a:r>
                    </a:p>
                  </a:txBody>
                  <a:tcPr/>
                </a:tc>
                <a:tc>
                  <a:txBody>
                    <a:bodyPr/>
                    <a:lstStyle/>
                    <a:p>
                      <a:pPr>
                        <a:buNone/>
                      </a:pPr>
                      <a:endParaRPr lang="en-US" sz="2800">
                        <a:latin typeface="Times New Roman" panose="02020603050405020304" pitchFamily="18" charset="0"/>
                        <a:cs typeface="Times New Roman" panose="02020603050405020304" pitchFamily="18" charset="0"/>
                        <a:sym typeface="+mn-ea"/>
                      </a:endParaRPr>
                    </a:p>
                  </a:txBody>
                  <a:tcPr/>
                </a:tc>
              </a:tr>
            </a:tbl>
          </a:graphicData>
        </a:graphic>
      </p:graphicFrame>
      <p:sp>
        <p:nvSpPr>
          <p:cNvPr id="100" name="Text Box 99"/>
          <p:cNvSpPr txBox="1"/>
          <p:nvPr/>
        </p:nvSpPr>
        <p:spPr>
          <a:xfrm>
            <a:off x="-21590" y="6060440"/>
            <a:ext cx="9958705" cy="460375"/>
          </a:xfrm>
          <a:prstGeom prst="rect">
            <a:avLst/>
          </a:prstGeom>
          <a:noFill/>
          <a:ln w="9525">
            <a:noFill/>
          </a:ln>
        </p:spPr>
        <p:txBody>
          <a:bodyPr wrap="square">
            <a:spAutoFit/>
          </a:bodyPr>
          <a:lstStyle/>
          <a:p>
            <a:pPr indent="178435"/>
            <a:r>
              <a:rPr lang="en-US" altLang="en-US" sz="2400" b="1">
                <a:solidFill>
                  <a:schemeClr val="tx2"/>
                </a:solidFill>
                <a:latin typeface="Times New Roman" panose="02020603050405020304" pitchFamily="18" charset="0"/>
              </a:rPr>
              <a:t>             </a:t>
            </a:r>
            <a:endParaRPr lang="en-US" sz="2800">
              <a:solidFill>
                <a:schemeClr val="tx2"/>
              </a:solidFill>
              <a:latin typeface="Times New Roman" panose="02020603050405020304" pitchFamily="18" charset="0"/>
              <a:ea typeface="SimSun" panose="02010600030101010101" pitchFamily="2" charset="-122"/>
            </a:endParaRPr>
          </a:p>
        </p:txBody>
      </p:sp>
      <p:sp>
        <p:nvSpPr>
          <p:cNvPr id="102" name="Text Box 101"/>
          <p:cNvSpPr txBox="1"/>
          <p:nvPr/>
        </p:nvSpPr>
        <p:spPr>
          <a:xfrm>
            <a:off x="1042035" y="5691505"/>
            <a:ext cx="8590915" cy="1198880"/>
          </a:xfrm>
          <a:prstGeom prst="rect">
            <a:avLst/>
          </a:prstGeom>
          <a:noFill/>
          <a:ln w="9525">
            <a:noFill/>
          </a:ln>
        </p:spPr>
        <p:txBody>
          <a:bodyPr wrap="square">
            <a:spAutoFit/>
          </a:bodyPr>
          <a:lstStyle/>
          <a:p>
            <a:pPr>
              <a:buFont typeface="Wingdings" panose="05000000000000000000" charset="0"/>
            </a:pPr>
            <a:r>
              <a:rPr lang="en-US" altLang="en-US" sz="2400" b="1">
                <a:solidFill>
                  <a:schemeClr val="tx2"/>
                </a:solidFill>
                <a:latin typeface="Times New Roman" panose="02020603050405020304" pitchFamily="18" charset="0"/>
              </a:rPr>
              <a:t>Дискриптор:</a:t>
            </a:r>
            <a:endParaRPr lang="en-US" altLang="en-US" sz="2400">
              <a:solidFill>
                <a:schemeClr val="tx2"/>
              </a:solidFill>
              <a:latin typeface="Times New Roman" panose="02020603050405020304" pitchFamily="18" charset="0"/>
            </a:endParaRPr>
          </a:p>
          <a:p>
            <a:pPr marL="342900" indent="-342900">
              <a:buFont typeface="Wingdings" panose="05000000000000000000" charset="0"/>
              <a:buChar char="ü"/>
            </a:pPr>
            <a:r>
              <a:rPr lang="en-US" sz="2400">
                <a:solidFill>
                  <a:schemeClr val="tx2"/>
                </a:solidFill>
                <a:latin typeface="Times New Roman" panose="02020603050405020304" pitchFamily="18" charset="0"/>
              </a:rPr>
              <a:t>Кестені толтырып, терминдерге анықтама береді.</a:t>
            </a:r>
          </a:p>
          <a:p>
            <a:pPr marL="342900" indent="-342900">
              <a:buFont typeface="Wingdings" panose="05000000000000000000" charset="0"/>
              <a:buChar char="ü"/>
            </a:pPr>
            <a:r>
              <a:rPr lang="en-US" sz="2400">
                <a:solidFill>
                  <a:schemeClr val="tx2"/>
                </a:solidFill>
                <a:latin typeface="Times New Roman" panose="02020603050405020304" pitchFamily="18" charset="0"/>
              </a:rPr>
              <a:t> </a:t>
            </a:r>
            <a:endParaRPr lang="en-US">
              <a:solidFill>
                <a:schemeClr val="tx2"/>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1905" y="22860"/>
            <a:ext cx="10698480" cy="7473315"/>
          </a:xfrm>
          <a:prstGeom prst="rect">
            <a:avLst/>
          </a:prstGeom>
          <a:solidFill>
            <a:schemeClr val="accent1">
              <a:lumMod val="40000"/>
              <a:lumOff val="60000"/>
            </a:schemeClr>
          </a:solidFill>
          <a:ln>
            <a:noFill/>
          </a:ln>
        </p:spPr>
      </p:pic>
      <p:sp>
        <p:nvSpPr>
          <p:cNvPr id="9219" name="Google Shape;123;p4"/>
          <p:cNvSpPr txBox="1">
            <a:spLocks noGrp="1"/>
          </p:cNvSpPr>
          <p:nvPr>
            <p:ph type="sldNum" sz="quarter" idx="12"/>
          </p:nvPr>
        </p:nvSpPr>
        <p:spPr>
          <a:xfrm>
            <a:off x="8092758" y="657891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8</a:t>
            </a:fld>
            <a:endParaRPr lang="ru-RU" altLang="ru-RU" sz="1400" b="1" dirty="0">
              <a:solidFill>
                <a:srgbClr val="002060"/>
              </a:solidFill>
            </a:endParaRPr>
          </a:p>
        </p:txBody>
      </p:sp>
      <p:cxnSp>
        <p:nvCxnSpPr>
          <p:cNvPr id="9220" name="Google Shape;124;p4"/>
          <p:cNvCxnSpPr/>
          <p:nvPr/>
        </p:nvCxnSpPr>
        <p:spPr>
          <a:xfrm>
            <a:off x="619125" y="7210425"/>
            <a:ext cx="10074275" cy="0"/>
          </a:xfrm>
          <a:prstGeom prst="straightConnector1">
            <a:avLst/>
          </a:prstGeom>
          <a:ln w="38100" cap="flat" cmpd="sng">
            <a:solidFill>
              <a:srgbClr val="002060"/>
            </a:solidFill>
            <a:prstDash val="solid"/>
            <a:miter/>
            <a:headEnd type="none" w="sm" len="sm"/>
            <a:tailEnd type="none" w="sm" len="sm"/>
          </a:ln>
        </p:spPr>
      </p:cxnSp>
      <p:cxnSp>
        <p:nvCxnSpPr>
          <p:cNvPr id="9221" name="Google Shape;125;p4"/>
          <p:cNvCxnSpPr/>
          <p:nvPr/>
        </p:nvCxnSpPr>
        <p:spPr>
          <a:xfrm rot="-10800000" flipH="1">
            <a:off x="966788" y="7385050"/>
            <a:ext cx="9726612" cy="0"/>
          </a:xfrm>
          <a:prstGeom prst="straightConnector1">
            <a:avLst/>
          </a:prstGeom>
          <a:ln w="38100" cap="flat" cmpd="sng">
            <a:solidFill>
              <a:srgbClr val="00B050"/>
            </a:solidFill>
            <a:prstDash val="solid"/>
            <a:miter/>
            <a:headEnd type="none" w="sm" len="sm"/>
            <a:tailEnd type="none" w="sm" len="sm"/>
          </a:ln>
        </p:spPr>
      </p:cxnSp>
      <p:sp>
        <p:nvSpPr>
          <p:cNvPr id="9" name="Google Shape;230;p65"/>
          <p:cNvSpPr txBox="1"/>
          <p:nvPr/>
        </p:nvSpPr>
        <p:spPr bwMode="auto">
          <a:xfrm>
            <a:off x="365125" y="1662113"/>
            <a:ext cx="9963150" cy="3862388"/>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 marR="0" lvl="0" indent="-74295"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2340" b="1" i="0" u="none" strike="noStrike" kern="1200" cap="none" spc="0" normalizeH="0" baseline="0" noProof="0" dirty="0">
              <a:ln>
                <a:noFill/>
              </a:ln>
              <a:solidFill>
                <a:srgbClr val="434343"/>
              </a:solidFill>
              <a:effectLst/>
              <a:uLnTx/>
              <a:uFillTx/>
              <a:latin typeface="Times New Roman" panose="02020603050405020304" pitchFamily="18" charset="0"/>
              <a:ea typeface="Open Sans" panose="020B0806030504020204"/>
              <a:cs typeface="Times New Roman" panose="02020603050405020304" pitchFamily="18" charset="0"/>
              <a:sym typeface="Open Sans" panose="020B0806030504020204"/>
            </a:endParaRPr>
          </a:p>
        </p:txBody>
      </p:sp>
      <p:sp>
        <p:nvSpPr>
          <p:cNvPr id="9223" name="Прямоугольник 12"/>
          <p:cNvSpPr/>
          <p:nvPr/>
        </p:nvSpPr>
        <p:spPr>
          <a:xfrm>
            <a:off x="3714274" y="466725"/>
            <a:ext cx="2310765" cy="460375"/>
          </a:xfrm>
          <a:prstGeom prst="rect">
            <a:avLst/>
          </a:prstGeom>
          <a:noFill/>
          <a:ln w="9525">
            <a:noFill/>
          </a:ln>
        </p:spPr>
        <p:txBody>
          <a:bodyPr wrap="none">
            <a:spAutoFit/>
          </a:bodyPr>
          <a:lstStyle/>
          <a:p>
            <a:pPr algn="ctr"/>
            <a:r>
              <a:rPr lang="en-US" altLang="en-US" sz="2400" b="1" dirty="0">
                <a:solidFill>
                  <a:schemeClr val="bg1"/>
                </a:solidFill>
                <a:latin typeface="Century Gothic" panose="020B0502020202020204" pitchFamily="34" charset="0"/>
              </a:rPr>
              <a:t>Дұрыс жа</a:t>
            </a:r>
            <a:r>
              <a:rPr lang="en-US" altLang="x-none" sz="2400" b="1" dirty="0">
                <a:solidFill>
                  <a:schemeClr val="bg1"/>
                </a:solidFill>
                <a:latin typeface="Century Gothic" panose="020B0502020202020204" pitchFamily="34" charset="0"/>
              </a:rPr>
              <a:t>у</a:t>
            </a:r>
            <a:r>
              <a:rPr lang="en-US" altLang="en-US" sz="2400" b="1" dirty="0">
                <a:solidFill>
                  <a:schemeClr val="bg1"/>
                </a:solidFill>
                <a:latin typeface="Century Gothic" panose="020B0502020202020204" pitchFamily="34" charset="0"/>
              </a:rPr>
              <a:t>ап</a:t>
            </a:r>
          </a:p>
        </p:txBody>
      </p:sp>
      <p:graphicFrame>
        <p:nvGraphicFramePr>
          <p:cNvPr id="13" name="Content Placeholder 12"/>
          <p:cNvGraphicFramePr>
            <a:graphicFrameLocks noGrp="1"/>
          </p:cNvGraphicFramePr>
          <p:nvPr>
            <p:ph sz="half" idx="1"/>
          </p:nvPr>
        </p:nvGraphicFramePr>
        <p:xfrm>
          <a:off x="535305" y="1263650"/>
          <a:ext cx="9792335" cy="5054600"/>
        </p:xfrm>
        <a:graphic>
          <a:graphicData uri="http://schemas.openxmlformats.org/drawingml/2006/table">
            <a:tbl>
              <a:tblPr firstRow="1" bandRow="1">
                <a:tableStyleId>{5C22544A-7EE6-4342-B048-85BDC9FD1C3A}</a:tableStyleId>
              </a:tblPr>
              <a:tblGrid>
                <a:gridCol w="7025005"/>
                <a:gridCol w="2767330"/>
              </a:tblGrid>
              <a:tr h="624205">
                <a:tc>
                  <a:txBody>
                    <a:bodyPr/>
                    <a:lstStyle/>
                    <a:p>
                      <a:pPr>
                        <a:buNone/>
                      </a:pPr>
                      <a:r>
                        <a:rPr lang="en-US" sz="2800">
                          <a:latin typeface="Times New Roman" panose="02020603050405020304" pitchFamily="18" charset="0"/>
                          <a:cs typeface="Times New Roman" panose="02020603050405020304" pitchFamily="18" charset="0"/>
                          <a:sym typeface="+mn-ea"/>
                        </a:rPr>
                        <a:t>Анықтама</a:t>
                      </a:r>
                      <a:endParaRPr lang="en-US" altLang="en-US" sz="2800" b="0">
                        <a:latin typeface="Times New Roman" panose="02020603050405020304" pitchFamily="18" charset="0"/>
                        <a:cs typeface="Times New Roman" panose="02020603050405020304" pitchFamily="18" charset="0"/>
                      </a:endParaRPr>
                    </a:p>
                  </a:txBody>
                  <a:tcPr/>
                </a:tc>
                <a:tc>
                  <a:txBody>
                    <a:bodyPr/>
                    <a:lstStyle/>
                    <a:p>
                      <a:pPr algn="ctr">
                        <a:buNone/>
                      </a:pPr>
                      <a:r>
                        <a:rPr lang="en-US" altLang="en-US" sz="3200" b="0">
                          <a:latin typeface="Times New Roman" panose="02020603050405020304" pitchFamily="18" charset="0"/>
                          <a:cs typeface="Times New Roman" panose="02020603050405020304" pitchFamily="18" charset="0"/>
                          <a:sym typeface="+mn-ea"/>
                        </a:rPr>
                        <a:t>Термин</a:t>
                      </a:r>
                    </a:p>
                  </a:txBody>
                  <a:tcPr/>
                </a:tc>
              </a:tr>
              <a:tr h="1245235">
                <a:tc>
                  <a:txBody>
                    <a:bodyPr/>
                    <a:lstStyle/>
                    <a:p>
                      <a:pPr>
                        <a:buNone/>
                      </a:pPr>
                      <a:r>
                        <a:rPr lang="en-US" altLang="en-US" sz="2800">
                          <a:latin typeface="Times New Roman" panose="02020603050405020304" pitchFamily="18" charset="0"/>
                          <a:cs typeface="Times New Roman" panose="02020603050405020304" pitchFamily="18" charset="0"/>
                        </a:rPr>
                        <a:t> фотосинтез процесін жүзеге асыратын өсімдіктердің жасуша ішілік органоиды</a:t>
                      </a:r>
                    </a:p>
                  </a:txBody>
                  <a:tcPr/>
                </a:tc>
                <a:tc>
                  <a:txBody>
                    <a:bodyPr/>
                    <a:lstStyle/>
                    <a:p>
                      <a:pPr>
                        <a:buNone/>
                      </a:pPr>
                      <a:r>
                        <a:rPr lang="en-US" altLang="en-US" sz="2800">
                          <a:latin typeface="Times New Roman" panose="02020603050405020304" pitchFamily="18" charset="0"/>
                          <a:cs typeface="Times New Roman" panose="02020603050405020304" pitchFamily="18" charset="0"/>
                          <a:sym typeface="+mn-ea"/>
                        </a:rPr>
                        <a:t>Хлоропласт</a:t>
                      </a:r>
                    </a:p>
                  </a:txBody>
                  <a:tcPr/>
                </a:tc>
              </a:tr>
              <a:tr h="1504315">
                <a:tc>
                  <a:txBody>
                    <a:bodyPr/>
                    <a:lstStyle/>
                    <a:p>
                      <a:pPr>
                        <a:buNone/>
                      </a:pPr>
                      <a:r>
                        <a:rPr lang="en-US" altLang="en-US" sz="2800">
                          <a:latin typeface="Times New Roman" panose="02020603050405020304" pitchFamily="18" charset="0"/>
                          <a:cs typeface="Times New Roman" panose="02020603050405020304" pitchFamily="18" charset="0"/>
                        </a:rPr>
                        <a:t>Күн сәулесінің қуатымен фотосинтез процесін іске асыратын өсімдіктердің жасыл пигменті.</a:t>
                      </a:r>
                    </a:p>
                  </a:txBody>
                  <a:tcPr/>
                </a:tc>
                <a:tc>
                  <a:txBody>
                    <a:bodyPr/>
                    <a:lstStyle/>
                    <a:p>
                      <a:pPr>
                        <a:buNone/>
                      </a:pPr>
                      <a:r>
                        <a:rPr lang="en-US" altLang="en-US" sz="2800">
                          <a:latin typeface="Times New Roman" panose="02020603050405020304" pitchFamily="18" charset="0"/>
                          <a:cs typeface="Times New Roman" panose="02020603050405020304" pitchFamily="18" charset="0"/>
                          <a:sym typeface="+mn-ea"/>
                        </a:rPr>
                        <a:t>Хлорофил</a:t>
                      </a:r>
                    </a:p>
                  </a:txBody>
                  <a:tcPr/>
                </a:tc>
              </a:tr>
              <a:tr h="857885">
                <a:tc>
                  <a:txBody>
                    <a:bodyPr/>
                    <a:lstStyle/>
                    <a:p>
                      <a:pPr>
                        <a:buNone/>
                      </a:pPr>
                      <a:r>
                        <a:rPr lang="en-US" altLang="en-US" sz="2800">
                          <a:latin typeface="Times New Roman" panose="02020603050405020304" pitchFamily="18" charset="0"/>
                          <a:cs typeface="Times New Roman" panose="02020603050405020304" pitchFamily="18" charset="0"/>
                        </a:rPr>
                        <a:t>Ішкі мембранада болатын жалпақ тақшалар</a:t>
                      </a:r>
                    </a:p>
                  </a:txBody>
                  <a:tcPr/>
                </a:tc>
                <a:tc>
                  <a:txBody>
                    <a:bodyPr/>
                    <a:lstStyle/>
                    <a:p>
                      <a:pPr>
                        <a:buNone/>
                      </a:pPr>
                      <a:r>
                        <a:rPr lang="en-US" sz="2800">
                          <a:latin typeface="Times New Roman" panose="02020603050405020304" pitchFamily="18" charset="0"/>
                          <a:cs typeface="Times New Roman" panose="02020603050405020304" pitchFamily="18" charset="0"/>
                          <a:sym typeface="+mn-ea"/>
                        </a:rPr>
                        <a:t>Тилакоид</a:t>
                      </a:r>
                    </a:p>
                  </a:txBody>
                  <a:tcPr/>
                </a:tc>
              </a:tr>
              <a:tr h="822960">
                <a:tc>
                  <a:txBody>
                    <a:bodyPr/>
                    <a:lstStyle/>
                    <a:p>
                      <a:pPr>
                        <a:buNone/>
                      </a:pPr>
                      <a:r>
                        <a:rPr lang="en-US" altLang="en-US" sz="2400">
                          <a:latin typeface="Times New Roman" panose="02020603050405020304" pitchFamily="18" charset="0"/>
                          <a:cs typeface="Times New Roman" panose="02020603050405020304" pitchFamily="18" charset="0"/>
                        </a:rPr>
                        <a:t>Хлоропласт пен жасушаның цитоплазмасын бөлетін қабықша</a:t>
                      </a:r>
                    </a:p>
                  </a:txBody>
                  <a:tcPr/>
                </a:tc>
                <a:tc>
                  <a:txBody>
                    <a:bodyPr/>
                    <a:lstStyle/>
                    <a:p>
                      <a:pPr>
                        <a:buNone/>
                      </a:pPr>
                      <a:r>
                        <a:rPr lang="en-US" sz="2800">
                          <a:latin typeface="Times New Roman" panose="02020603050405020304" pitchFamily="18" charset="0"/>
                          <a:cs typeface="Times New Roman" panose="02020603050405020304" pitchFamily="18" charset="0"/>
                          <a:sym typeface="+mn-ea"/>
                        </a:rPr>
                        <a:t>Строма</a:t>
                      </a: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635" y="0"/>
            <a:ext cx="10650220" cy="7219315"/>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9</a:t>
            </a:fld>
            <a:endParaRPr lang="ru-RU" altLang="ru-RU" sz="1400" b="1" dirty="0">
              <a:solidFill>
                <a:srgbClr val="002060"/>
              </a:solidFill>
            </a:endParaRPr>
          </a:p>
        </p:txBody>
      </p:sp>
      <p:cxnSp>
        <p:nvCxnSpPr>
          <p:cNvPr id="11268" name="Google Shape;124;p4"/>
          <p:cNvCxnSpPr/>
          <p:nvPr/>
        </p:nvCxnSpPr>
        <p:spPr>
          <a:xfrm>
            <a:off x="309563" y="7100570"/>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636588" y="7219315"/>
            <a:ext cx="9726612" cy="0"/>
          </a:xfrm>
          <a:prstGeom prst="straightConnector1">
            <a:avLst/>
          </a:prstGeom>
          <a:ln w="38100" cap="flat" cmpd="sng">
            <a:solidFill>
              <a:srgbClr val="00B050"/>
            </a:solidFill>
            <a:prstDash val="solid"/>
            <a:miter/>
            <a:headEnd type="none" w="sm" len="sm"/>
            <a:tailEnd type="none" w="sm" len="sm"/>
          </a:ln>
        </p:spPr>
      </p:cxnSp>
      <p:sp>
        <p:nvSpPr>
          <p:cNvPr id="11295" name="Прямоугольник 12"/>
          <p:cNvSpPr/>
          <p:nvPr/>
        </p:nvSpPr>
        <p:spPr>
          <a:xfrm>
            <a:off x="3498850" y="319405"/>
            <a:ext cx="3086100" cy="583565"/>
          </a:xfrm>
          <a:prstGeom prst="rect">
            <a:avLst/>
          </a:prstGeom>
          <a:noFill/>
          <a:ln w="9525">
            <a:noFill/>
          </a:ln>
        </p:spPr>
        <p:txBody>
          <a:bodyPr wrap="none">
            <a:spAutoFit/>
          </a:bodyPr>
          <a:lstStyle/>
          <a:p>
            <a:pPr algn="ctr"/>
            <a:r>
              <a:rPr lang="en-US" altLang="en-US" sz="3200" b="1" dirty="0">
                <a:solidFill>
                  <a:schemeClr val="bg1"/>
                </a:solidFill>
                <a:latin typeface="Century Gothic" panose="020B0502020202020204" pitchFamily="34" charset="0"/>
                <a:cs typeface="Times New Roman" panose="02020603050405020304" pitchFamily="18" charset="0"/>
              </a:rPr>
              <a:t>№2.</a:t>
            </a:r>
            <a:r>
              <a:rPr lang="en-US" altLang="x-none" sz="3200" b="1" dirty="0">
                <a:solidFill>
                  <a:schemeClr val="bg1"/>
                </a:solidFill>
                <a:latin typeface="Century Gothic" panose="020B0502020202020204" pitchFamily="34" charset="0"/>
                <a:cs typeface="Times New Roman" panose="02020603050405020304" pitchFamily="18" charset="0"/>
              </a:rPr>
              <a:t>Тапсырма</a:t>
            </a:r>
            <a:endParaRPr sz="3200" b="1" dirty="0">
              <a:solidFill>
                <a:schemeClr val="bg1"/>
              </a:solidFill>
              <a:latin typeface="Century Gothic" panose="020B0502020202020204" pitchFamily="34" charset="0"/>
              <a:ea typeface="Times New Roman" panose="02020603050405020304" pitchFamily="18" charset="0"/>
            </a:endParaRPr>
          </a:p>
        </p:txBody>
      </p:sp>
      <p:sp>
        <p:nvSpPr>
          <p:cNvPr id="100" name="Text Box 99"/>
          <p:cNvSpPr txBox="1"/>
          <p:nvPr/>
        </p:nvSpPr>
        <p:spPr>
          <a:xfrm>
            <a:off x="904875" y="1175385"/>
            <a:ext cx="8884285" cy="460375"/>
          </a:xfrm>
          <a:prstGeom prst="rect">
            <a:avLst/>
          </a:prstGeom>
          <a:noFill/>
          <a:ln w="9525">
            <a:noFill/>
          </a:ln>
        </p:spPr>
        <p:txBody>
          <a:bodyPr wrap="square">
            <a:spAutoFit/>
          </a:bodyPr>
          <a:lstStyle/>
          <a:p>
            <a:r>
              <a:rPr lang="en-US" altLang="en-US" sz="2400">
                <a:solidFill>
                  <a:schemeClr val="tx2"/>
                </a:solidFill>
                <a:latin typeface="Times New Roman" panose="02020603050405020304" pitchFamily="18" charset="0"/>
                <a:cs typeface="Times New Roman" panose="02020603050405020304" pitchFamily="18" charset="0"/>
              </a:rPr>
              <a:t>   </a:t>
            </a:r>
            <a:endParaRPr lang="en-US" sz="2400" b="1">
              <a:solidFill>
                <a:schemeClr val="tx2"/>
              </a:solidFill>
              <a:latin typeface="Times New Roman" panose="02020603050405020304" pitchFamily="18" charset="0"/>
              <a:cs typeface="Times New Roman" panose="02020603050405020304" pitchFamily="18" charset="0"/>
            </a:endParaRPr>
          </a:p>
        </p:txBody>
      </p:sp>
      <p:sp>
        <p:nvSpPr>
          <p:cNvPr id="101" name="Text Box 100"/>
          <p:cNvSpPr txBox="1"/>
          <p:nvPr/>
        </p:nvSpPr>
        <p:spPr>
          <a:xfrm>
            <a:off x="426085" y="1635760"/>
            <a:ext cx="4564380" cy="3538220"/>
          </a:xfrm>
          <a:prstGeom prst="rect">
            <a:avLst/>
          </a:prstGeom>
          <a:noFill/>
          <a:ln w="9525">
            <a:noFill/>
          </a:ln>
        </p:spPr>
        <p:txBody>
          <a:bodyPr wrap="square">
            <a:spAutoFit/>
          </a:bodyPr>
          <a:lstStyle/>
          <a:p>
            <a:r>
              <a:rPr lang="" altLang="en-US" sz="3200" dirty="0">
                <a:solidFill>
                  <a:srgbClr val="002060"/>
                </a:solidFill>
                <a:latin typeface="Times New Roman" panose="02020603050405020304" pitchFamily="18" charset="0"/>
                <a:cs typeface="Times New Roman" panose="02020603050405020304" pitchFamily="18" charset="0"/>
                <a:sym typeface="+mn-ea"/>
              </a:rPr>
              <a:t>Бейнефильмді тамашалап, </a:t>
            </a:r>
            <a:r>
              <a:rPr lang="en-US" sz="3200" dirty="0">
                <a:solidFill>
                  <a:srgbClr val="002060"/>
                </a:solidFill>
                <a:latin typeface="Times New Roman" panose="02020603050405020304" pitchFamily="18" charset="0"/>
                <a:cs typeface="Times New Roman" panose="02020603050405020304" pitchFamily="18" charset="0"/>
                <a:sym typeface="+mn-ea"/>
              </a:rPr>
              <a:t>хлоропласттың құрылымы мен қызметі арасындағы өзара байланысты </a:t>
            </a:r>
            <a:r>
              <a:rPr lang="" altLang="en-US" sz="3200" dirty="0">
                <a:solidFill>
                  <a:srgbClr val="002060"/>
                </a:solidFill>
                <a:latin typeface="Times New Roman" panose="02020603050405020304" pitchFamily="18" charset="0"/>
                <a:cs typeface="Times New Roman" panose="02020603050405020304" pitchFamily="18" charset="0"/>
                <a:sym typeface="+mn-ea"/>
              </a:rPr>
              <a:t>сипаттап беріңіз.</a:t>
            </a:r>
            <a:endParaRPr lang="" altLang="en-US" sz="3200" i="1" dirty="0">
              <a:solidFill>
                <a:srgbClr val="002060"/>
              </a:solidFill>
              <a:latin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904875" y="5443855"/>
            <a:ext cx="7268210" cy="1198880"/>
          </a:xfrm>
          <a:prstGeom prst="rect">
            <a:avLst/>
          </a:prstGeom>
          <a:noFill/>
        </p:spPr>
        <p:txBody>
          <a:bodyPr wrap="square" rtlCol="0" anchor="t">
            <a:spAutoFit/>
          </a:bodyPr>
          <a:lstStyle/>
          <a:p>
            <a:pPr>
              <a:buFont typeface="Wingdings" panose="05000000000000000000" charset="0"/>
            </a:pPr>
            <a:r>
              <a:rPr lang="en-US" altLang="en-US" sz="2400" b="1">
                <a:solidFill>
                  <a:schemeClr val="tx2"/>
                </a:solidFill>
                <a:latin typeface="Times New Roman" panose="02020603050405020304" pitchFamily="18" charset="0"/>
                <a:sym typeface="+mn-ea"/>
              </a:rPr>
              <a:t>Дискриптор:</a:t>
            </a:r>
            <a:endParaRPr lang="en-US" altLang="en-US" sz="2400">
              <a:solidFill>
                <a:schemeClr val="tx2"/>
              </a:solidFill>
              <a:latin typeface="Times New Roman" panose="02020603050405020304" pitchFamily="18" charset="0"/>
            </a:endParaRPr>
          </a:p>
          <a:p>
            <a:pPr marL="342900" indent="-342900">
              <a:buFont typeface="Wingdings" panose="05000000000000000000" charset="0"/>
              <a:buChar char="ü"/>
            </a:pPr>
            <a:r>
              <a:rPr lang="" altLang="en-US" sz="2400">
                <a:solidFill>
                  <a:schemeClr val="tx2"/>
                </a:solidFill>
                <a:latin typeface="Times New Roman" panose="02020603050405020304" pitchFamily="18" charset="0"/>
                <a:sym typeface="+mn-ea"/>
              </a:rPr>
              <a:t>Хлоропластың құрылымы мен қызметі арасындағы өзара байланысты сипаттап береді.</a:t>
            </a:r>
            <a:endParaRPr lang="en-US" sz="2400">
              <a:solidFill>
                <a:schemeClr val="tx2"/>
              </a:solidFill>
              <a:latin typeface="Times New Roman" panose="02020603050405020304" pitchFamily="18" charset="0"/>
              <a:sym typeface="+mn-ea"/>
            </a:endParaRPr>
          </a:p>
        </p:txBody>
      </p:sp>
      <p:sp>
        <p:nvSpPr>
          <p:cNvPr id="2" name="Content Placeholder 1"/>
          <p:cNvSpPr>
            <a:spLocks noGrp="1"/>
          </p:cNvSpPr>
          <p:nvPr>
            <p:ph sz="half" idx="1"/>
          </p:nvPr>
        </p:nvSpPr>
        <p:spPr>
          <a:xfrm>
            <a:off x="5747385" y="4601210"/>
            <a:ext cx="4411345" cy="1026160"/>
          </a:xfrm>
        </p:spPr>
        <p:txBody>
          <a:bodyPr/>
          <a:lstStyle/>
          <a:p>
            <a:r>
              <a:rPr lang="en-US" sz="1800" u="sng">
                <a:solidFill>
                  <a:schemeClr val="tx2">
                    <a:lumMod val="60000"/>
                    <a:lumOff val="40000"/>
                  </a:schemeClr>
                </a:solidFill>
                <a:sym typeface="+mn-ea"/>
              </a:rPr>
              <a:t>https://www.youtube.com/watch?v=pwymX2LxnQs</a:t>
            </a:r>
            <a:endParaRPr lang="en-US" sz="1800" u="sng">
              <a:solidFill>
                <a:schemeClr val="tx2">
                  <a:lumMod val="60000"/>
                  <a:lumOff val="40000"/>
                </a:schemeClr>
              </a:solidFill>
            </a:endParaRPr>
          </a:p>
          <a:p>
            <a:endParaRPr lang="en-US"/>
          </a:p>
        </p:txBody>
      </p:sp>
      <p:pic>
        <p:nvPicPr>
          <p:cNvPr id="3" name="Content Placeholder 2"/>
          <p:cNvPicPr>
            <a:picLocks noGrp="1" noChangeAspect="1"/>
          </p:cNvPicPr>
          <p:nvPr>
            <p:ph sz="half" idx="2"/>
          </p:nvPr>
        </p:nvPicPr>
        <p:blipFill>
          <a:blip r:embed="rId4"/>
          <a:srcRect l="6221" t="22663" r="36039" b="26521"/>
          <a:stretch>
            <a:fillRect/>
          </a:stretch>
        </p:blipFill>
        <p:spPr>
          <a:xfrm>
            <a:off x="5118100" y="2059940"/>
            <a:ext cx="4928235" cy="243840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Произвольный</PresentationFormat>
  <Paragraphs>91</Paragraphs>
  <Slides>12</Slides>
  <Notes>11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2</vt:i4>
      </vt:variant>
      <vt:variant>
        <vt:lpstr>Внедренные серверы OLE</vt:lpstr>
      </vt:variant>
      <vt:variant>
        <vt:i4>1</vt:i4>
      </vt:variant>
      <vt:variant>
        <vt:lpstr>Заголовки слайдов</vt:lpstr>
      </vt:variant>
      <vt:variant>
        <vt:i4>12</vt:i4>
      </vt:variant>
    </vt:vector>
  </HeadingPairs>
  <TitlesOfParts>
    <vt:vector size="22" baseType="lpstr">
      <vt:lpstr>Calibri</vt:lpstr>
      <vt:lpstr>Century Gothic</vt:lpstr>
      <vt:lpstr>Open Sans</vt:lpstr>
      <vt:lpstr>Times New Roman</vt:lpstr>
      <vt:lpstr>Arial</vt:lpstr>
      <vt:lpstr>SimSun</vt:lpstr>
      <vt:lpstr>Wingdings</vt:lpstr>
      <vt:lpstr>Тема Office</vt:lpstr>
      <vt:lpstr>1_Тема Office</vt:lpstr>
      <vt:lpstr>Документ Microsoft Word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Huawei</cp:lastModifiedBy>
  <cp:revision>230</cp:revision>
  <cp:lastPrinted>2020-01-23T03:03:00Z</cp:lastPrinted>
  <dcterms:created xsi:type="dcterms:W3CDTF">2020-07-15T20:23:00Z</dcterms:created>
  <dcterms:modified xsi:type="dcterms:W3CDTF">2024-11-03T11:45:03Z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