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9"/>
  </p:notesMasterIdLst>
  <p:sldIdLst>
    <p:sldId id="256" r:id="rId3"/>
    <p:sldId id="259" r:id="rId4"/>
    <p:sldId id="311" r:id="rId5"/>
    <p:sldId id="342" r:id="rId6"/>
    <p:sldId id="315" r:id="rId7"/>
    <p:sldId id="331" r:id="rId8"/>
    <p:sldId id="312" r:id="rId9"/>
    <p:sldId id="319" r:id="rId10"/>
    <p:sldId id="321" r:id="rId11"/>
    <p:sldId id="355" r:id="rId12"/>
    <p:sldId id="356" r:id="rId13"/>
    <p:sldId id="362" r:id="rId14"/>
    <p:sldId id="368" r:id="rId15"/>
    <p:sldId id="328" r:id="rId16"/>
    <p:sldId id="369" r:id="rId17"/>
    <p:sldId id="335" r:id="rId18"/>
  </p:sldIdLst>
  <p:sldSz cx="10693400" cy="7561263"/>
  <p:notesSz cx="6797675" cy="9928225"/>
  <p:embeddedFontLs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Lst>
  <p:defaultTextStyle>
    <a:defPPr>
      <a:defRPr lang="ru-RU"/>
    </a:defPPr>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vl6pPr marL="2286000" lvl="5"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6pPr>
    <a:lvl7pPr marL="2743200" lvl="6"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7pPr>
    <a:lvl8pPr marL="3200400" lvl="7"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8pPr>
    <a:lvl9pPr marL="3657600" lvl="8"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9pPr>
  </p:defaultTextStyle>
  <p:extLst>
    <p:ext uri="{EFAFB233-063F-42B5-8137-9DF3F51BA10A}">
      <p15:sldGuideLst xmlns:p15="http://schemas.microsoft.com/office/powerpoint/2012/main">
        <p15:guide id="1" orient="horz" pos="2407">
          <p15:clr>
            <a:srgbClr val="A4A3A4"/>
          </p15:clr>
        </p15:guide>
        <p15:guide id="2" orient="horz" pos="2683">
          <p15:clr>
            <a:srgbClr val="A4A3A4"/>
          </p15:clr>
        </p15:guide>
        <p15:guide id="3" orient="horz" pos="2160">
          <p15:clr>
            <a:srgbClr val="A4A3A4"/>
          </p15:clr>
        </p15:guide>
        <p15:guide id="4" pos="3909">
          <p15:clr>
            <a:srgbClr val="A4A3A4"/>
          </p15:clr>
        </p15:guide>
        <p15:guide id="5" pos="4550">
          <p15:clr>
            <a:srgbClr val="A4A3A4"/>
          </p15:clr>
        </p15:guide>
        <p15:guide id="6" pos="2846">
          <p15:clr>
            <a:srgbClr val="A4A3A4"/>
          </p15:clr>
        </p15:guide>
        <p15:guide id="7" pos="34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B59"/>
    <a:srgbClr val="00B050"/>
    <a:srgbClr val="8064A2"/>
    <a:srgbClr val="4BACC6"/>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2" d="100"/>
          <a:sy n="52" d="100"/>
        </p:scale>
        <p:origin x="29" y="374"/>
      </p:cViewPr>
      <p:guideLst>
        <p:guide orient="horz" pos="2407"/>
        <p:guide orient="horz" pos="2683"/>
        <p:guide orient="horz" pos="2160"/>
        <p:guide pos="3909"/>
        <p:guide pos="4550"/>
        <p:guide pos="2846"/>
        <p:guide pos="34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69767EC-45A5-4690-BD18-E11B67407D41}" type="doc">
      <dgm:prSet loTypeId="urn:microsoft.com/office/officeart/2005/8/layout/default#1" loCatId="list" qsTypeId="urn:microsoft.com/office/officeart/2005/8/quickstyle/simple3#1" qsCatId="simple" csTypeId="urn:microsoft.com/office/officeart/2005/8/colors/accent1_2#1" csCatId="accent1" phldr="0"/>
      <dgm:spPr/>
      <dgm:t>
        <a:bodyPr/>
        <a:lstStyle/>
        <a:p>
          <a:endParaRPr lang="en-US"/>
        </a:p>
      </dgm:t>
    </dgm:pt>
    <dgm:pt modelId="{9B6BB80D-CE45-4175-8E2D-4905C0D010CD}">
      <dgm:prSet phldrT="[Text]" phldr="0" custT="1"/>
      <dgm:spPr/>
      <dgm:t>
        <a:bodyPr vert="horz" wrap="square"/>
        <a:lstStyle/>
        <a:p>
          <a:pPr>
            <a:lnSpc>
              <a:spcPct val="100000"/>
            </a:lnSpc>
            <a:spcBef>
              <a:spcPct val="0"/>
            </a:spcBef>
            <a:spcAft>
              <a:spcPct val="35000"/>
            </a:spcAft>
          </a:pPr>
          <a:r>
            <a:rPr lang="en-US" sz="2800" dirty="0">
              <a:latin typeface="Times New Roman" panose="02020603050405020304" pitchFamily="18" charset="0"/>
              <a:cs typeface="Times New Roman" panose="02020603050405020304" pitchFamily="18" charset="0"/>
              <a:sym typeface="+mn-ea"/>
            </a:rPr>
            <a:t>а) ферменттердің изоэлект</a:t>
          </a:r>
          <a:r>
            <a:rPr lang="en-US" altLang="en-US" sz="2800" dirty="0">
              <a:latin typeface="Times New Roman" panose="02020603050405020304" pitchFamily="18" charset="0"/>
              <a:cs typeface="Times New Roman" panose="02020603050405020304" pitchFamily="18" charset="0"/>
              <a:sym typeface="+mn-ea"/>
            </a:rPr>
            <a:t>о</a:t>
          </a:r>
          <a:r>
            <a:rPr lang="en-US" sz="2800" dirty="0">
              <a:latin typeface="Times New Roman" panose="02020603050405020304" pitchFamily="18" charset="0"/>
              <a:cs typeface="Times New Roman" panose="02020603050405020304" pitchFamily="18" charset="0"/>
              <a:sym typeface="+mn-ea"/>
            </a:rPr>
            <a:t>рлік нүктесі;</a:t>
          </a:r>
        </a:p>
      </dgm:t>
    </dgm:pt>
    <dgm:pt modelId="{BB1D02B8-EBBE-4750-81F7-841715D8CAD2}" type="parTrans" cxnId="{853132CB-2022-4EB3-A1A0-422E9A948C90}">
      <dgm:prSet/>
      <dgm:spPr/>
      <dgm:t>
        <a:bodyPr/>
        <a:lstStyle/>
        <a:p>
          <a:endParaRPr lang="en-US"/>
        </a:p>
      </dgm:t>
    </dgm:pt>
    <dgm:pt modelId="{59718BFC-7461-43EC-A70B-78CAAE8F9086}" type="sibTrans" cxnId="{853132CB-2022-4EB3-A1A0-422E9A948C90}">
      <dgm:prSet/>
      <dgm:spPr/>
      <dgm:t>
        <a:bodyPr/>
        <a:lstStyle/>
        <a:p>
          <a:endParaRPr lang="en-US"/>
        </a:p>
      </dgm:t>
    </dgm:pt>
    <dgm:pt modelId="{4FA167C7-41CD-4946-9FE3-982B93A7A123}">
      <dgm:prSet phldrT="[Text]" phldr="0" custT="1"/>
      <dgm:spPr/>
      <dgm:t>
        <a:bodyPr vert="horz" wrap="square"/>
        <a:lstStyle/>
        <a:p>
          <a:pPr>
            <a:lnSpc>
              <a:spcPct val="100000"/>
            </a:lnSpc>
            <a:spcBef>
              <a:spcPct val="0"/>
            </a:spcBef>
            <a:spcAft>
              <a:spcPct val="35000"/>
            </a:spcAft>
          </a:pPr>
          <a:r>
            <a:rPr lang="en-US" sz="2400" dirty="0">
              <a:latin typeface="Times New Roman" panose="02020603050405020304" pitchFamily="18" charset="0"/>
              <a:cs typeface="Times New Roman" panose="02020603050405020304" pitchFamily="18" charset="0"/>
              <a:sym typeface="+mn-ea"/>
            </a:rPr>
            <a:t>ә)сутек йондарының концентрациясының өзгеруіне ферменттердің әсері;</a:t>
          </a:r>
        </a:p>
      </dgm:t>
    </dgm:pt>
    <dgm:pt modelId="{0FBEE49D-B4F4-4FDC-A0B8-82C9EAE8FC49}" type="parTrans" cxnId="{090149AF-5178-4258-A77E-16D335324766}">
      <dgm:prSet/>
      <dgm:spPr/>
      <dgm:t>
        <a:bodyPr/>
        <a:lstStyle/>
        <a:p>
          <a:endParaRPr lang="en-US"/>
        </a:p>
      </dgm:t>
    </dgm:pt>
    <dgm:pt modelId="{A5DEF5B1-D3B3-42ED-86C6-DE0BFE8F1D5E}" type="sibTrans" cxnId="{090149AF-5178-4258-A77E-16D335324766}">
      <dgm:prSet/>
      <dgm:spPr/>
      <dgm:t>
        <a:bodyPr/>
        <a:lstStyle/>
        <a:p>
          <a:endParaRPr lang="en-US"/>
        </a:p>
      </dgm:t>
    </dgm:pt>
    <dgm:pt modelId="{012E2374-9848-4A3A-A4CB-AB21E01F47B2}">
      <dgm:prSet phldrT="[Text]" phldr="0" custT="1"/>
      <dgm:spPr/>
      <dgm:t>
        <a:bodyPr vert="horz" wrap="square"/>
        <a:lstStyle/>
        <a:p>
          <a:pPr>
            <a:lnSpc>
              <a:spcPct val="100000"/>
            </a:lnSpc>
            <a:spcBef>
              <a:spcPct val="0"/>
            </a:spcBef>
            <a:spcAft>
              <a:spcPct val="35000"/>
            </a:spcAft>
          </a:pPr>
          <a:r>
            <a:rPr lang="en-US" sz="2800" dirty="0">
              <a:latin typeface="Times New Roman" panose="02020603050405020304" pitchFamily="18" charset="0"/>
              <a:cs typeface="Times New Roman" panose="02020603050405020304" pitchFamily="18" charset="0"/>
              <a:sym typeface="+mn-ea"/>
            </a:rPr>
            <a:t>б) ферменттердің жоғары арнайлылығы;</a:t>
          </a:r>
          <a:endParaRPr lang="en-US" sz="2800"/>
        </a:p>
      </dgm:t>
    </dgm:pt>
    <dgm:pt modelId="{62C7854A-82A8-4FC8-9834-5F3449F276F1}" type="parTrans" cxnId="{B016C5C6-3EE5-4173-BD70-F81D0EFEF954}">
      <dgm:prSet/>
      <dgm:spPr/>
      <dgm:t>
        <a:bodyPr/>
        <a:lstStyle/>
        <a:p>
          <a:endParaRPr lang="en-US"/>
        </a:p>
      </dgm:t>
    </dgm:pt>
    <dgm:pt modelId="{AEF6F788-4997-4B27-9CA3-00098FDB30A5}" type="sibTrans" cxnId="{B016C5C6-3EE5-4173-BD70-F81D0EFEF954}">
      <dgm:prSet/>
      <dgm:spPr/>
      <dgm:t>
        <a:bodyPr/>
        <a:lstStyle/>
        <a:p>
          <a:endParaRPr lang="en-US"/>
        </a:p>
      </dgm:t>
    </dgm:pt>
    <dgm:pt modelId="{7445BF43-8F4F-4601-8E54-44F36454B2AE}">
      <dgm:prSet phldrT="[Text]" phldr="0" custT="1"/>
      <dgm:spPr/>
      <dgm:t>
        <a:bodyPr vert="horz" wrap="square"/>
        <a:lstStyle/>
        <a:p>
          <a:pPr>
            <a:lnSpc>
              <a:spcPct val="100000"/>
            </a:lnSpc>
            <a:spcBef>
              <a:spcPct val="0"/>
            </a:spcBef>
            <a:spcAft>
              <a:spcPct val="35000"/>
            </a:spcAft>
          </a:pPr>
          <a:r>
            <a:rPr lang="en-US" sz="2400" dirty="0">
              <a:latin typeface="Times New Roman" panose="02020603050405020304" pitchFamily="18" charset="0"/>
              <a:cs typeface="Times New Roman" panose="02020603050405020304" pitchFamily="18" charset="0"/>
              <a:sym typeface="+mn-ea"/>
            </a:rPr>
            <a:t>в) ферменттер жартылай өткізгіш мембраналар арқылы өту қабілетінің жоқтығы;</a:t>
          </a:r>
        </a:p>
      </dgm:t>
    </dgm:pt>
    <dgm:pt modelId="{0F92155C-AC9D-4FA3-A8E0-B855B2434614}" type="parTrans" cxnId="{067C8CEE-6D56-4DCF-B935-9EB68C65550A}">
      <dgm:prSet/>
      <dgm:spPr/>
      <dgm:t>
        <a:bodyPr/>
        <a:lstStyle/>
        <a:p>
          <a:endParaRPr lang="en-US"/>
        </a:p>
      </dgm:t>
    </dgm:pt>
    <dgm:pt modelId="{053FC03B-A92E-4CAC-B45E-1DF4D29ECD7A}" type="sibTrans" cxnId="{067C8CEE-6D56-4DCF-B935-9EB68C65550A}">
      <dgm:prSet/>
      <dgm:spPr/>
      <dgm:t>
        <a:bodyPr/>
        <a:lstStyle/>
        <a:p>
          <a:endParaRPr lang="en-US"/>
        </a:p>
      </dgm:t>
    </dgm:pt>
    <dgm:pt modelId="{6509179F-ACA4-4700-A36E-219FB6C410E8}">
      <dgm:prSet phldrT="[Text]" phldr="0" custT="0"/>
      <dgm:spPr/>
      <dgm:t>
        <a:bodyPr vert="horz" wrap="square"/>
        <a:lstStyle/>
        <a:p>
          <a:pPr>
            <a:lnSpc>
              <a:spcPct val="100000"/>
            </a:lnSpc>
            <a:spcBef>
              <a:spcPct val="0"/>
            </a:spcBef>
            <a:spcAft>
              <a:spcPct val="35000"/>
            </a:spcAft>
          </a:pPr>
          <a:r>
            <a:rPr lang="en-US" dirty="0">
              <a:latin typeface="Times New Roman" panose="02020603050405020304" pitchFamily="18" charset="0"/>
              <a:cs typeface="Times New Roman" panose="02020603050405020304" pitchFamily="18" charset="0"/>
              <a:sym typeface="+mn-ea"/>
            </a:rPr>
            <a:t>г) су тартатын заттардың  (ацетон, спирт, сілтілік металдардың бейтарап тұздары) әрекеті кезінде ферменттердің өз белсенділігін сақтауы.</a:t>
          </a:r>
          <a:endParaRPr lang="en-US"/>
        </a:p>
      </dgm:t>
    </dgm:pt>
    <dgm:pt modelId="{71565FF3-755E-45E8-BA70-1F310FD4C06B}" type="parTrans" cxnId="{C5AC85BC-DC89-442A-AD82-612A90E4603D}">
      <dgm:prSet/>
      <dgm:spPr/>
      <dgm:t>
        <a:bodyPr/>
        <a:lstStyle/>
        <a:p>
          <a:endParaRPr lang="en-US"/>
        </a:p>
      </dgm:t>
    </dgm:pt>
    <dgm:pt modelId="{7D36E41E-D04A-42FB-96E3-A252BA9520CB}" type="sibTrans" cxnId="{C5AC85BC-DC89-442A-AD82-612A90E4603D}">
      <dgm:prSet/>
      <dgm:spPr/>
      <dgm:t>
        <a:bodyPr/>
        <a:lstStyle/>
        <a:p>
          <a:endParaRPr lang="en-US"/>
        </a:p>
      </dgm:t>
    </dgm:pt>
    <dgm:pt modelId="{6263A432-66E8-42C0-87B1-FDFFB789EC9E}" type="pres">
      <dgm:prSet presAssocID="{A69767EC-45A5-4690-BD18-E11B67407D41}" presName="diagram" presStyleCnt="0">
        <dgm:presLayoutVars>
          <dgm:dir/>
          <dgm:resizeHandles val="exact"/>
        </dgm:presLayoutVars>
      </dgm:prSet>
      <dgm:spPr/>
      <dgm:t>
        <a:bodyPr/>
        <a:lstStyle/>
        <a:p>
          <a:endParaRPr lang="ru-RU"/>
        </a:p>
      </dgm:t>
    </dgm:pt>
    <dgm:pt modelId="{45BC76BB-AE4B-4A92-A58B-7E063DBD1E24}" type="pres">
      <dgm:prSet presAssocID="{9B6BB80D-CE45-4175-8E2D-4905C0D010CD}" presName="node" presStyleLbl="node1" presStyleIdx="0" presStyleCnt="5">
        <dgm:presLayoutVars>
          <dgm:bulletEnabled val="1"/>
        </dgm:presLayoutVars>
      </dgm:prSet>
      <dgm:spPr/>
      <dgm:t>
        <a:bodyPr/>
        <a:lstStyle/>
        <a:p>
          <a:endParaRPr lang="ru-RU"/>
        </a:p>
      </dgm:t>
    </dgm:pt>
    <dgm:pt modelId="{27FEB09D-0795-4328-AC3A-216994F3D6B6}" type="pres">
      <dgm:prSet presAssocID="{59718BFC-7461-43EC-A70B-78CAAE8F9086}" presName="sibTrans" presStyleCnt="0"/>
      <dgm:spPr/>
    </dgm:pt>
    <dgm:pt modelId="{847E901F-75F0-4307-BA30-D30DEFF4E488}" type="pres">
      <dgm:prSet presAssocID="{4FA167C7-41CD-4946-9FE3-982B93A7A123}" presName="node" presStyleLbl="node1" presStyleIdx="1" presStyleCnt="5">
        <dgm:presLayoutVars>
          <dgm:bulletEnabled val="1"/>
        </dgm:presLayoutVars>
      </dgm:prSet>
      <dgm:spPr/>
      <dgm:t>
        <a:bodyPr/>
        <a:lstStyle/>
        <a:p>
          <a:endParaRPr lang="ru-RU"/>
        </a:p>
      </dgm:t>
    </dgm:pt>
    <dgm:pt modelId="{53665879-D2CA-4AD3-85DF-9C98D3EE79E3}" type="pres">
      <dgm:prSet presAssocID="{A5DEF5B1-D3B3-42ED-86C6-DE0BFE8F1D5E}" presName="sibTrans" presStyleCnt="0"/>
      <dgm:spPr/>
    </dgm:pt>
    <dgm:pt modelId="{43B36D94-2B60-4FDF-86E6-EEE9BC8470EF}" type="pres">
      <dgm:prSet presAssocID="{012E2374-9848-4A3A-A4CB-AB21E01F47B2}" presName="node" presStyleLbl="node1" presStyleIdx="2" presStyleCnt="5">
        <dgm:presLayoutVars>
          <dgm:bulletEnabled val="1"/>
        </dgm:presLayoutVars>
      </dgm:prSet>
      <dgm:spPr/>
      <dgm:t>
        <a:bodyPr/>
        <a:lstStyle/>
        <a:p>
          <a:endParaRPr lang="ru-RU"/>
        </a:p>
      </dgm:t>
    </dgm:pt>
    <dgm:pt modelId="{E204F384-F171-43F9-9CC1-375ABE603CAC}" type="pres">
      <dgm:prSet presAssocID="{AEF6F788-4997-4B27-9CA3-00098FDB30A5}" presName="sibTrans" presStyleCnt="0"/>
      <dgm:spPr/>
    </dgm:pt>
    <dgm:pt modelId="{20B5779C-E87E-412E-8710-5EC38FEF4CEE}" type="pres">
      <dgm:prSet presAssocID="{7445BF43-8F4F-4601-8E54-44F36454B2AE}" presName="node" presStyleLbl="node1" presStyleIdx="3" presStyleCnt="5">
        <dgm:presLayoutVars>
          <dgm:bulletEnabled val="1"/>
        </dgm:presLayoutVars>
      </dgm:prSet>
      <dgm:spPr/>
      <dgm:t>
        <a:bodyPr/>
        <a:lstStyle/>
        <a:p>
          <a:endParaRPr lang="ru-RU"/>
        </a:p>
      </dgm:t>
    </dgm:pt>
    <dgm:pt modelId="{BF172A2B-4638-4663-910A-85711461A2EC}" type="pres">
      <dgm:prSet presAssocID="{053FC03B-A92E-4CAC-B45E-1DF4D29ECD7A}" presName="sibTrans" presStyleCnt="0"/>
      <dgm:spPr/>
    </dgm:pt>
    <dgm:pt modelId="{40824626-A253-450E-83D8-4E8EE145074C}" type="pres">
      <dgm:prSet presAssocID="{6509179F-ACA4-4700-A36E-219FB6C410E8}" presName="node" presStyleLbl="node1" presStyleIdx="4" presStyleCnt="5">
        <dgm:presLayoutVars>
          <dgm:bulletEnabled val="1"/>
        </dgm:presLayoutVars>
      </dgm:prSet>
      <dgm:spPr/>
      <dgm:t>
        <a:bodyPr/>
        <a:lstStyle/>
        <a:p>
          <a:endParaRPr lang="ru-RU"/>
        </a:p>
      </dgm:t>
    </dgm:pt>
  </dgm:ptLst>
  <dgm:cxnLst>
    <dgm:cxn modelId="{104AC8BD-7BDA-4611-9E3D-D4AAA72101D6}" type="presOf" srcId="{7445BF43-8F4F-4601-8E54-44F36454B2AE}" destId="{20B5779C-E87E-412E-8710-5EC38FEF4CEE}" srcOrd="0" destOrd="0" presId="urn:microsoft.com/office/officeart/2005/8/layout/default#1"/>
    <dgm:cxn modelId="{090149AF-5178-4258-A77E-16D335324766}" srcId="{A69767EC-45A5-4690-BD18-E11B67407D41}" destId="{4FA167C7-41CD-4946-9FE3-982B93A7A123}" srcOrd="1" destOrd="0" parTransId="{0FBEE49D-B4F4-4FDC-A0B8-82C9EAE8FC49}" sibTransId="{A5DEF5B1-D3B3-42ED-86C6-DE0BFE8F1D5E}"/>
    <dgm:cxn modelId="{853132CB-2022-4EB3-A1A0-422E9A948C90}" srcId="{A69767EC-45A5-4690-BD18-E11B67407D41}" destId="{9B6BB80D-CE45-4175-8E2D-4905C0D010CD}" srcOrd="0" destOrd="0" parTransId="{BB1D02B8-EBBE-4750-81F7-841715D8CAD2}" sibTransId="{59718BFC-7461-43EC-A70B-78CAAE8F9086}"/>
    <dgm:cxn modelId="{5212CC95-6ED2-43EA-AD53-3F90DAD91C3F}" type="presOf" srcId="{6509179F-ACA4-4700-A36E-219FB6C410E8}" destId="{40824626-A253-450E-83D8-4E8EE145074C}" srcOrd="0" destOrd="0" presId="urn:microsoft.com/office/officeart/2005/8/layout/default#1"/>
    <dgm:cxn modelId="{067C8CEE-6D56-4DCF-B935-9EB68C65550A}" srcId="{A69767EC-45A5-4690-BD18-E11B67407D41}" destId="{7445BF43-8F4F-4601-8E54-44F36454B2AE}" srcOrd="3" destOrd="0" parTransId="{0F92155C-AC9D-4FA3-A8E0-B855B2434614}" sibTransId="{053FC03B-A92E-4CAC-B45E-1DF4D29ECD7A}"/>
    <dgm:cxn modelId="{C5AC85BC-DC89-442A-AD82-612A90E4603D}" srcId="{A69767EC-45A5-4690-BD18-E11B67407D41}" destId="{6509179F-ACA4-4700-A36E-219FB6C410E8}" srcOrd="4" destOrd="0" parTransId="{71565FF3-755E-45E8-BA70-1F310FD4C06B}" sibTransId="{7D36E41E-D04A-42FB-96E3-A252BA9520CB}"/>
    <dgm:cxn modelId="{BDDF59B5-2BE2-4F31-B838-3E331F6AE6DC}" type="presOf" srcId="{4FA167C7-41CD-4946-9FE3-982B93A7A123}" destId="{847E901F-75F0-4307-BA30-D30DEFF4E488}" srcOrd="0" destOrd="0" presId="urn:microsoft.com/office/officeart/2005/8/layout/default#1"/>
    <dgm:cxn modelId="{801D63E9-E367-47F9-9FE9-70A25880EEAB}" type="presOf" srcId="{A69767EC-45A5-4690-BD18-E11B67407D41}" destId="{6263A432-66E8-42C0-87B1-FDFFB789EC9E}" srcOrd="0" destOrd="0" presId="urn:microsoft.com/office/officeart/2005/8/layout/default#1"/>
    <dgm:cxn modelId="{B016C5C6-3EE5-4173-BD70-F81D0EFEF954}" srcId="{A69767EC-45A5-4690-BD18-E11B67407D41}" destId="{012E2374-9848-4A3A-A4CB-AB21E01F47B2}" srcOrd="2" destOrd="0" parTransId="{62C7854A-82A8-4FC8-9834-5F3449F276F1}" sibTransId="{AEF6F788-4997-4B27-9CA3-00098FDB30A5}"/>
    <dgm:cxn modelId="{91A53148-C22F-4889-B4F6-6F868079B484}" type="presOf" srcId="{9B6BB80D-CE45-4175-8E2D-4905C0D010CD}" destId="{45BC76BB-AE4B-4A92-A58B-7E063DBD1E24}" srcOrd="0" destOrd="0" presId="urn:microsoft.com/office/officeart/2005/8/layout/default#1"/>
    <dgm:cxn modelId="{C09DC709-C31A-432A-BF97-D1B7067120B5}" type="presOf" srcId="{012E2374-9848-4A3A-A4CB-AB21E01F47B2}" destId="{43B36D94-2B60-4FDF-86E6-EEE9BC8470EF}" srcOrd="0" destOrd="0" presId="urn:microsoft.com/office/officeart/2005/8/layout/default#1"/>
    <dgm:cxn modelId="{14D6EF18-0A89-434B-A366-3AF89D9F8809}" type="presParOf" srcId="{6263A432-66E8-42C0-87B1-FDFFB789EC9E}" destId="{45BC76BB-AE4B-4A92-A58B-7E063DBD1E24}" srcOrd="0" destOrd="0" presId="urn:microsoft.com/office/officeart/2005/8/layout/default#1"/>
    <dgm:cxn modelId="{409E0D04-9FA4-4D20-98C1-08D60FDD9C26}" type="presParOf" srcId="{6263A432-66E8-42C0-87B1-FDFFB789EC9E}" destId="{27FEB09D-0795-4328-AC3A-216994F3D6B6}" srcOrd="1" destOrd="0" presId="urn:microsoft.com/office/officeart/2005/8/layout/default#1"/>
    <dgm:cxn modelId="{6E3A31C7-DC63-40FA-A64E-3AD71452D1BC}" type="presParOf" srcId="{6263A432-66E8-42C0-87B1-FDFFB789EC9E}" destId="{847E901F-75F0-4307-BA30-D30DEFF4E488}" srcOrd="2" destOrd="0" presId="urn:microsoft.com/office/officeart/2005/8/layout/default#1"/>
    <dgm:cxn modelId="{84ECFEEE-CAEB-4A11-8F83-2653A1C37828}" type="presParOf" srcId="{6263A432-66E8-42C0-87B1-FDFFB789EC9E}" destId="{53665879-D2CA-4AD3-85DF-9C98D3EE79E3}" srcOrd="3" destOrd="0" presId="urn:microsoft.com/office/officeart/2005/8/layout/default#1"/>
    <dgm:cxn modelId="{B0368A90-A18C-43C1-BCF8-BB43A5B3661B}" type="presParOf" srcId="{6263A432-66E8-42C0-87B1-FDFFB789EC9E}" destId="{43B36D94-2B60-4FDF-86E6-EEE9BC8470EF}" srcOrd="4" destOrd="0" presId="urn:microsoft.com/office/officeart/2005/8/layout/default#1"/>
    <dgm:cxn modelId="{41CDAB4C-1D5C-4C03-B840-B1C3F90814C8}" type="presParOf" srcId="{6263A432-66E8-42C0-87B1-FDFFB789EC9E}" destId="{E204F384-F171-43F9-9CC1-375ABE603CAC}" srcOrd="5" destOrd="0" presId="urn:microsoft.com/office/officeart/2005/8/layout/default#1"/>
    <dgm:cxn modelId="{B718924C-050C-4E8A-B702-F96E6159C340}" type="presParOf" srcId="{6263A432-66E8-42C0-87B1-FDFFB789EC9E}" destId="{20B5779C-E87E-412E-8710-5EC38FEF4CEE}" srcOrd="6" destOrd="0" presId="urn:microsoft.com/office/officeart/2005/8/layout/default#1"/>
    <dgm:cxn modelId="{F61A81E3-0590-4511-8F21-5EF8073DBDB0}" type="presParOf" srcId="{6263A432-66E8-42C0-87B1-FDFFB789EC9E}" destId="{BF172A2B-4638-4663-910A-85711461A2EC}" srcOrd="7" destOrd="0" presId="urn:microsoft.com/office/officeart/2005/8/layout/default#1"/>
    <dgm:cxn modelId="{1E7FC809-8A67-41D8-8BF0-2A7AC768BF22}" type="presParOf" srcId="{6263A432-66E8-42C0-87B1-FDFFB789EC9E}" destId="{40824626-A253-450E-83D8-4E8EE145074C}" srcOrd="8"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C76BB-AE4B-4A92-A58B-7E063DBD1E24}">
      <dsp:nvSpPr>
        <dsp:cNvPr id="0" name=""/>
        <dsp:cNvSpPr/>
      </dsp:nvSpPr>
      <dsp:spPr>
        <a:xfrm>
          <a:off x="0" y="241498"/>
          <a:ext cx="3136106" cy="18816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100000"/>
            </a:lnSpc>
            <a:spcBef>
              <a:spcPct val="0"/>
            </a:spcBef>
            <a:spcAft>
              <a:spcPct val="35000"/>
            </a:spcAft>
          </a:pPr>
          <a:r>
            <a:rPr lang="en-US" sz="2800" kern="1200" dirty="0">
              <a:latin typeface="Times New Roman" panose="02020603050405020304" pitchFamily="18" charset="0"/>
              <a:cs typeface="Times New Roman" panose="02020603050405020304" pitchFamily="18" charset="0"/>
              <a:sym typeface="+mn-ea"/>
            </a:rPr>
            <a:t>а) ферменттердің изоэлект</a:t>
          </a:r>
          <a:r>
            <a:rPr lang="en-US" altLang="en-US" sz="2800" kern="1200" dirty="0">
              <a:latin typeface="Times New Roman" panose="02020603050405020304" pitchFamily="18" charset="0"/>
              <a:cs typeface="Times New Roman" panose="02020603050405020304" pitchFamily="18" charset="0"/>
              <a:sym typeface="+mn-ea"/>
            </a:rPr>
            <a:t>о</a:t>
          </a:r>
          <a:r>
            <a:rPr lang="en-US" sz="2800" kern="1200" dirty="0">
              <a:latin typeface="Times New Roman" panose="02020603050405020304" pitchFamily="18" charset="0"/>
              <a:cs typeface="Times New Roman" panose="02020603050405020304" pitchFamily="18" charset="0"/>
              <a:sym typeface="+mn-ea"/>
            </a:rPr>
            <a:t>рлік нүктесі;</a:t>
          </a:r>
        </a:p>
      </dsp:txBody>
      <dsp:txXfrm>
        <a:off x="0" y="241498"/>
        <a:ext cx="3136106" cy="1881663"/>
      </dsp:txXfrm>
    </dsp:sp>
    <dsp:sp modelId="{847E901F-75F0-4307-BA30-D30DEFF4E488}">
      <dsp:nvSpPr>
        <dsp:cNvPr id="0" name=""/>
        <dsp:cNvSpPr/>
      </dsp:nvSpPr>
      <dsp:spPr>
        <a:xfrm>
          <a:off x="3449716" y="241498"/>
          <a:ext cx="3136106" cy="18816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a:latin typeface="Times New Roman" panose="02020603050405020304" pitchFamily="18" charset="0"/>
              <a:cs typeface="Times New Roman" panose="02020603050405020304" pitchFamily="18" charset="0"/>
              <a:sym typeface="+mn-ea"/>
            </a:rPr>
            <a:t>ә)сутек йондарының концентрациясының өзгеруіне ферменттердің әсері;</a:t>
          </a:r>
        </a:p>
      </dsp:txBody>
      <dsp:txXfrm>
        <a:off x="3449716" y="241498"/>
        <a:ext cx="3136106" cy="1881663"/>
      </dsp:txXfrm>
    </dsp:sp>
    <dsp:sp modelId="{43B36D94-2B60-4FDF-86E6-EEE9BC8470EF}">
      <dsp:nvSpPr>
        <dsp:cNvPr id="0" name=""/>
        <dsp:cNvSpPr/>
      </dsp:nvSpPr>
      <dsp:spPr>
        <a:xfrm>
          <a:off x="6899433" y="241498"/>
          <a:ext cx="3136106" cy="18816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100000"/>
            </a:lnSpc>
            <a:spcBef>
              <a:spcPct val="0"/>
            </a:spcBef>
            <a:spcAft>
              <a:spcPct val="35000"/>
            </a:spcAft>
          </a:pPr>
          <a:r>
            <a:rPr lang="en-US" sz="2800" kern="1200" dirty="0">
              <a:latin typeface="Times New Roman" panose="02020603050405020304" pitchFamily="18" charset="0"/>
              <a:cs typeface="Times New Roman" panose="02020603050405020304" pitchFamily="18" charset="0"/>
              <a:sym typeface="+mn-ea"/>
            </a:rPr>
            <a:t>б) ферменттердің жоғары арнайлылығы;</a:t>
          </a:r>
          <a:endParaRPr lang="en-US" sz="2800" kern="1200"/>
        </a:p>
      </dsp:txBody>
      <dsp:txXfrm>
        <a:off x="6899433" y="241498"/>
        <a:ext cx="3136106" cy="1881663"/>
      </dsp:txXfrm>
    </dsp:sp>
    <dsp:sp modelId="{20B5779C-E87E-412E-8710-5EC38FEF4CEE}">
      <dsp:nvSpPr>
        <dsp:cNvPr id="0" name=""/>
        <dsp:cNvSpPr/>
      </dsp:nvSpPr>
      <dsp:spPr>
        <a:xfrm>
          <a:off x="1724858" y="2436772"/>
          <a:ext cx="3136106" cy="18816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a:latin typeface="Times New Roman" panose="02020603050405020304" pitchFamily="18" charset="0"/>
              <a:cs typeface="Times New Roman" panose="02020603050405020304" pitchFamily="18" charset="0"/>
              <a:sym typeface="+mn-ea"/>
            </a:rPr>
            <a:t>в) ферменттер жартылай өткізгіш мембраналар арқылы өту қабілетінің жоқтығы;</a:t>
          </a:r>
        </a:p>
      </dsp:txBody>
      <dsp:txXfrm>
        <a:off x="1724858" y="2436772"/>
        <a:ext cx="3136106" cy="1881663"/>
      </dsp:txXfrm>
    </dsp:sp>
    <dsp:sp modelId="{40824626-A253-450E-83D8-4E8EE145074C}">
      <dsp:nvSpPr>
        <dsp:cNvPr id="0" name=""/>
        <dsp:cNvSpPr/>
      </dsp:nvSpPr>
      <dsp:spPr>
        <a:xfrm>
          <a:off x="5174575" y="2436772"/>
          <a:ext cx="3136106" cy="18816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100000"/>
            </a:lnSpc>
            <a:spcBef>
              <a:spcPct val="0"/>
            </a:spcBef>
            <a:spcAft>
              <a:spcPct val="35000"/>
            </a:spcAft>
          </a:pPr>
          <a:r>
            <a:rPr lang="en-US" sz="1900" kern="1200" dirty="0">
              <a:latin typeface="Times New Roman" panose="02020603050405020304" pitchFamily="18" charset="0"/>
              <a:cs typeface="Times New Roman" panose="02020603050405020304" pitchFamily="18" charset="0"/>
              <a:sym typeface="+mn-ea"/>
            </a:rPr>
            <a:t>г) су тартатын заттардың  (ацетон, спирт, сілтілік металдардың бейтарап тұздары) әрекеті кезінде ферменттердің өз белсенділігін сақтауы.</a:t>
          </a:r>
          <a:endParaRPr lang="en-US" sz="1900" kern="1200"/>
        </a:p>
      </dsp:txBody>
      <dsp:txXfrm>
        <a:off x="5174575" y="2436772"/>
        <a:ext cx="3136106" cy="1881663"/>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3;n"/>
          <p:cNvSpPr txBox="1">
            <a:spLocks noGrp="1"/>
          </p:cNvSpPr>
          <p:nvPr>
            <p:ph type="hdr" idx="2"/>
          </p:nvPr>
        </p:nvSpPr>
        <p:spPr bwMode="auto">
          <a:xfrm>
            <a:off x="0" y="0"/>
            <a:ext cx="2946400" cy="498475"/>
          </a:xfrm>
          <a:prstGeom prst="rect">
            <a:avLst/>
          </a:prstGeom>
          <a:noFill/>
          <a:ln>
            <a:noFill/>
          </a:ln>
        </p:spPr>
        <p:txBody>
          <a:bodyPr vert="horz" wrap="square" lIns="91425" tIns="45700" rIns="91425" bIns="45700" numCol="1" anchor="t" anchorCtr="0" compatLnSpc="1"/>
          <a:lstStyle/>
          <a:p>
            <a:pPr lvl="0" eaLnBrk="1" hangingPunct="1">
              <a:buClr>
                <a:srgbClr val="000000"/>
              </a:buClr>
              <a:buFont typeface="Arial" panose="020B0604020202020204" pitchFamily="34" charset="0"/>
              <a:buNone/>
            </a:pPr>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051" name="Google Shape;4;n"/>
          <p:cNvSpPr txBox="1">
            <a:spLocks noGrp="1"/>
          </p:cNvSpPr>
          <p:nvPr>
            <p:ph type="dt" idx="10"/>
          </p:nvPr>
        </p:nvSpPr>
        <p:spPr bwMode="auto">
          <a:xfrm>
            <a:off x="3849688" y="0"/>
            <a:ext cx="2946400" cy="498475"/>
          </a:xfrm>
          <a:prstGeom prst="rect">
            <a:avLst/>
          </a:prstGeom>
          <a:noFill/>
          <a:ln>
            <a:noFill/>
          </a:ln>
        </p:spPr>
        <p:txBody>
          <a:bodyPr vert="horz" wrap="square" lIns="91425" tIns="45700" rIns="91425" bIns="45700" numCol="1" anchor="t" anchorCtr="0" compatLnSpc="1"/>
          <a:lstStyle/>
          <a:p>
            <a:pPr lvl="0" algn="r" eaLnBrk="1" hangingPunct="1">
              <a:buClr>
                <a:srgbClr val="000000"/>
              </a:buClr>
              <a:buFont typeface="Arial" panose="020B0604020202020204" pitchFamily="34" charset="0"/>
              <a:buNone/>
            </a:pPr>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16388" name="Google Shape;5;n"/>
          <p:cNvSpPr>
            <a:spLocks noGrp="1" noRot="1" noChangeAspect="1"/>
          </p:cNvSpPr>
          <p:nvPr>
            <p:ph type="sldImg" idx="3"/>
          </p:nvPr>
        </p:nvSpPr>
        <p:spPr>
          <a:xfrm>
            <a:off x="1030288" y="1241425"/>
            <a:ext cx="4737100" cy="3349625"/>
          </a:xfrm>
          <a:custGeom>
            <a:avLst/>
            <a:gdLst>
              <a:gd name="txL" fmla="*/ 0 w 120000"/>
              <a:gd name="txT" fmla="*/ 0 h 120000"/>
              <a:gd name="txR" fmla="*/ 120000 w 120000"/>
              <a:gd name="txB" fmla="*/ 120000 h 120000"/>
            </a:gdLst>
            <a:ahLst/>
            <a:cxnLst>
              <a:cxn ang="0">
                <a:pos x="0" y="0"/>
              </a:cxn>
              <a:cxn ang="0">
                <a:pos x="2147483647" y="0"/>
              </a:cxn>
              <a:cxn ang="0">
                <a:pos x="2147483647" y="2147483647"/>
              </a:cxn>
              <a:cxn ang="0">
                <a:pos x="0" y="2147483647"/>
              </a:cxn>
              <a:cxn ang="0">
                <a:pos x="0" y="0"/>
              </a:cxn>
            </a:cxnLst>
            <a:rect l="txL" t="txT" r="txR" b="txB"/>
            <a:pathLst>
              <a:path w="120000" h="12000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sm" len="sm"/>
            <a:tailEnd type="none" w="sm" len="sm"/>
          </a:ln>
        </p:spPr>
      </p:sp>
      <p:sp>
        <p:nvSpPr>
          <p:cNvPr id="16389" name="Google Shape;6;n"/>
          <p:cNvSpPr txBox="1">
            <a:spLocks noGrp="1"/>
          </p:cNvSpPr>
          <p:nvPr>
            <p:ph type="body" idx="1"/>
          </p:nvPr>
        </p:nvSpPr>
        <p:spPr>
          <a:xfrm>
            <a:off x="679450" y="4778375"/>
            <a:ext cx="5438775" cy="3908425"/>
          </a:xfrm>
          <a:prstGeom prst="rect">
            <a:avLst/>
          </a:prstGeom>
          <a:noFill/>
          <a:ln w="9525">
            <a:noFill/>
          </a:ln>
        </p:spPr>
        <p:txBody>
          <a:bodyPr lIns="91425" tIns="45700" rIns="91425" bIns="45700"/>
          <a:lstStyle/>
          <a:p>
            <a:pPr lvl="0"/>
            <a:endParaRPr lang="ru-RU" altLang="ru-RU" dirty="0"/>
          </a:p>
        </p:txBody>
      </p:sp>
      <p:sp>
        <p:nvSpPr>
          <p:cNvPr id="2054" name="Google Shape;7;n"/>
          <p:cNvSpPr txBox="1">
            <a:spLocks noGrp="1"/>
          </p:cNvSpPr>
          <p:nvPr>
            <p:ph type="ftr" idx="11"/>
          </p:nvPr>
        </p:nvSpPr>
        <p:spPr bwMode="auto">
          <a:xfrm>
            <a:off x="0" y="9429750"/>
            <a:ext cx="2946400" cy="498475"/>
          </a:xfrm>
          <a:prstGeom prst="rect">
            <a:avLst/>
          </a:prstGeom>
          <a:noFill/>
          <a:ln>
            <a:noFill/>
          </a:ln>
        </p:spPr>
        <p:txBody>
          <a:bodyPr vert="horz" wrap="square" lIns="91425" tIns="45700" rIns="91425" bIns="45700" numCol="1" anchor="b" anchorCtr="0" compatLnSpc="1"/>
          <a:lstStyle/>
          <a:p>
            <a:pPr lvl="0" eaLnBrk="1" hangingPunct="1">
              <a:buClr>
                <a:srgbClr val="000000"/>
              </a:buClr>
              <a:buFont typeface="Arial" panose="020B0604020202020204" pitchFamily="34" charset="0"/>
              <a:buNone/>
            </a:pPr>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055" name="Google Shape;8;n"/>
          <p:cNvSpPr txBox="1">
            <a:spLocks noGrp="1"/>
          </p:cNvSpPr>
          <p:nvPr>
            <p:ph type="sldNum" idx="12"/>
          </p:nvPr>
        </p:nvSpPr>
        <p:spPr bwMode="auto">
          <a:xfrm>
            <a:off x="3849688" y="9429750"/>
            <a:ext cx="2946400" cy="498475"/>
          </a:xfrm>
          <a:prstGeom prst="rect">
            <a:avLst/>
          </a:prstGeom>
          <a:noFill/>
          <a:ln>
            <a:noFill/>
          </a:ln>
        </p:spPr>
        <p:txBody>
          <a:bodyPr vert="horz" wrap="square" lIns="91425" tIns="45700" rIns="91425" bIns="45700" numCol="1" anchor="b" anchorCtr="0" compatLnSpc="1"/>
          <a:lstStyle/>
          <a:p>
            <a:pPr lvl="0" algn="r" eaLnBrk="1" hangingPunct="1">
              <a:buClr>
                <a:srgbClr val="000000"/>
              </a:buClr>
              <a:buFont typeface="Arial" panose="020B0604020202020204" pitchFamily="34" charset="0"/>
              <a:buNone/>
            </a:pPr>
            <a:fld id="{9A0DB2DC-4C9A-4742-B13C-FB6460FD3503}" type="slidenum">
              <a:rPr lang="ru-RU" altLang="ru-RU" sz="1200" dirty="0">
                <a:latin typeface="Calibri" panose="020F0502020204030204" pitchFamily="34" charset="0"/>
                <a:cs typeface="Calibri" panose="020F0502020204030204" pitchFamily="34" charset="0"/>
                <a:sym typeface="Calibri" panose="020F0502020204030204" pitchFamily="34" charset="0"/>
              </a:rPr>
              <a:t>‹#›</a:t>
            </a:fld>
            <a:endParaRPr lang="ru-RU" altLang="ru-RU" sz="120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912161"/>
      </p:ext>
    </p:extLst>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L="497205" indent="-24765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500">
        <a:solidFill>
          <a:srgbClr val="000000"/>
        </a:solidFill>
        <a:latin typeface="Arial" panose="020B0604020202020204"/>
        <a:ea typeface="Arial" panose="020B0604020202020204"/>
        <a:cs typeface="Arial" panose="020B0604020202020204"/>
        <a:sym typeface="Arial" panose="020B0604020202020204" pitchFamily="34" charset="0"/>
      </a:defRPr>
    </a:lvl5pPr>
    <a:lvl6pPr marR="0" lvl="5" algn="l" rtl="0">
      <a:lnSpc>
        <a:spcPct val="100000"/>
      </a:lnSpc>
      <a:spcBef>
        <a:spcPts val="0"/>
      </a:spcBef>
      <a:spcAft>
        <a:spcPts val="0"/>
      </a:spcAft>
      <a:buClr>
        <a:srgbClr val="000000"/>
      </a:buClr>
      <a:buFont typeface="Arial" panose="020B0604020202020204"/>
      <a:defRPr sz="15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5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5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5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Google Shape;73;p1: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17411" name="Google Shape;74;p1:notes"/>
          <p:cNvSpPr>
            <a:spLocks noGrp="1" noRot="1" noChangeAspect="1" noTextEdit="1"/>
          </p:cNvSpPr>
          <p:nvPr>
            <p:ph type="sldImg" idx="2"/>
          </p:nvPr>
        </p:nvSpPr>
        <p:spPr>
          <a:ln>
            <a:noFill/>
          </a:ln>
        </p:spPr>
      </p:sp>
    </p:spTree>
    <p:extLst>
      <p:ext uri="{BB962C8B-B14F-4D97-AF65-F5344CB8AC3E}">
        <p14:creationId xmlns:p14="http://schemas.microsoft.com/office/powerpoint/2010/main" val="3912158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4579"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2740354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4579"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1307015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3"/>
          </p:nvPr>
        </p:nvSpPr>
        <p:spPr/>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0863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3"/>
          </p:nvPr>
        </p:nvSpPr>
        <p:spPr/>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00235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18435"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3749229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19459"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3896025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19459"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680415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0483"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2398783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1507"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916158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2531"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732301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3555"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398889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Google Shape;120;p4:notes"/>
          <p:cNvSpPr>
            <a:spLocks noGrp="1"/>
          </p:cNvSpPr>
          <p:nvPr>
            <p:ph type="body" idx="1"/>
          </p:nvPr>
        </p:nvSpPr>
        <p:spPr/>
        <p:txBody>
          <a:bodyPr vert="horz" wrap="square" lIns="91425" tIns="45700" rIns="91425" bIns="45700" anchor="t"/>
          <a:lstStyle/>
          <a:p>
            <a:pPr marL="0" lvl="0" indent="0" eaLnBrk="1" hangingPunct="1"/>
            <a:endParaRPr lang="ru-RU" altLang="ru-RU" sz="1200" dirty="0">
              <a:latin typeface="Calibri" panose="020F0502020204030204" pitchFamily="34" charset="0"/>
              <a:ea typeface="Calibri" panose="020F0502020204030204" pitchFamily="34" charset="0"/>
              <a:sym typeface="Calibri" panose="020F0502020204030204" pitchFamily="34" charset="0"/>
            </a:endParaRPr>
          </a:p>
        </p:txBody>
      </p:sp>
      <p:sp>
        <p:nvSpPr>
          <p:cNvPr id="24579" name="Google Shape;121;p4:notes"/>
          <p:cNvSpPr>
            <a:spLocks noGrp="1" noRot="1" noChangeAspect="1" noTextEdit="1"/>
          </p:cNvSpPr>
          <p:nvPr>
            <p:ph type="sldImg" idx="2"/>
          </p:nvPr>
        </p:nvSpPr>
        <p:spPr>
          <a:ln>
            <a:noFill/>
          </a:ln>
        </p:spPr>
      </p:sp>
    </p:spTree>
    <p:extLst>
      <p:ext uri="{BB962C8B-B14F-4D97-AF65-F5344CB8AC3E}">
        <p14:creationId xmlns:p14="http://schemas.microsoft.com/office/powerpoint/2010/main" val="3491956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2005" y="2348896"/>
            <a:ext cx="9089390" cy="1620771"/>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497840" indent="0" algn="ctr">
              <a:buNone/>
              <a:defRPr>
                <a:solidFill>
                  <a:schemeClr val="tx1">
                    <a:tint val="75000"/>
                  </a:schemeClr>
                </a:solidFill>
              </a:defRPr>
            </a:lvl2pPr>
            <a:lvl3pPr marL="995680" indent="0" algn="ctr">
              <a:buNone/>
              <a:defRPr>
                <a:solidFill>
                  <a:schemeClr val="tx1">
                    <a:tint val="75000"/>
                  </a:schemeClr>
                </a:solidFill>
              </a:defRPr>
            </a:lvl3pPr>
            <a:lvl4pPr marL="1493520" indent="0" algn="ctr">
              <a:buNone/>
              <a:defRPr>
                <a:solidFill>
                  <a:schemeClr val="tx1">
                    <a:tint val="75000"/>
                  </a:schemeClr>
                </a:solidFill>
              </a:defRPr>
            </a:lvl4pPr>
            <a:lvl5pPr marL="1991360" indent="0" algn="ctr">
              <a:buNone/>
              <a:defRPr>
                <a:solidFill>
                  <a:schemeClr val="tx1">
                    <a:tint val="75000"/>
                  </a:schemeClr>
                </a:solidFill>
              </a:defRPr>
            </a:lvl5pPr>
            <a:lvl6pPr marL="2489200" indent="0" algn="ctr">
              <a:buNone/>
              <a:defRPr>
                <a:solidFill>
                  <a:schemeClr val="tx1">
                    <a:tint val="75000"/>
                  </a:schemeClr>
                </a:solidFill>
              </a:defRPr>
            </a:lvl6pPr>
            <a:lvl7pPr marL="2987040" indent="0" algn="ctr">
              <a:buNone/>
              <a:defRPr>
                <a:solidFill>
                  <a:schemeClr val="tx1">
                    <a:tint val="75000"/>
                  </a:schemeClr>
                </a:solidFill>
              </a:defRPr>
            </a:lvl7pPr>
            <a:lvl8pPr marL="3484880" indent="0" algn="ctr">
              <a:buNone/>
              <a:defRPr>
                <a:solidFill>
                  <a:schemeClr val="tx1">
                    <a:tint val="75000"/>
                  </a:schemeClr>
                </a:solidFill>
              </a:defRPr>
            </a:lvl8pPr>
            <a:lvl9pPr marL="3982720" indent="0" algn="ctr">
              <a:buNone/>
              <a:defRPr>
                <a:solidFill>
                  <a:schemeClr val="tx1">
                    <a:tint val="75000"/>
                  </a:schemeClr>
                </a:solidFill>
              </a:defRPr>
            </a:lvl9pPr>
          </a:lstStyle>
          <a:p>
            <a:r>
              <a:rPr lang="ru-RU" smtClean="0"/>
              <a:t>Образец подзаголовка</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398774" y="302805"/>
            <a:ext cx="2606517" cy="645157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79227" y="302805"/>
            <a:ext cx="7641326" cy="645157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2005" y="2348896"/>
            <a:ext cx="9089390" cy="1620771"/>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497840" indent="0" algn="ctr">
              <a:buNone/>
              <a:defRPr>
                <a:solidFill>
                  <a:schemeClr val="tx1">
                    <a:tint val="75000"/>
                  </a:schemeClr>
                </a:solidFill>
              </a:defRPr>
            </a:lvl2pPr>
            <a:lvl3pPr marL="995680" indent="0" algn="ctr">
              <a:buNone/>
              <a:defRPr>
                <a:solidFill>
                  <a:schemeClr val="tx1">
                    <a:tint val="75000"/>
                  </a:schemeClr>
                </a:solidFill>
              </a:defRPr>
            </a:lvl3pPr>
            <a:lvl4pPr marL="1493520" indent="0" algn="ctr">
              <a:buNone/>
              <a:defRPr>
                <a:solidFill>
                  <a:schemeClr val="tx1">
                    <a:tint val="75000"/>
                  </a:schemeClr>
                </a:solidFill>
              </a:defRPr>
            </a:lvl4pPr>
            <a:lvl5pPr marL="1991360" indent="0" algn="ctr">
              <a:buNone/>
              <a:defRPr>
                <a:solidFill>
                  <a:schemeClr val="tx1">
                    <a:tint val="75000"/>
                  </a:schemeClr>
                </a:solidFill>
              </a:defRPr>
            </a:lvl5pPr>
            <a:lvl6pPr marL="2489200" indent="0" algn="ctr">
              <a:buNone/>
              <a:defRPr>
                <a:solidFill>
                  <a:schemeClr val="tx1">
                    <a:tint val="75000"/>
                  </a:schemeClr>
                </a:solidFill>
              </a:defRPr>
            </a:lvl6pPr>
            <a:lvl7pPr marL="2987040" indent="0" algn="ctr">
              <a:buNone/>
              <a:defRPr>
                <a:solidFill>
                  <a:schemeClr val="tx1">
                    <a:tint val="75000"/>
                  </a:schemeClr>
                </a:solidFill>
              </a:defRPr>
            </a:lvl7pPr>
            <a:lvl8pPr marL="3484880" indent="0" algn="ctr">
              <a:buNone/>
              <a:defRPr>
                <a:solidFill>
                  <a:schemeClr val="tx1">
                    <a:tint val="75000"/>
                  </a:schemeClr>
                </a:solidFill>
              </a:defRPr>
            </a:lvl8pPr>
            <a:lvl9pPr marL="3982720" indent="0" algn="ctr">
              <a:buNone/>
              <a:defRPr>
                <a:solidFill>
                  <a:schemeClr val="tx1">
                    <a:tint val="75000"/>
                  </a:schemeClr>
                </a:solidFill>
              </a:defRPr>
            </a:lvl9pPr>
          </a:lstStyle>
          <a:p>
            <a:r>
              <a:rPr lang="ru-RU" smtClean="0"/>
              <a:t>Образец подзаголовка</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705" y="4858815"/>
            <a:ext cx="9089390" cy="1501751"/>
          </a:xfrm>
        </p:spPr>
        <p:txBody>
          <a:bodyPr anchor="t"/>
          <a:lstStyle>
            <a:lvl1pPr algn="l">
              <a:defRPr sz="4400" b="1" cap="all"/>
            </a:lvl1pPr>
          </a:lstStyle>
          <a:p>
            <a:r>
              <a:rPr lang="ru-RU" smtClean="0"/>
              <a:t>Образец заголовка</a:t>
            </a:r>
            <a:endParaRPr lang="ru-RU"/>
          </a:p>
        </p:txBody>
      </p:sp>
      <p:sp>
        <p:nvSpPr>
          <p:cNvPr id="3" name="Текст 2"/>
          <p:cNvSpPr>
            <a:spLocks noGrp="1"/>
          </p:cNvSpPr>
          <p:nvPr>
            <p:ph type="body" idx="1"/>
          </p:nvPr>
        </p:nvSpPr>
        <p:spPr>
          <a:xfrm>
            <a:off x="844705" y="3204786"/>
            <a:ext cx="9089390" cy="1654026"/>
          </a:xfrm>
        </p:spPr>
        <p:txBody>
          <a:bodyPr anchor="b"/>
          <a:lstStyle>
            <a:lvl1pPr marL="0" indent="0">
              <a:buNone/>
              <a:defRPr sz="2200">
                <a:solidFill>
                  <a:schemeClr val="tx1">
                    <a:tint val="75000"/>
                  </a:schemeClr>
                </a:solidFill>
              </a:defRPr>
            </a:lvl1pPr>
            <a:lvl2pPr marL="497840" indent="0">
              <a:buNone/>
              <a:defRPr sz="2000">
                <a:solidFill>
                  <a:schemeClr val="tx1">
                    <a:tint val="75000"/>
                  </a:schemeClr>
                </a:solidFill>
              </a:defRPr>
            </a:lvl2pPr>
            <a:lvl3pPr marL="995680" indent="0">
              <a:buNone/>
              <a:defRPr sz="1700">
                <a:solidFill>
                  <a:schemeClr val="tx1">
                    <a:tint val="75000"/>
                  </a:schemeClr>
                </a:solidFill>
              </a:defRPr>
            </a:lvl3pPr>
            <a:lvl4pPr marL="1493520" indent="0">
              <a:buNone/>
              <a:defRPr sz="1500">
                <a:solidFill>
                  <a:schemeClr val="tx1">
                    <a:tint val="75000"/>
                  </a:schemeClr>
                </a:solidFill>
              </a:defRPr>
            </a:lvl4pPr>
            <a:lvl5pPr marL="1991360" indent="0">
              <a:buNone/>
              <a:defRPr sz="1500">
                <a:solidFill>
                  <a:schemeClr val="tx1">
                    <a:tint val="75000"/>
                  </a:schemeClr>
                </a:solidFill>
              </a:defRPr>
            </a:lvl5pPr>
            <a:lvl6pPr marL="2489200" indent="0">
              <a:buNone/>
              <a:defRPr sz="1500">
                <a:solidFill>
                  <a:schemeClr val="tx1">
                    <a:tint val="75000"/>
                  </a:schemeClr>
                </a:solidFill>
              </a:defRPr>
            </a:lvl6pPr>
            <a:lvl7pPr marL="2987040" indent="0">
              <a:buNone/>
              <a:defRPr sz="1500">
                <a:solidFill>
                  <a:schemeClr val="tx1">
                    <a:tint val="75000"/>
                  </a:schemeClr>
                </a:solidFill>
              </a:defRPr>
            </a:lvl7pPr>
            <a:lvl8pPr marL="3484880" indent="0">
              <a:buNone/>
              <a:defRPr sz="1500">
                <a:solidFill>
                  <a:schemeClr val="tx1">
                    <a:tint val="75000"/>
                  </a:schemeClr>
                </a:solidFill>
              </a:defRPr>
            </a:lvl8pPr>
            <a:lvl9pPr marL="3982720" indent="0">
              <a:buNone/>
              <a:defRPr sz="15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79226" y="1764299"/>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881370" y="1764299"/>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2801"/>
            <a:ext cx="9624060" cy="1260211"/>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34670" y="1692533"/>
            <a:ext cx="4724775" cy="705367"/>
          </a:xfrm>
        </p:spPr>
        <p:txBody>
          <a:bodyPr anchor="b"/>
          <a:lstStyle>
            <a:lvl1pPr marL="0" indent="0">
              <a:buNone/>
              <a:defRPr sz="2600" b="1"/>
            </a:lvl1pPr>
            <a:lvl2pPr marL="497840" indent="0">
              <a:buNone/>
              <a:defRPr sz="2200" b="1"/>
            </a:lvl2pPr>
            <a:lvl3pPr marL="995680" indent="0">
              <a:buNone/>
              <a:defRPr sz="2000" b="1"/>
            </a:lvl3pPr>
            <a:lvl4pPr marL="1493520" indent="0">
              <a:buNone/>
              <a:defRPr sz="1700" b="1"/>
            </a:lvl4pPr>
            <a:lvl5pPr marL="1991360" indent="0">
              <a:buNone/>
              <a:defRPr sz="1700" b="1"/>
            </a:lvl5pPr>
            <a:lvl6pPr marL="2489200" indent="0">
              <a:buNone/>
              <a:defRPr sz="1700" b="1"/>
            </a:lvl6pPr>
            <a:lvl7pPr marL="2987040" indent="0">
              <a:buNone/>
              <a:defRPr sz="1700" b="1"/>
            </a:lvl7pPr>
            <a:lvl8pPr marL="3484880" indent="0">
              <a:buNone/>
              <a:defRPr sz="1700" b="1"/>
            </a:lvl8pPr>
            <a:lvl9pPr marL="3982720" indent="0">
              <a:buNone/>
              <a:defRPr sz="1700" b="1"/>
            </a:lvl9pPr>
          </a:lstStyle>
          <a:p>
            <a:pPr lvl="0"/>
            <a:r>
              <a:rPr lang="ru-RU" smtClean="0"/>
              <a:t>Образец текста</a:t>
            </a:r>
          </a:p>
        </p:txBody>
      </p:sp>
      <p:sp>
        <p:nvSpPr>
          <p:cNvPr id="4" name="Объект 3"/>
          <p:cNvSpPr>
            <a:spLocks noGrp="1"/>
          </p:cNvSpPr>
          <p:nvPr>
            <p:ph sz="half" idx="2"/>
          </p:nvPr>
        </p:nvSpPr>
        <p:spPr>
          <a:xfrm>
            <a:off x="534670" y="2397901"/>
            <a:ext cx="4724775"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432100" y="1692533"/>
            <a:ext cx="4726632" cy="705367"/>
          </a:xfrm>
        </p:spPr>
        <p:txBody>
          <a:bodyPr anchor="b"/>
          <a:lstStyle>
            <a:lvl1pPr marL="0" indent="0">
              <a:buNone/>
              <a:defRPr sz="2600" b="1"/>
            </a:lvl1pPr>
            <a:lvl2pPr marL="497840" indent="0">
              <a:buNone/>
              <a:defRPr sz="2200" b="1"/>
            </a:lvl2pPr>
            <a:lvl3pPr marL="995680" indent="0">
              <a:buNone/>
              <a:defRPr sz="2000" b="1"/>
            </a:lvl3pPr>
            <a:lvl4pPr marL="1493520" indent="0">
              <a:buNone/>
              <a:defRPr sz="1700" b="1"/>
            </a:lvl4pPr>
            <a:lvl5pPr marL="1991360" indent="0">
              <a:buNone/>
              <a:defRPr sz="1700" b="1"/>
            </a:lvl5pPr>
            <a:lvl6pPr marL="2489200" indent="0">
              <a:buNone/>
              <a:defRPr sz="1700" b="1"/>
            </a:lvl6pPr>
            <a:lvl7pPr marL="2987040" indent="0">
              <a:buNone/>
              <a:defRPr sz="1700" b="1"/>
            </a:lvl7pPr>
            <a:lvl8pPr marL="3484880" indent="0">
              <a:buNone/>
              <a:defRPr sz="1700" b="1"/>
            </a:lvl8pPr>
            <a:lvl9pPr marL="3982720" indent="0">
              <a:buNone/>
              <a:defRPr sz="1700" b="1"/>
            </a:lvl9pPr>
          </a:lstStyle>
          <a:p>
            <a:pPr lvl="0"/>
            <a:r>
              <a:rPr lang="ru-RU" smtClean="0"/>
              <a:t>Образец текста</a:t>
            </a:r>
          </a:p>
        </p:txBody>
      </p:sp>
      <p:sp>
        <p:nvSpPr>
          <p:cNvPr id="6" name="Объект 5"/>
          <p:cNvSpPr>
            <a:spLocks noGrp="1"/>
          </p:cNvSpPr>
          <p:nvPr>
            <p:ph sz="quarter" idx="4"/>
          </p:nvPr>
        </p:nvSpPr>
        <p:spPr>
          <a:xfrm>
            <a:off x="5432100" y="2397901"/>
            <a:ext cx="4726632"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1050"/>
            <a:ext cx="3518055" cy="1281214"/>
          </a:xfrm>
        </p:spPr>
        <p:txBody>
          <a:bodyPr anchor="b"/>
          <a:lstStyle>
            <a:lvl1pPr algn="l">
              <a:defRPr sz="2200" b="1"/>
            </a:lvl1pPr>
          </a:lstStyle>
          <a:p>
            <a:r>
              <a:rPr lang="ru-RU" smtClean="0"/>
              <a:t>Образец заголовка</a:t>
            </a:r>
            <a:endParaRPr lang="ru-RU"/>
          </a:p>
        </p:txBody>
      </p:sp>
      <p:sp>
        <p:nvSpPr>
          <p:cNvPr id="3" name="Объект 2"/>
          <p:cNvSpPr>
            <a:spLocks noGrp="1"/>
          </p:cNvSpPr>
          <p:nvPr>
            <p:ph idx="1"/>
          </p:nvPr>
        </p:nvSpPr>
        <p:spPr>
          <a:xfrm>
            <a:off x="4180824" y="301054"/>
            <a:ext cx="5977907" cy="6453328"/>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34670" y="1582268"/>
            <a:ext cx="3518055" cy="5172114"/>
          </a:xfrm>
        </p:spPr>
        <p:txBody>
          <a:bodyPr/>
          <a:lstStyle>
            <a:lvl1pPr marL="0" indent="0">
              <a:buNone/>
              <a:defRPr sz="1500"/>
            </a:lvl1pPr>
            <a:lvl2pPr marL="497840" indent="0">
              <a:buNone/>
              <a:defRPr sz="1300"/>
            </a:lvl2pPr>
            <a:lvl3pPr marL="995680" indent="0">
              <a:buNone/>
              <a:defRPr sz="1100"/>
            </a:lvl3pPr>
            <a:lvl4pPr marL="1493520" indent="0">
              <a:buNone/>
              <a:defRPr sz="1000"/>
            </a:lvl4pPr>
            <a:lvl5pPr marL="1991360" indent="0">
              <a:buNone/>
              <a:defRPr sz="1000"/>
            </a:lvl5pPr>
            <a:lvl6pPr marL="2489200" indent="0">
              <a:buNone/>
              <a:defRPr sz="1000"/>
            </a:lvl6pPr>
            <a:lvl7pPr marL="2987040" indent="0">
              <a:buNone/>
              <a:defRPr sz="1000"/>
            </a:lvl7pPr>
            <a:lvl8pPr marL="3484880" indent="0">
              <a:buNone/>
              <a:defRPr sz="1000"/>
            </a:lvl8pPr>
            <a:lvl9pPr marL="398272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981" y="5292884"/>
            <a:ext cx="6416040" cy="624855"/>
          </a:xfrm>
        </p:spPr>
        <p:txBody>
          <a:bodyPr anchor="b"/>
          <a:lstStyle>
            <a:lvl1pPr algn="l">
              <a:defRPr sz="2200" b="1"/>
            </a:lvl1pPr>
          </a:lstStyle>
          <a:p>
            <a:r>
              <a:rPr lang="ru-RU" smtClean="0"/>
              <a:t>Образец заголовка</a:t>
            </a:r>
            <a:endParaRPr lang="ru-RU"/>
          </a:p>
        </p:txBody>
      </p:sp>
      <p:sp>
        <p:nvSpPr>
          <p:cNvPr id="3" name="Рисунок 2"/>
          <p:cNvSpPr>
            <a:spLocks noGrp="1"/>
          </p:cNvSpPr>
          <p:nvPr>
            <p:ph type="pic" idx="1"/>
          </p:nvPr>
        </p:nvSpPr>
        <p:spPr>
          <a:xfrm>
            <a:off x="2095981" y="675613"/>
            <a:ext cx="6416040" cy="4536758"/>
          </a:xfrm>
        </p:spPr>
        <p:txBody>
          <a:bodyPr vert="horz" wrap="square" lIns="99569" tIns="49785" rIns="99569" bIns="49785" numCol="1" rtlCol="0" anchor="t" anchorCtr="0" compatLnSpc="1">
            <a:normAutofit/>
          </a:bodyPr>
          <a:lstStyle>
            <a:lvl1pPr marL="0" indent="0">
              <a:buNone/>
              <a:defRPr sz="3500"/>
            </a:lvl1pPr>
            <a:lvl2pPr marL="497840" indent="0">
              <a:buNone/>
              <a:defRPr sz="3000"/>
            </a:lvl2pPr>
            <a:lvl3pPr marL="995680" indent="0">
              <a:buNone/>
              <a:defRPr sz="2600"/>
            </a:lvl3pPr>
            <a:lvl4pPr marL="1493520" indent="0">
              <a:buNone/>
              <a:defRPr sz="2200"/>
            </a:lvl4pPr>
            <a:lvl5pPr marL="1991360" indent="0">
              <a:buNone/>
              <a:defRPr sz="2200"/>
            </a:lvl5pPr>
            <a:lvl6pPr marL="2489200" indent="0">
              <a:buNone/>
              <a:defRPr sz="2200"/>
            </a:lvl6pPr>
            <a:lvl7pPr marL="2987040" indent="0">
              <a:buNone/>
              <a:defRPr sz="2200"/>
            </a:lvl7pPr>
            <a:lvl8pPr marL="3484880" indent="0">
              <a:buNone/>
              <a:defRPr sz="2200"/>
            </a:lvl8pPr>
            <a:lvl9pPr marL="3982720" indent="0">
              <a:buNone/>
              <a:defRPr sz="22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ru-RU" sz="3500" b="0" i="0" u="none" strike="noStrike" kern="1200" cap="none" spc="0" normalizeH="0" baseline="0" noProof="0">
              <a:ln>
                <a:noFill/>
              </a:ln>
              <a:solidFill>
                <a:schemeClr val="tx1"/>
              </a:solidFill>
              <a:effectLst/>
              <a:uLnTx/>
              <a:uFillTx/>
              <a:latin typeface="+mn-lt"/>
              <a:ea typeface="+mn-ea"/>
              <a:cs typeface="+mn-cs"/>
            </a:endParaRPr>
          </a:p>
        </p:txBody>
      </p:sp>
      <p:sp>
        <p:nvSpPr>
          <p:cNvPr id="4" name="Текст 3"/>
          <p:cNvSpPr>
            <a:spLocks noGrp="1"/>
          </p:cNvSpPr>
          <p:nvPr>
            <p:ph type="body" sz="half" idx="2"/>
          </p:nvPr>
        </p:nvSpPr>
        <p:spPr>
          <a:xfrm>
            <a:off x="2095981" y="5917739"/>
            <a:ext cx="6416040" cy="887398"/>
          </a:xfrm>
        </p:spPr>
        <p:txBody>
          <a:bodyPr/>
          <a:lstStyle>
            <a:lvl1pPr marL="0" indent="0">
              <a:buNone/>
              <a:defRPr sz="1500"/>
            </a:lvl1pPr>
            <a:lvl2pPr marL="497840" indent="0">
              <a:buNone/>
              <a:defRPr sz="1300"/>
            </a:lvl2pPr>
            <a:lvl3pPr marL="995680" indent="0">
              <a:buNone/>
              <a:defRPr sz="1100"/>
            </a:lvl3pPr>
            <a:lvl4pPr marL="1493520" indent="0">
              <a:buNone/>
              <a:defRPr sz="1000"/>
            </a:lvl4pPr>
            <a:lvl5pPr marL="1991360" indent="0">
              <a:buNone/>
              <a:defRPr sz="1000"/>
            </a:lvl5pPr>
            <a:lvl6pPr marL="2489200" indent="0">
              <a:buNone/>
              <a:defRPr sz="1000"/>
            </a:lvl6pPr>
            <a:lvl7pPr marL="2987040" indent="0">
              <a:buNone/>
              <a:defRPr sz="1000"/>
            </a:lvl7pPr>
            <a:lvl8pPr marL="3484880" indent="0">
              <a:buNone/>
              <a:defRPr sz="1000"/>
            </a:lvl8pPr>
            <a:lvl9pPr marL="398272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398774" y="302805"/>
            <a:ext cx="2606517" cy="645157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79227" y="302805"/>
            <a:ext cx="7641326" cy="645157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705" y="4858815"/>
            <a:ext cx="9089390" cy="1501751"/>
          </a:xfrm>
        </p:spPr>
        <p:txBody>
          <a:bodyPr anchor="t"/>
          <a:lstStyle>
            <a:lvl1pPr algn="l">
              <a:defRPr sz="4400" b="1" cap="all"/>
            </a:lvl1pPr>
          </a:lstStyle>
          <a:p>
            <a:r>
              <a:rPr lang="ru-RU" smtClean="0"/>
              <a:t>Образец заголовка</a:t>
            </a:r>
            <a:endParaRPr lang="ru-RU"/>
          </a:p>
        </p:txBody>
      </p:sp>
      <p:sp>
        <p:nvSpPr>
          <p:cNvPr id="3" name="Текст 2"/>
          <p:cNvSpPr>
            <a:spLocks noGrp="1"/>
          </p:cNvSpPr>
          <p:nvPr>
            <p:ph type="body" idx="1"/>
          </p:nvPr>
        </p:nvSpPr>
        <p:spPr>
          <a:xfrm>
            <a:off x="844705" y="3204786"/>
            <a:ext cx="9089390" cy="1654026"/>
          </a:xfrm>
        </p:spPr>
        <p:txBody>
          <a:bodyPr anchor="b"/>
          <a:lstStyle>
            <a:lvl1pPr marL="0" indent="0">
              <a:buNone/>
              <a:defRPr sz="2200">
                <a:solidFill>
                  <a:schemeClr val="tx1">
                    <a:tint val="75000"/>
                  </a:schemeClr>
                </a:solidFill>
              </a:defRPr>
            </a:lvl1pPr>
            <a:lvl2pPr marL="497840" indent="0">
              <a:buNone/>
              <a:defRPr sz="2000">
                <a:solidFill>
                  <a:schemeClr val="tx1">
                    <a:tint val="75000"/>
                  </a:schemeClr>
                </a:solidFill>
              </a:defRPr>
            </a:lvl2pPr>
            <a:lvl3pPr marL="995680" indent="0">
              <a:buNone/>
              <a:defRPr sz="1700">
                <a:solidFill>
                  <a:schemeClr val="tx1">
                    <a:tint val="75000"/>
                  </a:schemeClr>
                </a:solidFill>
              </a:defRPr>
            </a:lvl3pPr>
            <a:lvl4pPr marL="1493520" indent="0">
              <a:buNone/>
              <a:defRPr sz="1500">
                <a:solidFill>
                  <a:schemeClr val="tx1">
                    <a:tint val="75000"/>
                  </a:schemeClr>
                </a:solidFill>
              </a:defRPr>
            </a:lvl4pPr>
            <a:lvl5pPr marL="1991360" indent="0">
              <a:buNone/>
              <a:defRPr sz="1500">
                <a:solidFill>
                  <a:schemeClr val="tx1">
                    <a:tint val="75000"/>
                  </a:schemeClr>
                </a:solidFill>
              </a:defRPr>
            </a:lvl5pPr>
            <a:lvl6pPr marL="2489200" indent="0">
              <a:buNone/>
              <a:defRPr sz="1500">
                <a:solidFill>
                  <a:schemeClr val="tx1">
                    <a:tint val="75000"/>
                  </a:schemeClr>
                </a:solidFill>
              </a:defRPr>
            </a:lvl6pPr>
            <a:lvl7pPr marL="2987040" indent="0">
              <a:buNone/>
              <a:defRPr sz="1500">
                <a:solidFill>
                  <a:schemeClr val="tx1">
                    <a:tint val="75000"/>
                  </a:schemeClr>
                </a:solidFill>
              </a:defRPr>
            </a:lvl7pPr>
            <a:lvl8pPr marL="3484880" indent="0">
              <a:buNone/>
              <a:defRPr sz="1500">
                <a:solidFill>
                  <a:schemeClr val="tx1">
                    <a:tint val="75000"/>
                  </a:schemeClr>
                </a:solidFill>
              </a:defRPr>
            </a:lvl8pPr>
            <a:lvl9pPr marL="3982720" indent="0">
              <a:buNone/>
              <a:defRPr sz="15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79226" y="1764299"/>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881370" y="1764299"/>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2801"/>
            <a:ext cx="9624060" cy="1260211"/>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34670" y="1692533"/>
            <a:ext cx="4724775" cy="705367"/>
          </a:xfrm>
        </p:spPr>
        <p:txBody>
          <a:bodyPr anchor="b"/>
          <a:lstStyle>
            <a:lvl1pPr marL="0" indent="0">
              <a:buNone/>
              <a:defRPr sz="2600" b="1"/>
            </a:lvl1pPr>
            <a:lvl2pPr marL="497840" indent="0">
              <a:buNone/>
              <a:defRPr sz="2200" b="1"/>
            </a:lvl2pPr>
            <a:lvl3pPr marL="995680" indent="0">
              <a:buNone/>
              <a:defRPr sz="2000" b="1"/>
            </a:lvl3pPr>
            <a:lvl4pPr marL="1493520" indent="0">
              <a:buNone/>
              <a:defRPr sz="1700" b="1"/>
            </a:lvl4pPr>
            <a:lvl5pPr marL="1991360" indent="0">
              <a:buNone/>
              <a:defRPr sz="1700" b="1"/>
            </a:lvl5pPr>
            <a:lvl6pPr marL="2489200" indent="0">
              <a:buNone/>
              <a:defRPr sz="1700" b="1"/>
            </a:lvl6pPr>
            <a:lvl7pPr marL="2987040" indent="0">
              <a:buNone/>
              <a:defRPr sz="1700" b="1"/>
            </a:lvl7pPr>
            <a:lvl8pPr marL="3484880" indent="0">
              <a:buNone/>
              <a:defRPr sz="1700" b="1"/>
            </a:lvl8pPr>
            <a:lvl9pPr marL="3982720" indent="0">
              <a:buNone/>
              <a:defRPr sz="1700" b="1"/>
            </a:lvl9pPr>
          </a:lstStyle>
          <a:p>
            <a:pPr lvl="0"/>
            <a:r>
              <a:rPr lang="ru-RU" smtClean="0"/>
              <a:t>Образец текста</a:t>
            </a:r>
          </a:p>
        </p:txBody>
      </p:sp>
      <p:sp>
        <p:nvSpPr>
          <p:cNvPr id="4" name="Объект 3"/>
          <p:cNvSpPr>
            <a:spLocks noGrp="1"/>
          </p:cNvSpPr>
          <p:nvPr>
            <p:ph sz="half" idx="2"/>
          </p:nvPr>
        </p:nvSpPr>
        <p:spPr>
          <a:xfrm>
            <a:off x="534670" y="2397901"/>
            <a:ext cx="4724775"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432100" y="1692533"/>
            <a:ext cx="4726632" cy="705367"/>
          </a:xfrm>
        </p:spPr>
        <p:txBody>
          <a:bodyPr anchor="b"/>
          <a:lstStyle>
            <a:lvl1pPr marL="0" indent="0">
              <a:buNone/>
              <a:defRPr sz="2600" b="1"/>
            </a:lvl1pPr>
            <a:lvl2pPr marL="497840" indent="0">
              <a:buNone/>
              <a:defRPr sz="2200" b="1"/>
            </a:lvl2pPr>
            <a:lvl3pPr marL="995680" indent="0">
              <a:buNone/>
              <a:defRPr sz="2000" b="1"/>
            </a:lvl3pPr>
            <a:lvl4pPr marL="1493520" indent="0">
              <a:buNone/>
              <a:defRPr sz="1700" b="1"/>
            </a:lvl4pPr>
            <a:lvl5pPr marL="1991360" indent="0">
              <a:buNone/>
              <a:defRPr sz="1700" b="1"/>
            </a:lvl5pPr>
            <a:lvl6pPr marL="2489200" indent="0">
              <a:buNone/>
              <a:defRPr sz="1700" b="1"/>
            </a:lvl6pPr>
            <a:lvl7pPr marL="2987040" indent="0">
              <a:buNone/>
              <a:defRPr sz="1700" b="1"/>
            </a:lvl7pPr>
            <a:lvl8pPr marL="3484880" indent="0">
              <a:buNone/>
              <a:defRPr sz="1700" b="1"/>
            </a:lvl8pPr>
            <a:lvl9pPr marL="3982720" indent="0">
              <a:buNone/>
              <a:defRPr sz="1700" b="1"/>
            </a:lvl9pPr>
          </a:lstStyle>
          <a:p>
            <a:pPr lvl="0"/>
            <a:r>
              <a:rPr lang="ru-RU" smtClean="0"/>
              <a:t>Образец текста</a:t>
            </a:r>
          </a:p>
        </p:txBody>
      </p:sp>
      <p:sp>
        <p:nvSpPr>
          <p:cNvPr id="6" name="Объект 5"/>
          <p:cNvSpPr>
            <a:spLocks noGrp="1"/>
          </p:cNvSpPr>
          <p:nvPr>
            <p:ph sz="quarter" idx="4"/>
          </p:nvPr>
        </p:nvSpPr>
        <p:spPr>
          <a:xfrm>
            <a:off x="5432100" y="2397901"/>
            <a:ext cx="4726632"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670" y="301050"/>
            <a:ext cx="3518055" cy="1281214"/>
          </a:xfrm>
        </p:spPr>
        <p:txBody>
          <a:bodyPr anchor="b"/>
          <a:lstStyle>
            <a:lvl1pPr algn="l">
              <a:defRPr sz="2200" b="1"/>
            </a:lvl1pPr>
          </a:lstStyle>
          <a:p>
            <a:r>
              <a:rPr lang="ru-RU" smtClean="0"/>
              <a:t>Образец заголовка</a:t>
            </a:r>
            <a:endParaRPr lang="ru-RU"/>
          </a:p>
        </p:txBody>
      </p:sp>
      <p:sp>
        <p:nvSpPr>
          <p:cNvPr id="3" name="Объект 2"/>
          <p:cNvSpPr>
            <a:spLocks noGrp="1"/>
          </p:cNvSpPr>
          <p:nvPr>
            <p:ph idx="1"/>
          </p:nvPr>
        </p:nvSpPr>
        <p:spPr>
          <a:xfrm>
            <a:off x="4180824" y="301054"/>
            <a:ext cx="5977907" cy="6453328"/>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34670" y="1582268"/>
            <a:ext cx="3518055" cy="5172114"/>
          </a:xfrm>
        </p:spPr>
        <p:txBody>
          <a:bodyPr/>
          <a:lstStyle>
            <a:lvl1pPr marL="0" indent="0">
              <a:buNone/>
              <a:defRPr sz="1500"/>
            </a:lvl1pPr>
            <a:lvl2pPr marL="497840" indent="0">
              <a:buNone/>
              <a:defRPr sz="1300"/>
            </a:lvl2pPr>
            <a:lvl3pPr marL="995680" indent="0">
              <a:buNone/>
              <a:defRPr sz="1100"/>
            </a:lvl3pPr>
            <a:lvl4pPr marL="1493520" indent="0">
              <a:buNone/>
              <a:defRPr sz="1000"/>
            </a:lvl4pPr>
            <a:lvl5pPr marL="1991360" indent="0">
              <a:buNone/>
              <a:defRPr sz="1000"/>
            </a:lvl5pPr>
            <a:lvl6pPr marL="2489200" indent="0">
              <a:buNone/>
              <a:defRPr sz="1000"/>
            </a:lvl6pPr>
            <a:lvl7pPr marL="2987040" indent="0">
              <a:buNone/>
              <a:defRPr sz="1000"/>
            </a:lvl7pPr>
            <a:lvl8pPr marL="3484880" indent="0">
              <a:buNone/>
              <a:defRPr sz="1000"/>
            </a:lvl8pPr>
            <a:lvl9pPr marL="398272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981" y="5292884"/>
            <a:ext cx="6416040" cy="624855"/>
          </a:xfrm>
        </p:spPr>
        <p:txBody>
          <a:bodyPr anchor="b"/>
          <a:lstStyle>
            <a:lvl1pPr algn="l">
              <a:defRPr sz="2200" b="1"/>
            </a:lvl1pPr>
          </a:lstStyle>
          <a:p>
            <a:r>
              <a:rPr lang="ru-RU" smtClean="0"/>
              <a:t>Образец заголовка</a:t>
            </a:r>
            <a:endParaRPr lang="ru-RU"/>
          </a:p>
        </p:txBody>
      </p:sp>
      <p:sp>
        <p:nvSpPr>
          <p:cNvPr id="3" name="Рисунок 2"/>
          <p:cNvSpPr>
            <a:spLocks noGrp="1"/>
          </p:cNvSpPr>
          <p:nvPr>
            <p:ph type="pic" idx="1"/>
          </p:nvPr>
        </p:nvSpPr>
        <p:spPr>
          <a:xfrm>
            <a:off x="2095981" y="675613"/>
            <a:ext cx="6416040" cy="4536758"/>
          </a:xfrm>
        </p:spPr>
        <p:txBody>
          <a:bodyPr vert="horz" wrap="square" lIns="99569" tIns="49785" rIns="99569" bIns="49785" numCol="1" rtlCol="0" anchor="t" anchorCtr="0" compatLnSpc="1">
            <a:normAutofit/>
          </a:bodyPr>
          <a:lstStyle>
            <a:lvl1pPr marL="0" indent="0">
              <a:buNone/>
              <a:defRPr sz="3500"/>
            </a:lvl1pPr>
            <a:lvl2pPr marL="497840" indent="0">
              <a:buNone/>
              <a:defRPr sz="3000"/>
            </a:lvl2pPr>
            <a:lvl3pPr marL="995680" indent="0">
              <a:buNone/>
              <a:defRPr sz="2600"/>
            </a:lvl3pPr>
            <a:lvl4pPr marL="1493520" indent="0">
              <a:buNone/>
              <a:defRPr sz="2200"/>
            </a:lvl4pPr>
            <a:lvl5pPr marL="1991360" indent="0">
              <a:buNone/>
              <a:defRPr sz="2200"/>
            </a:lvl5pPr>
            <a:lvl6pPr marL="2489200" indent="0">
              <a:buNone/>
              <a:defRPr sz="2200"/>
            </a:lvl6pPr>
            <a:lvl7pPr marL="2987040" indent="0">
              <a:buNone/>
              <a:defRPr sz="2200"/>
            </a:lvl7pPr>
            <a:lvl8pPr marL="3484880" indent="0">
              <a:buNone/>
              <a:defRPr sz="2200"/>
            </a:lvl8pPr>
            <a:lvl9pPr marL="3982720" indent="0">
              <a:buNone/>
              <a:defRPr sz="22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ru-RU" sz="3500" b="0" i="0" u="none" strike="noStrike" kern="1200" cap="none" spc="0" normalizeH="0" baseline="0" noProof="0">
              <a:ln>
                <a:noFill/>
              </a:ln>
              <a:solidFill>
                <a:schemeClr val="tx1"/>
              </a:solidFill>
              <a:effectLst/>
              <a:uLnTx/>
              <a:uFillTx/>
              <a:latin typeface="+mn-lt"/>
              <a:ea typeface="+mn-ea"/>
              <a:cs typeface="+mn-cs"/>
            </a:endParaRPr>
          </a:p>
        </p:txBody>
      </p:sp>
      <p:sp>
        <p:nvSpPr>
          <p:cNvPr id="4" name="Текст 3"/>
          <p:cNvSpPr>
            <a:spLocks noGrp="1"/>
          </p:cNvSpPr>
          <p:nvPr>
            <p:ph type="body" sz="half" idx="2"/>
          </p:nvPr>
        </p:nvSpPr>
        <p:spPr>
          <a:xfrm>
            <a:off x="2095981" y="5917739"/>
            <a:ext cx="6416040" cy="887398"/>
          </a:xfrm>
        </p:spPr>
        <p:txBody>
          <a:bodyPr/>
          <a:lstStyle>
            <a:lvl1pPr marL="0" indent="0">
              <a:buNone/>
              <a:defRPr sz="1500"/>
            </a:lvl1pPr>
            <a:lvl2pPr marL="497840" indent="0">
              <a:buNone/>
              <a:defRPr sz="1300"/>
            </a:lvl2pPr>
            <a:lvl3pPr marL="995680" indent="0">
              <a:buNone/>
              <a:defRPr sz="1100"/>
            </a:lvl3pPr>
            <a:lvl4pPr marL="1493520" indent="0">
              <a:buNone/>
              <a:defRPr sz="1000"/>
            </a:lvl4pPr>
            <a:lvl5pPr marL="1991360" indent="0">
              <a:buNone/>
              <a:defRPr sz="1000"/>
            </a:lvl5pPr>
            <a:lvl6pPr marL="2489200" indent="0">
              <a:buNone/>
              <a:defRPr sz="1000"/>
            </a:lvl6pPr>
            <a:lvl7pPr marL="2987040" indent="0">
              <a:buNone/>
              <a:defRPr sz="1000"/>
            </a:lvl7pPr>
            <a:lvl8pPr marL="3484880" indent="0">
              <a:buNone/>
              <a:defRPr sz="1000"/>
            </a:lvl8pPr>
            <a:lvl9pPr marL="398272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a:xfrm>
            <a:off x="534988" y="303213"/>
            <a:ext cx="9623425" cy="1260475"/>
          </a:xfrm>
          <a:prstGeom prst="rect">
            <a:avLst/>
          </a:prstGeom>
          <a:noFill/>
          <a:ln w="9525">
            <a:noFill/>
          </a:ln>
        </p:spPr>
        <p:txBody>
          <a:bodyPr lIns="99569" tIns="49785" rIns="99569" bIns="49785" anchor="ctr"/>
          <a:lstStyle/>
          <a:p>
            <a:pPr lvl="0"/>
            <a:r>
              <a:rPr lang="ru-RU" altLang="ru-RU" dirty="0"/>
              <a:t>Образец заголовка</a:t>
            </a:r>
          </a:p>
        </p:txBody>
      </p:sp>
      <p:sp>
        <p:nvSpPr>
          <p:cNvPr id="1027" name="Текст 2"/>
          <p:cNvSpPr>
            <a:spLocks noGrp="1"/>
          </p:cNvSpPr>
          <p:nvPr>
            <p:ph type="body" idx="1"/>
          </p:nvPr>
        </p:nvSpPr>
        <p:spPr>
          <a:xfrm>
            <a:off x="534988" y="1763713"/>
            <a:ext cx="9623425" cy="4991100"/>
          </a:xfrm>
          <a:prstGeom prst="rect">
            <a:avLst/>
          </a:prstGeom>
          <a:noFill/>
          <a:ln w="9525">
            <a:noFill/>
          </a:ln>
        </p:spPr>
        <p:txBody>
          <a:bodyPr lIns="99569" tIns="49785" rIns="99569" bIns="49785"/>
          <a:lstStyle/>
          <a:p>
            <a:pPr lvl="0"/>
            <a:r>
              <a:rPr lang="ru-RU" altLang="ru-RU" dirty="0"/>
              <a:t>Образец текста</a:t>
            </a:r>
          </a:p>
          <a:p>
            <a:pPr lvl="1"/>
            <a:r>
              <a:rPr lang="ru-RU" altLang="ru-RU" dirty="0"/>
              <a:t>Второй уровень</a:t>
            </a:r>
          </a:p>
          <a:p>
            <a:pPr lvl="2"/>
            <a:r>
              <a:rPr lang="ru-RU" altLang="ru-RU" dirty="0"/>
              <a:t>Третий уровень</a:t>
            </a:r>
          </a:p>
          <a:p>
            <a:pPr lvl="3"/>
            <a:r>
              <a:rPr lang="ru-RU" altLang="ru-RU" dirty="0"/>
              <a:t>Четвертый уровень</a:t>
            </a:r>
          </a:p>
          <a:p>
            <a:pPr lvl="4"/>
            <a:r>
              <a:rPr lang="ru-RU" altLang="ru-RU" dirty="0"/>
              <a:t>Пятый уровень</a:t>
            </a:r>
          </a:p>
        </p:txBody>
      </p:sp>
      <p:sp>
        <p:nvSpPr>
          <p:cNvPr id="1028" name="Дата 3"/>
          <p:cNvSpPr>
            <a:spLocks noGrp="1"/>
          </p:cNvSpPr>
          <p:nvPr>
            <p:ph type="dt" sz="half" idx="2"/>
          </p:nvPr>
        </p:nvSpPr>
        <p:spPr bwMode="auto">
          <a:xfrm>
            <a:off x="534988" y="7008813"/>
            <a:ext cx="2495550" cy="401638"/>
          </a:xfrm>
          <a:prstGeom prst="rect">
            <a:avLst/>
          </a:prstGeom>
          <a:noFill/>
          <a:ln>
            <a:noFill/>
          </a:ln>
        </p:spPr>
        <p:txBody>
          <a:bodyPr vert="horz" wrap="square" lIns="99569" tIns="49785" rIns="99569" bIns="49785" numCol="1" anchor="ctr" anchorCtr="0" compatLnSpc="1"/>
          <a:lstStyle>
            <a:lvl1pPr eaLnBrk="1" hangingPunct="1">
              <a:buClr>
                <a:srgbClr val="000000"/>
              </a:buClr>
              <a:buFont typeface="Arial" panose="020B0604020202020204" pitchFamily="34" charset="0"/>
              <a:buNone/>
              <a:defRPr sz="1300">
                <a:solidFill>
                  <a:srgbClr val="898989"/>
                </a:solidFill>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29" name="Нижний колонтитул 4"/>
          <p:cNvSpPr>
            <a:spLocks noGrp="1"/>
          </p:cNvSpPr>
          <p:nvPr>
            <p:ph type="ftr" sz="quarter" idx="3"/>
          </p:nvPr>
        </p:nvSpPr>
        <p:spPr bwMode="auto">
          <a:xfrm>
            <a:off x="3652838" y="7008813"/>
            <a:ext cx="3387725" cy="401638"/>
          </a:xfrm>
          <a:prstGeom prst="rect">
            <a:avLst/>
          </a:prstGeom>
          <a:noFill/>
          <a:ln>
            <a:noFill/>
          </a:ln>
        </p:spPr>
        <p:txBody>
          <a:bodyPr vert="horz" wrap="square" lIns="99569" tIns="49785" rIns="99569" bIns="49785" numCol="1" anchor="ctr" anchorCtr="0" compatLnSpc="1"/>
          <a:lstStyle>
            <a:lvl1pPr algn="ctr" eaLnBrk="1" hangingPunct="1">
              <a:buClr>
                <a:srgbClr val="000000"/>
              </a:buClr>
              <a:buFont typeface="Arial" panose="020B0604020202020204" pitchFamily="34" charset="0"/>
              <a:buNone/>
              <a:defRPr sz="1300">
                <a:solidFill>
                  <a:srgbClr val="898989"/>
                </a:solidFill>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30" name="Номер слайда 5"/>
          <p:cNvSpPr>
            <a:spLocks noGrp="1"/>
          </p:cNvSpPr>
          <p:nvPr>
            <p:ph type="sldNum" sz="quarter" idx="4"/>
          </p:nvPr>
        </p:nvSpPr>
        <p:spPr bwMode="auto">
          <a:xfrm>
            <a:off x="7662863" y="7008813"/>
            <a:ext cx="2495550" cy="401638"/>
          </a:xfrm>
          <a:prstGeom prst="rect">
            <a:avLst/>
          </a:prstGeom>
          <a:noFill/>
          <a:ln>
            <a:noFill/>
          </a:ln>
        </p:spPr>
        <p:txBody>
          <a:bodyPr vert="horz" wrap="square" lIns="99569" tIns="49785" rIns="99569" bIns="49785" numCol="1" anchor="ctr" anchorCtr="0" compatLnSpc="1"/>
          <a:lstStyle>
            <a:lvl1pPr algn="r">
              <a:buFont typeface="Arial" panose="020B0604020202020204" pitchFamily="34" charset="0"/>
              <a:defRPr sz="1300">
                <a:solidFill>
                  <a:srgbClr val="898989"/>
                </a:solidFill>
              </a:defRPr>
            </a:lvl1p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800" kern="1200">
          <a:solidFill>
            <a:schemeClr val="tx1"/>
          </a:solidFill>
          <a:latin typeface="+mj-lt"/>
          <a:ea typeface="+mj-ea"/>
          <a:cs typeface="+mj-cs"/>
        </a:defRPr>
      </a:lvl1pPr>
      <a:lvl2pPr algn="ctr" rtl="0" eaLnBrk="0" fontAlgn="base" hangingPunct="0">
        <a:spcBef>
          <a:spcPct val="0"/>
        </a:spcBef>
        <a:spcAft>
          <a:spcPct val="0"/>
        </a:spcAft>
        <a:defRPr sz="4800">
          <a:solidFill>
            <a:schemeClr val="tx1"/>
          </a:solidFill>
          <a:latin typeface="Calibri" panose="020F0502020204030204" pitchFamily="34" charset="0"/>
        </a:defRPr>
      </a:lvl2pPr>
      <a:lvl3pPr algn="ctr" rtl="0" eaLnBrk="0" fontAlgn="base" hangingPunct="0">
        <a:spcBef>
          <a:spcPct val="0"/>
        </a:spcBef>
        <a:spcAft>
          <a:spcPct val="0"/>
        </a:spcAft>
        <a:defRPr sz="4800">
          <a:solidFill>
            <a:schemeClr val="tx1"/>
          </a:solidFill>
          <a:latin typeface="Calibri" panose="020F0502020204030204" pitchFamily="34" charset="0"/>
        </a:defRPr>
      </a:lvl3pPr>
      <a:lvl4pPr algn="ctr" rtl="0" eaLnBrk="0" fontAlgn="base" hangingPunct="0">
        <a:spcBef>
          <a:spcPct val="0"/>
        </a:spcBef>
        <a:spcAft>
          <a:spcPct val="0"/>
        </a:spcAft>
        <a:defRPr sz="4800">
          <a:solidFill>
            <a:schemeClr val="tx1"/>
          </a:solidFill>
          <a:latin typeface="Calibri" panose="020F0502020204030204" pitchFamily="34" charset="0"/>
        </a:defRPr>
      </a:lvl4pPr>
      <a:lvl5pPr algn="ctr" rtl="0" eaLnBrk="0" fontAlgn="base" hangingPunct="0">
        <a:spcBef>
          <a:spcPct val="0"/>
        </a:spcBef>
        <a:spcAft>
          <a:spcPct val="0"/>
        </a:spcAft>
        <a:defRPr sz="4800">
          <a:solidFill>
            <a:schemeClr val="tx1"/>
          </a:solidFill>
          <a:latin typeface="Calibri" panose="020F0502020204030204" pitchFamily="34" charset="0"/>
        </a:defRPr>
      </a:lvl5pPr>
      <a:lvl6pPr marL="497840" algn="ctr" rtl="0" fontAlgn="base">
        <a:spcBef>
          <a:spcPct val="0"/>
        </a:spcBef>
        <a:spcAft>
          <a:spcPct val="0"/>
        </a:spcAft>
        <a:defRPr sz="4800">
          <a:solidFill>
            <a:schemeClr val="tx1"/>
          </a:solidFill>
          <a:latin typeface="Calibri" panose="020F0502020204030204" pitchFamily="34" charset="0"/>
        </a:defRPr>
      </a:lvl6pPr>
      <a:lvl7pPr marL="995680" algn="ctr" rtl="0" fontAlgn="base">
        <a:spcBef>
          <a:spcPct val="0"/>
        </a:spcBef>
        <a:spcAft>
          <a:spcPct val="0"/>
        </a:spcAft>
        <a:defRPr sz="4800">
          <a:solidFill>
            <a:schemeClr val="tx1"/>
          </a:solidFill>
          <a:latin typeface="Calibri" panose="020F0502020204030204" pitchFamily="34" charset="0"/>
        </a:defRPr>
      </a:lvl7pPr>
      <a:lvl8pPr marL="1493520" algn="ctr" rtl="0" fontAlgn="base">
        <a:spcBef>
          <a:spcPct val="0"/>
        </a:spcBef>
        <a:spcAft>
          <a:spcPct val="0"/>
        </a:spcAft>
        <a:defRPr sz="4800">
          <a:solidFill>
            <a:schemeClr val="tx1"/>
          </a:solidFill>
          <a:latin typeface="Calibri" panose="020F0502020204030204" pitchFamily="34" charset="0"/>
        </a:defRPr>
      </a:lvl8pPr>
      <a:lvl9pPr marL="1991360" algn="ctr" rtl="0" fontAlgn="base">
        <a:spcBef>
          <a:spcPct val="0"/>
        </a:spcBef>
        <a:spcAft>
          <a:spcPct val="0"/>
        </a:spcAft>
        <a:defRPr sz="4800">
          <a:solidFill>
            <a:schemeClr val="tx1"/>
          </a:solidFill>
          <a:latin typeface="Calibri" panose="020F0502020204030204" pitchFamily="34" charset="0"/>
        </a:defRPr>
      </a:lvl9pPr>
    </p:titleStyle>
    <p:bodyStyle>
      <a:lvl1pPr marL="373380" indent="-373380"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1pPr>
      <a:lvl2pPr marL="808355" indent="-31115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41805"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4pPr>
      <a:lvl5pPr marL="2240280"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5pPr>
      <a:lvl6pPr marL="273812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6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0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4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ru-RU"/>
      </a:defPPr>
      <a:lvl1pPr marL="0" algn="l" defTabSz="995680" rtl="0" eaLnBrk="1" latinLnBrk="0" hangingPunct="1">
        <a:defRPr sz="2000" kern="1200">
          <a:solidFill>
            <a:schemeClr val="tx1"/>
          </a:solidFill>
          <a:latin typeface="+mn-lt"/>
          <a:ea typeface="+mn-ea"/>
          <a:cs typeface="+mn-cs"/>
        </a:defRPr>
      </a:lvl1pPr>
      <a:lvl2pPr marL="497840" algn="l" defTabSz="995680" rtl="0" eaLnBrk="1" latinLnBrk="0" hangingPunct="1">
        <a:defRPr sz="2000" kern="1200">
          <a:solidFill>
            <a:schemeClr val="tx1"/>
          </a:solidFill>
          <a:latin typeface="+mn-lt"/>
          <a:ea typeface="+mn-ea"/>
          <a:cs typeface="+mn-cs"/>
        </a:defRPr>
      </a:lvl2pPr>
      <a:lvl3pPr marL="995680" algn="l" defTabSz="995680" rtl="0" eaLnBrk="1" latinLnBrk="0" hangingPunct="1">
        <a:defRPr sz="2000" kern="1200">
          <a:solidFill>
            <a:schemeClr val="tx1"/>
          </a:solidFill>
          <a:latin typeface="+mn-lt"/>
          <a:ea typeface="+mn-ea"/>
          <a:cs typeface="+mn-cs"/>
        </a:defRPr>
      </a:lvl3pPr>
      <a:lvl4pPr marL="1493520" algn="l" defTabSz="995680" rtl="0" eaLnBrk="1" latinLnBrk="0" hangingPunct="1">
        <a:defRPr sz="2000" kern="1200">
          <a:solidFill>
            <a:schemeClr val="tx1"/>
          </a:solidFill>
          <a:latin typeface="+mn-lt"/>
          <a:ea typeface="+mn-ea"/>
          <a:cs typeface="+mn-cs"/>
        </a:defRPr>
      </a:lvl4pPr>
      <a:lvl5pPr marL="1991360" algn="l" defTabSz="995680" rtl="0" eaLnBrk="1" latinLnBrk="0" hangingPunct="1">
        <a:defRPr sz="2000" kern="1200">
          <a:solidFill>
            <a:schemeClr val="tx1"/>
          </a:solidFill>
          <a:latin typeface="+mn-lt"/>
          <a:ea typeface="+mn-ea"/>
          <a:cs typeface="+mn-cs"/>
        </a:defRPr>
      </a:lvl5pPr>
      <a:lvl6pPr marL="2489200" algn="l" defTabSz="995680" rtl="0" eaLnBrk="1" latinLnBrk="0" hangingPunct="1">
        <a:defRPr sz="2000" kern="1200">
          <a:solidFill>
            <a:schemeClr val="tx1"/>
          </a:solidFill>
          <a:latin typeface="+mn-lt"/>
          <a:ea typeface="+mn-ea"/>
          <a:cs typeface="+mn-cs"/>
        </a:defRPr>
      </a:lvl6pPr>
      <a:lvl7pPr marL="2987040" algn="l" defTabSz="995680" rtl="0" eaLnBrk="1" latinLnBrk="0" hangingPunct="1">
        <a:defRPr sz="2000" kern="1200">
          <a:solidFill>
            <a:schemeClr val="tx1"/>
          </a:solidFill>
          <a:latin typeface="+mn-lt"/>
          <a:ea typeface="+mn-ea"/>
          <a:cs typeface="+mn-cs"/>
        </a:defRPr>
      </a:lvl7pPr>
      <a:lvl8pPr marL="3484880" algn="l" defTabSz="995680" rtl="0" eaLnBrk="1" latinLnBrk="0" hangingPunct="1">
        <a:defRPr sz="2000" kern="1200">
          <a:solidFill>
            <a:schemeClr val="tx1"/>
          </a:solidFill>
          <a:latin typeface="+mn-lt"/>
          <a:ea typeface="+mn-ea"/>
          <a:cs typeface="+mn-cs"/>
        </a:defRPr>
      </a:lvl8pPr>
      <a:lvl9pPr marL="3982720" algn="l" defTabSz="995680"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a:xfrm>
            <a:off x="534988" y="303213"/>
            <a:ext cx="9623425" cy="1260475"/>
          </a:xfrm>
          <a:prstGeom prst="rect">
            <a:avLst/>
          </a:prstGeom>
          <a:noFill/>
          <a:ln w="9525">
            <a:noFill/>
          </a:ln>
        </p:spPr>
        <p:txBody>
          <a:bodyPr lIns="99569" tIns="49785" rIns="99569" bIns="49785" anchor="ctr"/>
          <a:lstStyle/>
          <a:p>
            <a:pPr lvl="0"/>
            <a:r>
              <a:rPr lang="ru-RU" altLang="ru-RU" dirty="0"/>
              <a:t>Образец заголовка</a:t>
            </a:r>
          </a:p>
        </p:txBody>
      </p:sp>
      <p:sp>
        <p:nvSpPr>
          <p:cNvPr id="1027" name="Текст 2"/>
          <p:cNvSpPr>
            <a:spLocks noGrp="1"/>
          </p:cNvSpPr>
          <p:nvPr>
            <p:ph type="body" idx="1"/>
          </p:nvPr>
        </p:nvSpPr>
        <p:spPr>
          <a:xfrm>
            <a:off x="534988" y="1763713"/>
            <a:ext cx="9623425" cy="4991100"/>
          </a:xfrm>
          <a:prstGeom prst="rect">
            <a:avLst/>
          </a:prstGeom>
          <a:noFill/>
          <a:ln w="9525">
            <a:noFill/>
          </a:ln>
        </p:spPr>
        <p:txBody>
          <a:bodyPr lIns="99569" tIns="49785" rIns="99569" bIns="49785"/>
          <a:lstStyle/>
          <a:p>
            <a:pPr lvl="0"/>
            <a:r>
              <a:rPr lang="ru-RU" altLang="ru-RU" dirty="0"/>
              <a:t>Образец текста</a:t>
            </a:r>
          </a:p>
          <a:p>
            <a:pPr lvl="1"/>
            <a:r>
              <a:rPr lang="ru-RU" altLang="ru-RU" dirty="0"/>
              <a:t>Второй уровень</a:t>
            </a:r>
          </a:p>
          <a:p>
            <a:pPr lvl="2"/>
            <a:r>
              <a:rPr lang="ru-RU" altLang="ru-RU" dirty="0"/>
              <a:t>Третий уровень</a:t>
            </a:r>
          </a:p>
          <a:p>
            <a:pPr lvl="3"/>
            <a:r>
              <a:rPr lang="ru-RU" altLang="ru-RU" dirty="0"/>
              <a:t>Четвертый уровень</a:t>
            </a:r>
          </a:p>
          <a:p>
            <a:pPr lvl="4"/>
            <a:r>
              <a:rPr lang="ru-RU" altLang="ru-RU" dirty="0"/>
              <a:t>Пятый уровень</a:t>
            </a:r>
          </a:p>
        </p:txBody>
      </p:sp>
      <p:sp>
        <p:nvSpPr>
          <p:cNvPr id="1028" name="Дата 3"/>
          <p:cNvSpPr>
            <a:spLocks noGrp="1"/>
          </p:cNvSpPr>
          <p:nvPr>
            <p:ph type="dt" sz="half" idx="2"/>
          </p:nvPr>
        </p:nvSpPr>
        <p:spPr bwMode="auto">
          <a:xfrm>
            <a:off x="534988" y="7008813"/>
            <a:ext cx="2495550" cy="401638"/>
          </a:xfrm>
          <a:prstGeom prst="rect">
            <a:avLst/>
          </a:prstGeom>
          <a:noFill/>
          <a:ln>
            <a:noFill/>
          </a:ln>
        </p:spPr>
        <p:txBody>
          <a:bodyPr vert="horz" wrap="square" lIns="99569" tIns="49785" rIns="99569" bIns="49785" numCol="1" anchor="ctr" anchorCtr="0" compatLnSpc="1"/>
          <a:lstStyle>
            <a:lvl1pPr eaLnBrk="1" hangingPunct="1">
              <a:buClr>
                <a:srgbClr val="000000"/>
              </a:buClr>
              <a:buFont typeface="Arial" panose="020B0604020202020204" pitchFamily="34" charset="0"/>
              <a:buNone/>
              <a:defRPr sz="1300">
                <a:solidFill>
                  <a:srgbClr val="898989"/>
                </a:solidFill>
              </a:defRPr>
            </a:lvl1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29" name="Нижний колонтитул 4"/>
          <p:cNvSpPr>
            <a:spLocks noGrp="1"/>
          </p:cNvSpPr>
          <p:nvPr>
            <p:ph type="ftr" sz="quarter" idx="3"/>
          </p:nvPr>
        </p:nvSpPr>
        <p:spPr bwMode="auto">
          <a:xfrm>
            <a:off x="3652838" y="7008813"/>
            <a:ext cx="3387725" cy="401638"/>
          </a:xfrm>
          <a:prstGeom prst="rect">
            <a:avLst/>
          </a:prstGeom>
          <a:noFill/>
          <a:ln>
            <a:noFill/>
          </a:ln>
        </p:spPr>
        <p:txBody>
          <a:bodyPr vert="horz" wrap="square" lIns="99569" tIns="49785" rIns="99569" bIns="49785" numCol="1" anchor="ctr" anchorCtr="0" compatLnSpc="1"/>
          <a:lstStyle>
            <a:lvl1pPr algn="ctr" eaLnBrk="1" hangingPunct="1">
              <a:buClr>
                <a:srgbClr val="000000"/>
              </a:buClr>
              <a:buFont typeface="Arial" panose="020B0604020202020204" pitchFamily="34" charset="0"/>
              <a:buNone/>
              <a:defRPr sz="1300">
                <a:solidFill>
                  <a:srgbClr val="898989"/>
                </a:solidFill>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ru-RU" altLang="ru-RU" sz="13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30" name="Номер слайда 5"/>
          <p:cNvSpPr>
            <a:spLocks noGrp="1"/>
          </p:cNvSpPr>
          <p:nvPr>
            <p:ph type="sldNum" sz="quarter" idx="4"/>
          </p:nvPr>
        </p:nvSpPr>
        <p:spPr bwMode="auto">
          <a:xfrm>
            <a:off x="7662863" y="7008813"/>
            <a:ext cx="2495550" cy="401638"/>
          </a:xfrm>
          <a:prstGeom prst="rect">
            <a:avLst/>
          </a:prstGeom>
          <a:noFill/>
          <a:ln>
            <a:noFill/>
          </a:ln>
        </p:spPr>
        <p:txBody>
          <a:bodyPr vert="horz" wrap="square" lIns="99569" tIns="49785" rIns="99569" bIns="49785" numCol="1" anchor="ctr" anchorCtr="0" compatLnSpc="1"/>
          <a:lstStyle>
            <a:lvl1pPr algn="r">
              <a:buFont typeface="Arial" panose="020B0604020202020204" pitchFamily="34" charset="0"/>
              <a:defRPr sz="1300">
                <a:solidFill>
                  <a:srgbClr val="898989"/>
                </a:solidFill>
              </a:defRPr>
            </a:lvl1pPr>
          </a:lstStyle>
          <a:p>
            <a:pPr lvl="0" eaLnBrk="1" hangingPunct="1">
              <a:buClr>
                <a:srgbClr val="000000"/>
              </a:buClr>
              <a:buNone/>
            </a:pPr>
            <a:fld id="{9A0DB2DC-4C9A-4742-B13C-FB6460FD3503}" type="slidenum">
              <a:rPr lang="ru-RU" altLang="ru-RU" dirty="0">
                <a:latin typeface="Arial" panose="020B0604020202020204" pitchFamily="34" charset="0"/>
              </a:rPr>
              <a:t>‹#›</a:t>
            </a:fld>
            <a:endParaRPr lang="ru-RU" altLang="ru-RU"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800" kern="1200">
          <a:solidFill>
            <a:schemeClr val="tx1"/>
          </a:solidFill>
          <a:latin typeface="+mj-lt"/>
          <a:ea typeface="+mj-ea"/>
          <a:cs typeface="+mj-cs"/>
        </a:defRPr>
      </a:lvl1pPr>
      <a:lvl2pPr algn="ctr" rtl="0" eaLnBrk="0" fontAlgn="base" hangingPunct="0">
        <a:spcBef>
          <a:spcPct val="0"/>
        </a:spcBef>
        <a:spcAft>
          <a:spcPct val="0"/>
        </a:spcAft>
        <a:defRPr sz="4800">
          <a:solidFill>
            <a:schemeClr val="tx1"/>
          </a:solidFill>
          <a:latin typeface="Calibri" panose="020F0502020204030204" pitchFamily="34" charset="0"/>
        </a:defRPr>
      </a:lvl2pPr>
      <a:lvl3pPr algn="ctr" rtl="0" eaLnBrk="0" fontAlgn="base" hangingPunct="0">
        <a:spcBef>
          <a:spcPct val="0"/>
        </a:spcBef>
        <a:spcAft>
          <a:spcPct val="0"/>
        </a:spcAft>
        <a:defRPr sz="4800">
          <a:solidFill>
            <a:schemeClr val="tx1"/>
          </a:solidFill>
          <a:latin typeface="Calibri" panose="020F0502020204030204" pitchFamily="34" charset="0"/>
        </a:defRPr>
      </a:lvl3pPr>
      <a:lvl4pPr algn="ctr" rtl="0" eaLnBrk="0" fontAlgn="base" hangingPunct="0">
        <a:spcBef>
          <a:spcPct val="0"/>
        </a:spcBef>
        <a:spcAft>
          <a:spcPct val="0"/>
        </a:spcAft>
        <a:defRPr sz="4800">
          <a:solidFill>
            <a:schemeClr val="tx1"/>
          </a:solidFill>
          <a:latin typeface="Calibri" panose="020F0502020204030204" pitchFamily="34" charset="0"/>
        </a:defRPr>
      </a:lvl4pPr>
      <a:lvl5pPr algn="ctr" rtl="0" eaLnBrk="0" fontAlgn="base" hangingPunct="0">
        <a:spcBef>
          <a:spcPct val="0"/>
        </a:spcBef>
        <a:spcAft>
          <a:spcPct val="0"/>
        </a:spcAft>
        <a:defRPr sz="4800">
          <a:solidFill>
            <a:schemeClr val="tx1"/>
          </a:solidFill>
          <a:latin typeface="Calibri" panose="020F0502020204030204" pitchFamily="34" charset="0"/>
        </a:defRPr>
      </a:lvl5pPr>
      <a:lvl6pPr marL="497840" algn="ctr" rtl="0" fontAlgn="base">
        <a:spcBef>
          <a:spcPct val="0"/>
        </a:spcBef>
        <a:spcAft>
          <a:spcPct val="0"/>
        </a:spcAft>
        <a:defRPr sz="4800">
          <a:solidFill>
            <a:schemeClr val="tx1"/>
          </a:solidFill>
          <a:latin typeface="Calibri" panose="020F0502020204030204" pitchFamily="34" charset="0"/>
        </a:defRPr>
      </a:lvl6pPr>
      <a:lvl7pPr marL="995680" algn="ctr" rtl="0" fontAlgn="base">
        <a:spcBef>
          <a:spcPct val="0"/>
        </a:spcBef>
        <a:spcAft>
          <a:spcPct val="0"/>
        </a:spcAft>
        <a:defRPr sz="4800">
          <a:solidFill>
            <a:schemeClr val="tx1"/>
          </a:solidFill>
          <a:latin typeface="Calibri" panose="020F0502020204030204" pitchFamily="34" charset="0"/>
        </a:defRPr>
      </a:lvl7pPr>
      <a:lvl8pPr marL="1493520" algn="ctr" rtl="0" fontAlgn="base">
        <a:spcBef>
          <a:spcPct val="0"/>
        </a:spcBef>
        <a:spcAft>
          <a:spcPct val="0"/>
        </a:spcAft>
        <a:defRPr sz="4800">
          <a:solidFill>
            <a:schemeClr val="tx1"/>
          </a:solidFill>
          <a:latin typeface="Calibri" panose="020F0502020204030204" pitchFamily="34" charset="0"/>
        </a:defRPr>
      </a:lvl8pPr>
      <a:lvl9pPr marL="1991360" algn="ctr" rtl="0" fontAlgn="base">
        <a:spcBef>
          <a:spcPct val="0"/>
        </a:spcBef>
        <a:spcAft>
          <a:spcPct val="0"/>
        </a:spcAft>
        <a:defRPr sz="4800">
          <a:solidFill>
            <a:schemeClr val="tx1"/>
          </a:solidFill>
          <a:latin typeface="Calibri" panose="020F0502020204030204" pitchFamily="34" charset="0"/>
        </a:defRPr>
      </a:lvl9pPr>
    </p:titleStyle>
    <p:bodyStyle>
      <a:lvl1pPr marL="373380" indent="-373380"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1pPr>
      <a:lvl2pPr marL="808355" indent="-31115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41805"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4pPr>
      <a:lvl5pPr marL="2240280"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5pPr>
      <a:lvl6pPr marL="273812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6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0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40" indent="-248920" algn="l" defTabSz="99568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ru-RU"/>
      </a:defPPr>
      <a:lvl1pPr marL="0" algn="l" defTabSz="995680" rtl="0" eaLnBrk="1" latinLnBrk="0" hangingPunct="1">
        <a:defRPr sz="2000" kern="1200">
          <a:solidFill>
            <a:schemeClr val="tx1"/>
          </a:solidFill>
          <a:latin typeface="+mn-lt"/>
          <a:ea typeface="+mn-ea"/>
          <a:cs typeface="+mn-cs"/>
        </a:defRPr>
      </a:lvl1pPr>
      <a:lvl2pPr marL="497840" algn="l" defTabSz="995680" rtl="0" eaLnBrk="1" latinLnBrk="0" hangingPunct="1">
        <a:defRPr sz="2000" kern="1200">
          <a:solidFill>
            <a:schemeClr val="tx1"/>
          </a:solidFill>
          <a:latin typeface="+mn-lt"/>
          <a:ea typeface="+mn-ea"/>
          <a:cs typeface="+mn-cs"/>
        </a:defRPr>
      </a:lvl2pPr>
      <a:lvl3pPr marL="995680" algn="l" defTabSz="995680" rtl="0" eaLnBrk="1" latinLnBrk="0" hangingPunct="1">
        <a:defRPr sz="2000" kern="1200">
          <a:solidFill>
            <a:schemeClr val="tx1"/>
          </a:solidFill>
          <a:latin typeface="+mn-lt"/>
          <a:ea typeface="+mn-ea"/>
          <a:cs typeface="+mn-cs"/>
        </a:defRPr>
      </a:lvl3pPr>
      <a:lvl4pPr marL="1493520" algn="l" defTabSz="995680" rtl="0" eaLnBrk="1" latinLnBrk="0" hangingPunct="1">
        <a:defRPr sz="2000" kern="1200">
          <a:solidFill>
            <a:schemeClr val="tx1"/>
          </a:solidFill>
          <a:latin typeface="+mn-lt"/>
          <a:ea typeface="+mn-ea"/>
          <a:cs typeface="+mn-cs"/>
        </a:defRPr>
      </a:lvl4pPr>
      <a:lvl5pPr marL="1991360" algn="l" defTabSz="995680" rtl="0" eaLnBrk="1" latinLnBrk="0" hangingPunct="1">
        <a:defRPr sz="2000" kern="1200">
          <a:solidFill>
            <a:schemeClr val="tx1"/>
          </a:solidFill>
          <a:latin typeface="+mn-lt"/>
          <a:ea typeface="+mn-ea"/>
          <a:cs typeface="+mn-cs"/>
        </a:defRPr>
      </a:lvl5pPr>
      <a:lvl6pPr marL="2489200" algn="l" defTabSz="995680" rtl="0" eaLnBrk="1" latinLnBrk="0" hangingPunct="1">
        <a:defRPr sz="2000" kern="1200">
          <a:solidFill>
            <a:schemeClr val="tx1"/>
          </a:solidFill>
          <a:latin typeface="+mn-lt"/>
          <a:ea typeface="+mn-ea"/>
          <a:cs typeface="+mn-cs"/>
        </a:defRPr>
      </a:lvl6pPr>
      <a:lvl7pPr marL="2987040" algn="l" defTabSz="995680" rtl="0" eaLnBrk="1" latinLnBrk="0" hangingPunct="1">
        <a:defRPr sz="2000" kern="1200">
          <a:solidFill>
            <a:schemeClr val="tx1"/>
          </a:solidFill>
          <a:latin typeface="+mn-lt"/>
          <a:ea typeface="+mn-ea"/>
          <a:cs typeface="+mn-cs"/>
        </a:defRPr>
      </a:lvl7pPr>
      <a:lvl8pPr marL="3484880" algn="l" defTabSz="995680" rtl="0" eaLnBrk="1" latinLnBrk="0" hangingPunct="1">
        <a:defRPr sz="2000" kern="1200">
          <a:solidFill>
            <a:schemeClr val="tx1"/>
          </a:solidFill>
          <a:latin typeface="+mn-lt"/>
          <a:ea typeface="+mn-ea"/>
          <a:cs typeface="+mn-cs"/>
        </a:defRPr>
      </a:lvl8pPr>
      <a:lvl9pPr marL="3982720" algn="l" defTabSz="99568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Google Shape;76;p1"/>
          <p:cNvSpPr/>
          <p:nvPr/>
        </p:nvSpPr>
        <p:spPr>
          <a:xfrm>
            <a:off x="803275" y="3228975"/>
            <a:ext cx="9018905" cy="2354580"/>
          </a:xfrm>
          <a:prstGeom prst="rect">
            <a:avLst/>
          </a:prstGeom>
          <a:noFill/>
          <a:ln w="9525">
            <a:noFill/>
          </a:ln>
        </p:spPr>
        <p:txBody>
          <a:bodyPr lIns="56650" tIns="28311" rIns="56650" bIns="28311"/>
          <a:lstStyle/>
          <a:p>
            <a:pPr algn="ctr" eaLnBrk="1" hangingPunct="1">
              <a:buClr>
                <a:srgbClr val="000000"/>
              </a:buClr>
            </a:pPr>
            <a:endParaRPr lang="en-US" altLang="x-none" sz="2800" b="1" dirty="0">
              <a:solidFill>
                <a:schemeClr val="tx2"/>
              </a:solidFill>
              <a:latin typeface="Times New Roman" panose="02020603050405020304" pitchFamily="18" charset="0"/>
              <a:cs typeface="Times New Roman" panose="02020603050405020304" pitchFamily="18" charset="0"/>
            </a:endParaRPr>
          </a:p>
          <a:p>
            <a:pPr algn="ctr" eaLnBrk="1" hangingPunct="1">
              <a:buClr>
                <a:srgbClr val="000000"/>
              </a:buClr>
            </a:pPr>
            <a:r>
              <a:rPr lang="en-US" altLang="x-none" sz="3200" b="1" dirty="0">
                <a:solidFill>
                  <a:srgbClr val="002060"/>
                </a:solidFill>
                <a:latin typeface="Times New Roman" panose="02020603050405020304" pitchFamily="18" charset="0"/>
                <a:cs typeface="Times New Roman" panose="02020603050405020304" pitchFamily="18" charset="0"/>
              </a:rPr>
              <a:t>Тақырыбы:</a:t>
            </a:r>
            <a:r>
              <a:rPr lang="en-US" altLang="x-none" sz="3200" dirty="0">
                <a:solidFill>
                  <a:srgbClr val="002060"/>
                </a:solidFill>
                <a:latin typeface="Times New Roman" panose="02020603050405020304" pitchFamily="18" charset="0"/>
                <a:cs typeface="Times New Roman" panose="02020603050405020304" pitchFamily="18" charset="0"/>
              </a:rPr>
              <a:t>Фермент пен субстраттың өзара әрекеттесуі. Фермантативті катализде белсенді орталықтың рөлі.</a:t>
            </a:r>
          </a:p>
          <a:p>
            <a:pPr algn="ctr" eaLnBrk="1" hangingPunct="1">
              <a:buClr>
                <a:srgbClr val="000000"/>
              </a:buClr>
            </a:pPr>
            <a:r>
              <a:rPr lang="en-US" altLang="x-none" sz="3200" b="1" dirty="0">
                <a:solidFill>
                  <a:srgbClr val="002060"/>
                </a:solidFill>
                <a:latin typeface="Times New Roman" panose="02020603050405020304" pitchFamily="18" charset="0"/>
                <a:cs typeface="Times New Roman" panose="02020603050405020304" pitchFamily="18" charset="0"/>
              </a:rPr>
              <a:t>11 сынып</a:t>
            </a:r>
          </a:p>
          <a:p>
            <a:pPr algn="ctr" eaLnBrk="1" hangingPunct="1">
              <a:buClr>
                <a:srgbClr val="000000"/>
              </a:buClr>
            </a:pPr>
            <a:endParaRPr sz="2800" b="1" dirty="0">
              <a:solidFill>
                <a:schemeClr val="tx2"/>
              </a:solidFill>
              <a:latin typeface="Times New Roman" panose="02020603050405020304" pitchFamily="18" charset="0"/>
              <a:cs typeface="Times New Roman" panose="02020603050405020304" pitchFamily="18" charset="0"/>
            </a:endParaRPr>
          </a:p>
          <a:p>
            <a:pPr algn="ctr" eaLnBrk="1" hangingPunct="1">
              <a:buClr>
                <a:srgbClr val="000000"/>
              </a:buClr>
              <a:buFont typeface="Arial" panose="020B0604020202020204" pitchFamily="34" charset="0"/>
            </a:pPr>
            <a:endParaRPr lang="ru-RU" altLang="ru-RU" sz="2800" b="1" dirty="0">
              <a:solidFill>
                <a:srgbClr val="090F78"/>
              </a:solidFill>
              <a:latin typeface="Century Gothic" panose="020B0502020202020204" pitchFamily="34" charset="0"/>
              <a:sym typeface="Century Gothic" panose="020B0502020202020204" pitchFamily="34" charset="0"/>
            </a:endParaRPr>
          </a:p>
        </p:txBody>
      </p:sp>
      <p:cxnSp>
        <p:nvCxnSpPr>
          <p:cNvPr id="2051" name="Google Shape;77;p1"/>
          <p:cNvCxnSpPr/>
          <p:nvPr/>
        </p:nvCxnSpPr>
        <p:spPr>
          <a:xfrm>
            <a:off x="1428750" y="6407150"/>
            <a:ext cx="8115300" cy="0"/>
          </a:xfrm>
          <a:prstGeom prst="straightConnector1">
            <a:avLst/>
          </a:prstGeom>
          <a:ln w="38100" cap="flat" cmpd="sng">
            <a:solidFill>
              <a:srgbClr val="090F78"/>
            </a:solidFill>
            <a:prstDash val="solid"/>
            <a:miter/>
            <a:headEnd type="none" w="sm" len="sm"/>
            <a:tailEnd type="none" w="sm" len="sm"/>
          </a:ln>
        </p:spPr>
      </p:cxnSp>
      <p:cxnSp>
        <p:nvCxnSpPr>
          <p:cNvPr id="2052" name="Google Shape;78;p1"/>
          <p:cNvCxnSpPr/>
          <p:nvPr/>
        </p:nvCxnSpPr>
        <p:spPr>
          <a:xfrm>
            <a:off x="1493838" y="6707188"/>
            <a:ext cx="7850187" cy="0"/>
          </a:xfrm>
          <a:prstGeom prst="straightConnector1">
            <a:avLst/>
          </a:prstGeom>
          <a:ln w="38100" cap="flat" cmpd="sng">
            <a:solidFill>
              <a:srgbClr val="00B050"/>
            </a:solidFill>
            <a:prstDash val="solid"/>
            <a:miter/>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0" y="-45085"/>
            <a:ext cx="10713720" cy="7620635"/>
          </a:xfrm>
          <a:prstGeom prst="rect">
            <a:avLst/>
          </a:prstGeom>
          <a:solidFill>
            <a:schemeClr val="accent1">
              <a:lumMod val="40000"/>
              <a:lumOff val="60000"/>
            </a:schemeClr>
          </a:solidFill>
          <a:ln>
            <a:noFill/>
          </a:ln>
        </p:spPr>
      </p:pic>
      <p:sp>
        <p:nvSpPr>
          <p:cNvPr id="11267" name="Google Shape;123;p4"/>
          <p:cNvSpPr txBox="1">
            <a:spLocks noGrp="1"/>
          </p:cNvSpPr>
          <p:nvPr>
            <p:ph type="sldNum" sz="quarter" idx="12"/>
          </p:nvPr>
        </p:nvSpPr>
        <p:spPr>
          <a:xfrm>
            <a:off x="8217853" y="6510973"/>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10</a:t>
            </a:fld>
            <a:endParaRPr lang="ru-RU" altLang="ru-RU" sz="1400" b="1" dirty="0">
              <a:solidFill>
                <a:srgbClr val="002060"/>
              </a:solidFill>
            </a:endParaRPr>
          </a:p>
        </p:txBody>
      </p:sp>
      <p:cxnSp>
        <p:nvCxnSpPr>
          <p:cNvPr id="11268" name="Google Shape;124;p4"/>
          <p:cNvCxnSpPr/>
          <p:nvPr/>
        </p:nvCxnSpPr>
        <p:spPr>
          <a:xfrm>
            <a:off x="308928" y="7235825"/>
            <a:ext cx="10074275" cy="0"/>
          </a:xfrm>
          <a:prstGeom prst="straightConnector1">
            <a:avLst/>
          </a:prstGeom>
          <a:ln w="38100" cap="flat" cmpd="sng">
            <a:solidFill>
              <a:srgbClr val="002060"/>
            </a:solidFill>
            <a:prstDash val="solid"/>
            <a:miter/>
            <a:headEnd type="none" w="sm" len="sm"/>
            <a:tailEnd type="none" w="sm" len="sm"/>
          </a:ln>
        </p:spPr>
      </p:cxnSp>
      <p:cxnSp>
        <p:nvCxnSpPr>
          <p:cNvPr id="11269" name="Google Shape;125;p4"/>
          <p:cNvCxnSpPr/>
          <p:nvPr/>
        </p:nvCxnSpPr>
        <p:spPr>
          <a:xfrm rot="-10800000" flipH="1">
            <a:off x="371793" y="7353300"/>
            <a:ext cx="9726612" cy="0"/>
          </a:xfrm>
          <a:prstGeom prst="straightConnector1">
            <a:avLst/>
          </a:prstGeom>
          <a:ln w="38100" cap="flat" cmpd="sng">
            <a:solidFill>
              <a:srgbClr val="00B050"/>
            </a:solidFill>
            <a:prstDash val="solid"/>
            <a:miter/>
            <a:headEnd type="none" w="sm" len="sm"/>
            <a:tailEnd type="none" w="sm" len="sm"/>
          </a:ln>
        </p:spPr>
      </p:cxnSp>
      <p:graphicFrame>
        <p:nvGraphicFramePr>
          <p:cNvPr id="11272" name="Table 11271"/>
          <p:cNvGraphicFramePr/>
          <p:nvPr/>
        </p:nvGraphicFramePr>
        <p:xfrm>
          <a:off x="674370" y="1964690"/>
          <a:ext cx="9484360" cy="4147820"/>
        </p:xfrm>
        <a:graphic>
          <a:graphicData uri="http://schemas.openxmlformats.org/drawingml/2006/table">
            <a:tbl>
              <a:tblPr/>
              <a:tblGrid>
                <a:gridCol w="4742180"/>
                <a:gridCol w="4742180"/>
              </a:tblGrid>
              <a:tr h="458470">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95680" eaLnBrk="1" hangingPunct="1">
                        <a:buNone/>
                      </a:pPr>
                      <a:r>
                        <a:rPr lang="en-US" altLang="en-US" sz="2400" b="0" dirty="0">
                          <a:solidFill>
                            <a:srgbClr val="FFFFFF"/>
                          </a:solidFill>
                          <a:latin typeface="Times New Roman" panose="02020603050405020304" pitchFamily="18" charset="0"/>
                          <a:cs typeface="Times New Roman" panose="02020603050405020304" pitchFamily="18" charset="0"/>
                        </a:rPr>
                        <a:t>Белсенді орталықтар</a:t>
                      </a: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95680" eaLnBrk="1" hangingPunct="1">
                        <a:buNone/>
                      </a:pPr>
                      <a:r>
                        <a:rPr lang="en-US" altLang="en-US" sz="2400" b="0" dirty="0">
                          <a:solidFill>
                            <a:srgbClr val="FFFFFF"/>
                          </a:solidFill>
                          <a:latin typeface="Times New Roman" panose="02020603050405020304" pitchFamily="18" charset="0"/>
                          <a:cs typeface="Times New Roman" panose="02020603050405020304" pitchFamily="18" charset="0"/>
                        </a:rPr>
                        <a:t>Байланыс сипаттамасы</a:t>
                      </a: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1229360">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l" defTabSz="995680" eaLnBrk="1" hangingPunct="1">
                        <a:buNone/>
                      </a:pPr>
                      <a:r>
                        <a:rPr lang="en-US" altLang="ru-RU" sz="2400" b="0" dirty="0">
                          <a:latin typeface="Times New Roman" panose="02020603050405020304" pitchFamily="18" charset="0"/>
                          <a:cs typeface="Times New Roman" panose="02020603050405020304" pitchFamily="18" charset="0"/>
                        </a:rPr>
                        <a:t>1. </a:t>
                      </a:r>
                      <a:r>
                        <a:rPr lang="ru-RU" altLang="en-US" sz="2400" b="0" dirty="0">
                          <a:latin typeface="Times New Roman" panose="02020603050405020304" pitchFamily="18" charset="0"/>
                          <a:cs typeface="Times New Roman" panose="02020603050405020304" pitchFamily="18" charset="0"/>
                        </a:rPr>
                        <a:t>Субстратты белсенді орталық</a:t>
                      </a: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marL="457200" lvl="0" indent="-457200" algn="l" defTabSz="995680" eaLnBrk="1" hangingPunct="1">
                        <a:buFont typeface="Arial" panose="020B0604020202020204" pitchFamily="34" charset="0"/>
                        <a:buNone/>
                      </a:pPr>
                      <a:r>
                        <a:rPr lang="en-US" altLang="x-none" sz="2400" dirty="0">
                          <a:latin typeface="Times New Roman" panose="02020603050405020304" pitchFamily="18" charset="0"/>
                          <a:cs typeface="Times New Roman" panose="02020603050405020304" pitchFamily="18" charset="0"/>
                          <a:sym typeface="+mn-ea"/>
                        </a:rPr>
                        <a:t> </a:t>
                      </a:r>
                      <a:r>
                        <a:rPr lang="en-US" altLang="en-US" sz="2400" dirty="0">
                          <a:latin typeface="Times New Roman" panose="02020603050405020304" pitchFamily="18" charset="0"/>
                          <a:cs typeface="Times New Roman" panose="02020603050405020304" pitchFamily="18" charset="0"/>
                          <a:sym typeface="+mn-ea"/>
                        </a:rPr>
                        <a:t>А. Субстраттың түрленуіне жауап береді.</a:t>
                      </a: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r h="844550">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l" defTabSz="995680" eaLnBrk="1" hangingPunct="1">
                        <a:buNone/>
                      </a:pPr>
                      <a:r>
                        <a:rPr lang="en-US" altLang="ru-RU" sz="2400" b="0" dirty="0">
                          <a:latin typeface="Times New Roman" panose="02020603050405020304" pitchFamily="18" charset="0"/>
                          <a:cs typeface="Times New Roman" panose="02020603050405020304" pitchFamily="18" charset="0"/>
                        </a:rPr>
                        <a:t>2. </a:t>
                      </a:r>
                      <a:r>
                        <a:rPr lang="ru-RU" altLang="en-US" sz="2400" b="0" dirty="0">
                          <a:latin typeface="Times New Roman" panose="02020603050405020304" pitchFamily="18" charset="0"/>
                          <a:cs typeface="Times New Roman" panose="02020603050405020304" pitchFamily="18" charset="0"/>
                        </a:rPr>
                        <a:t>Аллюстериялық орталық</a:t>
                      </a: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marL="457200" lvl="0" indent="-457200" algn="l" defTabSz="995680" eaLnBrk="1" hangingPunct="1">
                        <a:buFont typeface="Arial" panose="020B0604020202020204" pitchFamily="34" charset="0"/>
                        <a:buNone/>
                      </a:pPr>
                      <a:r>
                        <a:rPr lang="en-US" sz="2400" b="0" dirty="0">
                          <a:latin typeface="Times New Roman" panose="02020603050405020304" pitchFamily="18" charset="0"/>
                          <a:cs typeface="Times New Roman" panose="02020603050405020304" pitchFamily="18" charset="0"/>
                        </a:rPr>
                        <a:t>В. </a:t>
                      </a:r>
                      <a:r>
                        <a:rPr sz="2400" b="0" dirty="0">
                          <a:latin typeface="Times New Roman" panose="02020603050405020304" pitchFamily="18" charset="0"/>
                          <a:cs typeface="Times New Roman" panose="02020603050405020304" pitchFamily="18" charset="0"/>
                        </a:rPr>
                        <a:t>Ферменттің белсенділігін өзгертеді</a:t>
                      </a: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r>
              <a:tr h="1615440">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l" defTabSz="995680" eaLnBrk="1" hangingPunct="1">
                        <a:buNone/>
                      </a:pPr>
                      <a:r>
                        <a:rPr lang="en-US" altLang="en-US" sz="2400" dirty="0">
                          <a:latin typeface="Times New Roman" panose="02020603050405020304" pitchFamily="18" charset="0"/>
                          <a:cs typeface="Times New Roman" panose="02020603050405020304" pitchFamily="18" charset="0"/>
                          <a:sym typeface="+mn-ea"/>
                        </a:rPr>
                        <a:t>3. </a:t>
                      </a:r>
                      <a:r>
                        <a:rPr lang="en-US" altLang="ru-RU" sz="2400" dirty="0">
                          <a:latin typeface="Times New Roman" panose="02020603050405020304" pitchFamily="18" charset="0"/>
                          <a:cs typeface="Times New Roman" panose="02020603050405020304" pitchFamily="18" charset="0"/>
                          <a:sym typeface="+mn-ea"/>
                        </a:rPr>
                        <a:t>Катализдік белсенді орталық</a:t>
                      </a: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marL="457200" lvl="0" indent="-457200" algn="l" defTabSz="995680" eaLnBrk="1" hangingPunct="1">
                        <a:buFont typeface="Arial" panose="020B0604020202020204" pitchFamily="34" charset="0"/>
                        <a:buNone/>
                      </a:pPr>
                      <a:r>
                        <a:rPr lang="en-US" altLang="en-US" sz="2400" b="0" dirty="0">
                          <a:latin typeface="Times New Roman" panose="02020603050405020304" pitchFamily="18" charset="0"/>
                          <a:cs typeface="Times New Roman" panose="02020603050405020304" pitchFamily="18" charset="0"/>
                        </a:rPr>
                        <a:t>С. </a:t>
                      </a:r>
                      <a:r>
                        <a:rPr lang="en-US" sz="2400" b="0" dirty="0">
                          <a:latin typeface="Times New Roman" panose="02020603050405020304" pitchFamily="18" charset="0"/>
                          <a:cs typeface="Times New Roman" panose="02020603050405020304" pitchFamily="18" charset="0"/>
                        </a:rPr>
                        <a:t>Әлсіз байланыстар арқылы субстраттар қосылуын қамтамасыз етеді</a:t>
                      </a: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bl>
          </a:graphicData>
        </a:graphic>
      </p:graphicFrame>
      <p:sp>
        <p:nvSpPr>
          <p:cNvPr id="11292" name="Прямоугольник 12"/>
          <p:cNvSpPr/>
          <p:nvPr/>
        </p:nvSpPr>
        <p:spPr>
          <a:xfrm>
            <a:off x="372110" y="1106170"/>
            <a:ext cx="10146030" cy="1198880"/>
          </a:xfrm>
          <a:prstGeom prst="rect">
            <a:avLst/>
          </a:prstGeom>
          <a:noFill/>
          <a:ln w="9525">
            <a:noFill/>
          </a:ln>
        </p:spPr>
        <p:txBody>
          <a:bodyPr wrap="square">
            <a:spAutoFit/>
          </a:bodyPr>
          <a:lstStyle/>
          <a:p>
            <a:r>
              <a:rPr lang="en-US" altLang="en-US" sz="2000" dirty="0">
                <a:solidFill>
                  <a:schemeClr val="tx2"/>
                </a:solidFill>
                <a:latin typeface="Times New Roman" panose="02020603050405020304" pitchFamily="18" charset="0"/>
                <a:cs typeface="Times New Roman" panose="02020603050405020304" pitchFamily="18" charset="0"/>
              </a:rPr>
              <a:t>  </a:t>
            </a:r>
            <a:r>
              <a:rPr lang="en-US" sz="2400" dirty="0">
                <a:solidFill>
                  <a:schemeClr val="tx2"/>
                </a:solidFill>
                <a:latin typeface="Times New Roman" panose="02020603050405020304" pitchFamily="18" charset="0"/>
                <a:cs typeface="Times New Roman" panose="02020603050405020304" pitchFamily="18" charset="0"/>
              </a:rPr>
              <a:t>Белсенді орталықтың өзіне сәйкес байланыс сипаттамасын дәптерге бағдарсызықпен сызып көрсетіңдер.(</a:t>
            </a:r>
            <a:r>
              <a:rPr lang="en-US" altLang="en-US" sz="2400" dirty="0">
                <a:solidFill>
                  <a:schemeClr val="tx2"/>
                </a:solidFill>
                <a:latin typeface="Times New Roman" panose="02020603050405020304" pitchFamily="18" charset="0"/>
                <a:cs typeface="Times New Roman" panose="02020603050405020304" pitchFamily="18" charset="0"/>
              </a:rPr>
              <a:t>оқулық 11-бет</a:t>
            </a:r>
            <a:r>
              <a:rPr lang="en-US" sz="2400" dirty="0">
                <a:solidFill>
                  <a:schemeClr val="tx2"/>
                </a:solidFill>
                <a:latin typeface="Times New Roman" panose="02020603050405020304" pitchFamily="18" charset="0"/>
                <a:cs typeface="Times New Roman" panose="02020603050405020304" pitchFamily="18" charset="0"/>
              </a:rPr>
              <a:t>)</a:t>
            </a:r>
          </a:p>
          <a:p>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11293" name="Прямоугольник 10"/>
          <p:cNvSpPr/>
          <p:nvPr/>
        </p:nvSpPr>
        <p:spPr>
          <a:xfrm>
            <a:off x="372110" y="6528435"/>
            <a:ext cx="10341610" cy="398780"/>
          </a:xfrm>
          <a:prstGeom prst="rect">
            <a:avLst/>
          </a:prstGeom>
          <a:noFill/>
          <a:ln w="9525">
            <a:noFill/>
          </a:ln>
        </p:spPr>
        <p:txBody>
          <a:bodyPr wrap="square">
            <a:spAutoFit/>
          </a:bodyPr>
          <a:lstStyle/>
          <a:p>
            <a:pPr>
              <a:buFont typeface="Wingdings" panose="05000000000000000000" pitchFamily="2" charset="2"/>
              <a:buChar char="§"/>
            </a:pPr>
            <a:r>
              <a:rPr sz="2000" i="1" dirty="0">
                <a:solidFill>
                  <a:srgbClr val="002060"/>
                </a:solidFill>
                <a:latin typeface="Century Gothic" panose="020B0502020202020204" pitchFamily="34" charset="0"/>
              </a:rPr>
              <a:t>Белсенді орталықтардың байланыс сипаттамасын ажыратады. </a:t>
            </a:r>
            <a:r>
              <a:rPr sz="1800" i="1" dirty="0">
                <a:solidFill>
                  <a:srgbClr val="002060"/>
                </a:solidFill>
                <a:latin typeface="Century Gothic" panose="020B0502020202020204" pitchFamily="34" charset="0"/>
              </a:rPr>
              <a:t> </a:t>
            </a:r>
          </a:p>
        </p:txBody>
      </p:sp>
      <p:sp>
        <p:nvSpPr>
          <p:cNvPr id="11294" name="Прямоугольник 12"/>
          <p:cNvSpPr/>
          <p:nvPr/>
        </p:nvSpPr>
        <p:spPr>
          <a:xfrm>
            <a:off x="812800" y="6112510"/>
            <a:ext cx="3816350" cy="398780"/>
          </a:xfrm>
          <a:prstGeom prst="rect">
            <a:avLst/>
          </a:prstGeom>
          <a:noFill/>
          <a:ln w="9525">
            <a:noFill/>
          </a:ln>
        </p:spPr>
        <p:txBody>
          <a:bodyPr>
            <a:spAutoFit/>
          </a:bodyPr>
          <a:lstStyle/>
          <a:p>
            <a:r>
              <a:rPr lang="en-US" altLang="x-none" sz="2000" b="1" dirty="0">
                <a:solidFill>
                  <a:schemeClr val="tx2">
                    <a:lumMod val="75000"/>
                  </a:schemeClr>
                </a:solidFill>
                <a:latin typeface="Times New Roman" panose="02020603050405020304" pitchFamily="18" charset="0"/>
                <a:cs typeface="Times New Roman" panose="02020603050405020304" pitchFamily="18" charset="0"/>
              </a:rPr>
              <a:t>Дискриптор:</a:t>
            </a:r>
          </a:p>
        </p:txBody>
      </p:sp>
      <p:sp>
        <p:nvSpPr>
          <p:cNvPr id="11295" name="Прямоугольник 12"/>
          <p:cNvSpPr/>
          <p:nvPr/>
        </p:nvSpPr>
        <p:spPr>
          <a:xfrm>
            <a:off x="3409315" y="303530"/>
            <a:ext cx="3086100" cy="583565"/>
          </a:xfrm>
          <a:prstGeom prst="rect">
            <a:avLst/>
          </a:prstGeom>
          <a:noFill/>
          <a:ln w="9525">
            <a:noFill/>
          </a:ln>
        </p:spPr>
        <p:txBody>
          <a:bodyPr wrap="none">
            <a:spAutoFit/>
          </a:bodyPr>
          <a:lstStyle/>
          <a:p>
            <a:pPr algn="ctr"/>
            <a:r>
              <a:rPr lang="en-US" altLang="en-US" sz="3200" b="1" dirty="0">
                <a:solidFill>
                  <a:schemeClr val="bg1"/>
                </a:solidFill>
                <a:latin typeface="Century Gothic" panose="020B0502020202020204" pitchFamily="34" charset="0"/>
                <a:cs typeface="Times New Roman" panose="02020603050405020304" pitchFamily="18" charset="0"/>
              </a:rPr>
              <a:t>№1 </a:t>
            </a:r>
            <a:r>
              <a:rPr lang="en-US" altLang="x-none" sz="3200" b="1" dirty="0">
                <a:solidFill>
                  <a:schemeClr val="bg1"/>
                </a:solidFill>
                <a:latin typeface="Century Gothic" panose="020B0502020202020204" pitchFamily="34" charset="0"/>
                <a:cs typeface="Times New Roman" panose="02020603050405020304" pitchFamily="18" charset="0"/>
              </a:rPr>
              <a:t>Тапсырма</a:t>
            </a:r>
            <a:endParaRPr sz="3200" b="1" dirty="0">
              <a:solidFill>
                <a:schemeClr val="bg1"/>
              </a:solidFill>
              <a:latin typeface="Century Gothic" panose="020B0502020202020204" pitchFamily="34" charset="0"/>
              <a:ea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vert="horz" wrap="square" lIns="99569" tIns="49785" rIns="99569" bIns="49785" anchor="ctr"/>
          <a:lstStyle/>
          <a:p>
            <a:endParaRPr dirty="0"/>
          </a:p>
        </p:txBody>
      </p:sp>
      <p:sp>
        <p:nvSpPr>
          <p:cNvPr id="12292" name="Номер слайда 4"/>
          <p:cNvSpPr txBox="1">
            <a:spLocks noGrp="1"/>
          </p:cNvSpPr>
          <p:nvPr>
            <p:ph type="sldNum" sz="quarter" idx="12"/>
          </p:nvPr>
        </p:nvSpPr>
        <p:spPr>
          <a:xfrm>
            <a:off x="7662863" y="7008813"/>
            <a:ext cx="2495550" cy="401637"/>
          </a:xfrm>
        </p:spPr>
        <p:txBody>
          <a:bodyPr lIns="99569" tIns="49785" rIns="99569" bIns="49785"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300" dirty="0">
                <a:solidFill>
                  <a:srgbClr val="898989"/>
                </a:solidFill>
              </a:rPr>
              <a:t>11</a:t>
            </a:fld>
            <a:endParaRPr lang="ru-RU" altLang="ru-RU" sz="1300" dirty="0">
              <a:solidFill>
                <a:srgbClr val="898989"/>
              </a:solidFill>
            </a:endParaRPr>
          </a:p>
        </p:txBody>
      </p:sp>
      <p:pic>
        <p:nvPicPr>
          <p:cNvPr id="6" name="Picture 2" descr="C:\Users\Типография\Desktop\Безымянный.png"/>
          <p:cNvPicPr>
            <a:picLocks noChangeAspect="1" noChangeArrowheads="1"/>
          </p:cNvPicPr>
          <p:nvPr/>
        </p:nvPicPr>
        <p:blipFill rotWithShape="1">
          <a:blip r:embed="rId2"/>
          <a:srcRect l="11757" r="11484"/>
          <a:stretch>
            <a:fillRect/>
          </a:stretch>
        </p:blipFill>
        <p:spPr bwMode="auto">
          <a:xfrm>
            <a:off x="0" y="-36512"/>
            <a:ext cx="10693400" cy="7597775"/>
          </a:xfrm>
          <a:prstGeom prst="rect">
            <a:avLst/>
          </a:prstGeom>
          <a:solidFill>
            <a:schemeClr val="accent1">
              <a:lumMod val="40000"/>
              <a:lumOff val="60000"/>
            </a:schemeClr>
          </a:solidFill>
          <a:ln>
            <a:noFill/>
          </a:ln>
        </p:spPr>
      </p:pic>
      <p:sp>
        <p:nvSpPr>
          <p:cNvPr id="12295" name="Прямоугольник 7"/>
          <p:cNvSpPr/>
          <p:nvPr/>
        </p:nvSpPr>
        <p:spPr>
          <a:xfrm>
            <a:off x="4416425" y="3609975"/>
            <a:ext cx="1860550" cy="339725"/>
          </a:xfrm>
          <a:prstGeom prst="rect">
            <a:avLst/>
          </a:prstGeom>
          <a:noFill/>
          <a:ln w="9525">
            <a:noFill/>
          </a:ln>
        </p:spPr>
        <p:txBody>
          <a:bodyPr wrap="none">
            <a:spAutoFit/>
          </a:bodyPr>
          <a:lstStyle/>
          <a:p>
            <a:pPr algn="ctr"/>
            <a:r>
              <a:rPr lang="en-US" altLang="x-none" sz="1600" b="1" dirty="0">
                <a:solidFill>
                  <a:schemeClr val="bg1"/>
                </a:solidFill>
                <a:latin typeface="Century Gothic" panose="020B0502020202020204" pitchFamily="34" charset="0"/>
              </a:rPr>
              <a:t>Үй тапсырмасы</a:t>
            </a:r>
            <a:endParaRPr sz="1600" b="1" dirty="0">
              <a:solidFill>
                <a:schemeClr val="bg1"/>
              </a:solidFill>
              <a:latin typeface="Century Gothic" panose="020B0502020202020204" pitchFamily="34" charset="0"/>
            </a:endParaRPr>
          </a:p>
        </p:txBody>
      </p:sp>
      <p:sp>
        <p:nvSpPr>
          <p:cNvPr id="12296" name="Прямоугольник 8"/>
          <p:cNvSpPr/>
          <p:nvPr/>
        </p:nvSpPr>
        <p:spPr>
          <a:xfrm>
            <a:off x="4111625" y="409575"/>
            <a:ext cx="3317875" cy="584200"/>
          </a:xfrm>
          <a:prstGeom prst="rect">
            <a:avLst/>
          </a:prstGeom>
          <a:noFill/>
          <a:ln w="9525">
            <a:noFill/>
          </a:ln>
        </p:spPr>
        <p:txBody>
          <a:bodyPr>
            <a:spAutoFit/>
          </a:bodyPr>
          <a:lstStyle/>
          <a:p>
            <a:pPr algn="ctr"/>
            <a:r>
              <a:rPr sz="3200" b="1" dirty="0">
                <a:solidFill>
                  <a:schemeClr val="bg1"/>
                </a:solidFill>
                <a:latin typeface="Century Gothic" panose="020B0502020202020204" pitchFamily="34" charset="0"/>
              </a:rPr>
              <a:t>Дұрыс жауап</a:t>
            </a:r>
          </a:p>
        </p:txBody>
      </p:sp>
      <p:cxnSp>
        <p:nvCxnSpPr>
          <p:cNvPr id="12317" name="Google Shape;124;p4"/>
          <p:cNvCxnSpPr/>
          <p:nvPr/>
        </p:nvCxnSpPr>
        <p:spPr>
          <a:xfrm>
            <a:off x="350838" y="7178675"/>
            <a:ext cx="10074275" cy="0"/>
          </a:xfrm>
          <a:prstGeom prst="straightConnector1">
            <a:avLst/>
          </a:prstGeom>
          <a:ln w="38100" cap="flat" cmpd="sng">
            <a:solidFill>
              <a:srgbClr val="002060"/>
            </a:solidFill>
            <a:prstDash val="solid"/>
            <a:miter/>
            <a:headEnd type="none" w="sm" len="sm"/>
            <a:tailEnd type="none" w="sm" len="sm"/>
          </a:ln>
        </p:spPr>
      </p:cxnSp>
      <p:cxnSp>
        <p:nvCxnSpPr>
          <p:cNvPr id="12318" name="Google Shape;125;p4"/>
          <p:cNvCxnSpPr/>
          <p:nvPr/>
        </p:nvCxnSpPr>
        <p:spPr>
          <a:xfrm rot="-10800000" flipH="1">
            <a:off x="534988" y="7321550"/>
            <a:ext cx="9726612" cy="0"/>
          </a:xfrm>
          <a:prstGeom prst="straightConnector1">
            <a:avLst/>
          </a:prstGeom>
          <a:ln w="38100" cap="flat" cmpd="sng">
            <a:solidFill>
              <a:srgbClr val="00B050"/>
            </a:solidFill>
            <a:prstDash val="solid"/>
            <a:miter/>
            <a:headEnd type="none" w="sm" len="sm"/>
            <a:tailEnd type="none" w="sm" len="sm"/>
          </a:ln>
        </p:spPr>
      </p:cxnSp>
      <p:sp>
        <p:nvSpPr>
          <p:cNvPr id="12319" name="Прямоугольник 13"/>
          <p:cNvSpPr/>
          <p:nvPr/>
        </p:nvSpPr>
        <p:spPr>
          <a:xfrm>
            <a:off x="10280650" y="6670675"/>
            <a:ext cx="412750" cy="339725"/>
          </a:xfrm>
          <a:prstGeom prst="rect">
            <a:avLst/>
          </a:prstGeom>
          <a:noFill/>
          <a:ln w="9525">
            <a:noFill/>
          </a:ln>
        </p:spPr>
        <p:txBody>
          <a:bodyPr wrap="none">
            <a:spAutoFit/>
          </a:bodyPr>
          <a:lstStyle/>
          <a:p>
            <a:fld id="{9A0DB2DC-4C9A-4742-B13C-FB6460FD3503}" type="slidenum">
              <a:rPr lang="ru-RU" altLang="ru-RU" sz="1600" b="1" dirty="0">
                <a:solidFill>
                  <a:srgbClr val="002060"/>
                </a:solidFill>
                <a:latin typeface="Arial" panose="020B0604020202020204" pitchFamily="34" charset="0"/>
              </a:rPr>
              <a:t>11</a:t>
            </a:fld>
            <a:endParaRPr lang="ru-RU" altLang="ru-RU" sz="1600" b="1" dirty="0">
              <a:solidFill>
                <a:srgbClr val="002060"/>
              </a:solidFill>
              <a:latin typeface="Arial" panose="020B0604020202020204" pitchFamily="34" charset="0"/>
            </a:endParaRPr>
          </a:p>
        </p:txBody>
      </p:sp>
      <p:graphicFrame>
        <p:nvGraphicFramePr>
          <p:cNvPr id="3" name="Content Placeholder 2"/>
          <p:cNvGraphicFramePr>
            <a:graphicFrameLocks noGrp="1"/>
          </p:cNvGraphicFramePr>
          <p:nvPr>
            <p:ph sz="half" idx="1"/>
          </p:nvPr>
        </p:nvGraphicFramePr>
        <p:xfrm>
          <a:off x="535305" y="1344930"/>
          <a:ext cx="9370060" cy="5290820"/>
        </p:xfrm>
        <a:graphic>
          <a:graphicData uri="http://schemas.openxmlformats.org/drawingml/2006/table">
            <a:tbl>
              <a:tblPr/>
              <a:tblGrid>
                <a:gridCol w="4685030"/>
                <a:gridCol w="4685030"/>
              </a:tblGrid>
              <a:tr h="518160">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95680" eaLnBrk="1" hangingPunct="1">
                        <a:buNone/>
                      </a:pPr>
                      <a:r>
                        <a:rPr lang="en-US" altLang="en-US" sz="2800" b="0" dirty="0">
                          <a:solidFill>
                            <a:srgbClr val="FFFFFF"/>
                          </a:solidFill>
                          <a:latin typeface="Times New Roman" panose="02020603050405020304" pitchFamily="18" charset="0"/>
                          <a:cs typeface="Times New Roman" panose="02020603050405020304" pitchFamily="18" charset="0"/>
                        </a:rPr>
                        <a:t>Белсенді орталықтар</a:t>
                      </a: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defTabSz="995680" eaLnBrk="1" hangingPunct="1">
                        <a:buNone/>
                      </a:pPr>
                      <a:r>
                        <a:rPr lang="en-US" altLang="en-US" sz="2800" b="0" dirty="0">
                          <a:solidFill>
                            <a:srgbClr val="FFFFFF"/>
                          </a:solidFill>
                          <a:latin typeface="Times New Roman" panose="02020603050405020304" pitchFamily="18" charset="0"/>
                          <a:cs typeface="Times New Roman" panose="02020603050405020304" pitchFamily="18" charset="0"/>
                        </a:rPr>
                        <a:t>Байланыс сипаттамасы</a:t>
                      </a: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2225040">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l" defTabSz="995680" eaLnBrk="1" hangingPunct="1">
                        <a:buNone/>
                      </a:pPr>
                      <a:r>
                        <a:rPr lang="en-US" altLang="ru-RU" sz="2800" b="0" dirty="0">
                          <a:latin typeface="Times New Roman" panose="02020603050405020304" pitchFamily="18" charset="0"/>
                          <a:cs typeface="Times New Roman" panose="02020603050405020304" pitchFamily="18" charset="0"/>
                        </a:rPr>
                        <a:t>1. </a:t>
                      </a:r>
                      <a:r>
                        <a:rPr lang="ru-RU" altLang="en-US" sz="2800" b="0" dirty="0">
                          <a:latin typeface="Times New Roman" panose="02020603050405020304" pitchFamily="18" charset="0"/>
                          <a:cs typeface="Times New Roman" panose="02020603050405020304" pitchFamily="18" charset="0"/>
                        </a:rPr>
                        <a:t>Субстратты белсенді орталық</a:t>
                      </a: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marL="457200" lvl="0" indent="-457200" algn="l" defTabSz="995680" eaLnBrk="1" hangingPunct="1">
                        <a:buFont typeface="Arial" panose="020B0604020202020204" pitchFamily="34" charset="0"/>
                        <a:buNone/>
                      </a:pPr>
                      <a:r>
                        <a:rPr lang="en-US" altLang="x-none" sz="2800" dirty="0">
                          <a:latin typeface="Times New Roman" panose="02020603050405020304" pitchFamily="18" charset="0"/>
                          <a:cs typeface="Times New Roman" panose="02020603050405020304" pitchFamily="18" charset="0"/>
                          <a:sym typeface="+mn-ea"/>
                        </a:rPr>
                        <a:t> </a:t>
                      </a:r>
                      <a:r>
                        <a:rPr lang="en-US" altLang="en-US" sz="2800" dirty="0">
                          <a:latin typeface="Times New Roman" panose="02020603050405020304" pitchFamily="18" charset="0"/>
                          <a:cs typeface="Times New Roman" panose="02020603050405020304" pitchFamily="18" charset="0"/>
                          <a:sym typeface="+mn-ea"/>
                        </a:rPr>
                        <a:t>С. </a:t>
                      </a:r>
                      <a:r>
                        <a:rPr lang="en-US" sz="2800" dirty="0">
                          <a:latin typeface="Times New Roman" panose="02020603050405020304" pitchFamily="18" charset="0"/>
                          <a:cs typeface="Times New Roman" panose="02020603050405020304" pitchFamily="18" charset="0"/>
                          <a:sym typeface="+mn-ea"/>
                        </a:rPr>
                        <a:t>Әлсіз байланыстар арқылы субстраттар қосылуын қамтамасыз етеді</a:t>
                      </a:r>
                    </a:p>
                    <a:p>
                      <a:pPr marL="457200" lvl="0" indent="-457200" algn="l" defTabSz="995680" eaLnBrk="1" hangingPunct="1">
                        <a:buFont typeface="Arial" panose="020B0604020202020204" pitchFamily="34" charset="0"/>
                        <a:buNone/>
                      </a:pPr>
                      <a:endParaRPr lang="en-US" altLang="en-US" sz="2800" dirty="0">
                        <a:latin typeface="Times New Roman" panose="02020603050405020304" pitchFamily="18" charset="0"/>
                        <a:cs typeface="Times New Roman" panose="02020603050405020304" pitchFamily="18" charset="0"/>
                        <a:sym typeface="+mn-ea"/>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r h="1233170">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l" defTabSz="995680" eaLnBrk="1" hangingPunct="1">
                        <a:buNone/>
                      </a:pPr>
                      <a:r>
                        <a:rPr lang="en-US" altLang="ru-RU" sz="2800" b="0" dirty="0">
                          <a:latin typeface="Times New Roman" panose="02020603050405020304" pitchFamily="18" charset="0"/>
                          <a:cs typeface="Times New Roman" panose="02020603050405020304" pitchFamily="18" charset="0"/>
                        </a:rPr>
                        <a:t>2. </a:t>
                      </a:r>
                      <a:r>
                        <a:rPr lang="ru-RU" altLang="en-US" sz="2800" b="0" dirty="0">
                          <a:latin typeface="Times New Roman" panose="02020603050405020304" pitchFamily="18" charset="0"/>
                          <a:cs typeface="Times New Roman" panose="02020603050405020304" pitchFamily="18" charset="0"/>
                        </a:rPr>
                        <a:t>Аллюстериялық орталық</a:t>
                      </a: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marL="457200" lvl="0" indent="-457200" algn="l" defTabSz="995680" eaLnBrk="1" hangingPunct="1">
                        <a:buFont typeface="Arial" panose="020B0604020202020204" pitchFamily="34" charset="0"/>
                        <a:buNone/>
                      </a:pPr>
                      <a:r>
                        <a:rPr lang="en-US" sz="2800" b="0" dirty="0">
                          <a:latin typeface="Times New Roman" panose="02020603050405020304" pitchFamily="18" charset="0"/>
                          <a:cs typeface="Times New Roman" panose="02020603050405020304" pitchFamily="18" charset="0"/>
                        </a:rPr>
                        <a:t>В. </a:t>
                      </a:r>
                      <a:r>
                        <a:rPr sz="2800" b="0" dirty="0">
                          <a:latin typeface="Times New Roman" panose="02020603050405020304" pitchFamily="18" charset="0"/>
                          <a:cs typeface="Times New Roman" panose="02020603050405020304" pitchFamily="18" charset="0"/>
                        </a:rPr>
                        <a:t>Ферменттің белсенділігін өзгертеді</a:t>
                      </a: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r>
              <a:tr h="1314450">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l" defTabSz="995680" eaLnBrk="1" hangingPunct="1">
                        <a:buNone/>
                      </a:pPr>
                      <a:r>
                        <a:rPr lang="en-US" altLang="en-US" sz="2800" dirty="0">
                          <a:latin typeface="Times New Roman" panose="02020603050405020304" pitchFamily="18" charset="0"/>
                          <a:cs typeface="Times New Roman" panose="02020603050405020304" pitchFamily="18" charset="0"/>
                          <a:sym typeface="+mn-ea"/>
                        </a:rPr>
                        <a:t>3. </a:t>
                      </a:r>
                      <a:r>
                        <a:rPr lang="en-US" altLang="ru-RU" sz="2800" dirty="0">
                          <a:latin typeface="Times New Roman" panose="02020603050405020304" pitchFamily="18" charset="0"/>
                          <a:cs typeface="Times New Roman" panose="02020603050405020304" pitchFamily="18" charset="0"/>
                          <a:sym typeface="+mn-ea"/>
                        </a:rPr>
                        <a:t>Катализдік белсенді орталық</a:t>
                      </a: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marL="457200" lvl="0" indent="-457200" algn="l" defTabSz="995680" eaLnBrk="1" hangingPunct="1">
                        <a:buFont typeface="Arial" panose="020B0604020202020204" pitchFamily="34" charset="0"/>
                        <a:buNone/>
                      </a:pPr>
                      <a:r>
                        <a:rPr lang="en-US" altLang="en-US" sz="2800" dirty="0">
                          <a:latin typeface="Times New Roman" panose="02020603050405020304" pitchFamily="18" charset="0"/>
                          <a:cs typeface="Times New Roman" panose="02020603050405020304" pitchFamily="18" charset="0"/>
                          <a:sym typeface="+mn-ea"/>
                        </a:rPr>
                        <a:t>А. Субстраттың түрленуіне жауап береді.</a:t>
                      </a:r>
                      <a:endParaRPr lang="en-US" altLang="en-US" sz="2800" b="0" dirty="0">
                        <a:latin typeface="Times New Roman" panose="02020603050405020304" pitchFamily="18" charset="0"/>
                        <a:cs typeface="Times New Roman" panose="02020603050405020304" pitchFamily="18" charset="0"/>
                        <a:sym typeface="+mn-ea"/>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0" y="635"/>
            <a:ext cx="10730865" cy="7641590"/>
          </a:xfrm>
          <a:prstGeom prst="rect">
            <a:avLst/>
          </a:prstGeom>
          <a:solidFill>
            <a:schemeClr val="accent1">
              <a:lumMod val="40000"/>
              <a:lumOff val="60000"/>
            </a:schemeClr>
          </a:solidFill>
          <a:ln>
            <a:noFill/>
          </a:ln>
        </p:spPr>
      </p:pic>
      <p:sp>
        <p:nvSpPr>
          <p:cNvPr id="11267" name="Google Shape;123;p4"/>
          <p:cNvSpPr txBox="1">
            <a:spLocks noGrp="1"/>
          </p:cNvSpPr>
          <p:nvPr>
            <p:ph type="sldNum" sz="quarter" idx="12"/>
          </p:nvPr>
        </p:nvSpPr>
        <p:spPr>
          <a:xfrm>
            <a:off x="8996680" y="6685280"/>
            <a:ext cx="1734185" cy="421005"/>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12</a:t>
            </a:fld>
            <a:endParaRPr lang="ru-RU" altLang="ru-RU" sz="1400" b="1" dirty="0">
              <a:solidFill>
                <a:srgbClr val="002060"/>
              </a:solidFill>
            </a:endParaRPr>
          </a:p>
        </p:txBody>
      </p:sp>
      <p:cxnSp>
        <p:nvCxnSpPr>
          <p:cNvPr id="11268" name="Google Shape;124;p4"/>
          <p:cNvCxnSpPr/>
          <p:nvPr/>
        </p:nvCxnSpPr>
        <p:spPr>
          <a:xfrm>
            <a:off x="-317" y="7286625"/>
            <a:ext cx="10074275" cy="0"/>
          </a:xfrm>
          <a:prstGeom prst="straightConnector1">
            <a:avLst/>
          </a:prstGeom>
          <a:ln w="38100" cap="flat" cmpd="sng">
            <a:solidFill>
              <a:srgbClr val="002060"/>
            </a:solidFill>
            <a:prstDash val="solid"/>
            <a:miter/>
            <a:headEnd type="none" w="sm" len="sm"/>
            <a:tailEnd type="none" w="sm" len="sm"/>
          </a:ln>
        </p:spPr>
      </p:cxnSp>
      <p:cxnSp>
        <p:nvCxnSpPr>
          <p:cNvPr id="11269" name="Google Shape;125;p4"/>
          <p:cNvCxnSpPr/>
          <p:nvPr/>
        </p:nvCxnSpPr>
        <p:spPr>
          <a:xfrm rot="-10800000" flipH="1">
            <a:off x="159703" y="7449820"/>
            <a:ext cx="9726612" cy="0"/>
          </a:xfrm>
          <a:prstGeom prst="straightConnector1">
            <a:avLst/>
          </a:prstGeom>
          <a:ln w="38100" cap="flat" cmpd="sng">
            <a:solidFill>
              <a:srgbClr val="00B050"/>
            </a:solidFill>
            <a:prstDash val="solid"/>
            <a:miter/>
            <a:headEnd type="none" w="sm" len="sm"/>
            <a:tailEnd type="none" w="sm" len="sm"/>
          </a:ln>
        </p:spPr>
      </p:cxnSp>
      <p:sp>
        <p:nvSpPr>
          <p:cNvPr id="11292" name="Прямоугольник 12"/>
          <p:cNvSpPr/>
          <p:nvPr/>
        </p:nvSpPr>
        <p:spPr>
          <a:xfrm>
            <a:off x="160020" y="1086485"/>
            <a:ext cx="10226040" cy="706755"/>
          </a:xfrm>
          <a:prstGeom prst="rect">
            <a:avLst/>
          </a:prstGeom>
          <a:noFill/>
          <a:ln w="9525">
            <a:noFill/>
          </a:ln>
        </p:spPr>
        <p:txBody>
          <a:bodyPr wrap="square">
            <a:spAutoFit/>
          </a:bodyPr>
          <a:lstStyle/>
          <a:p>
            <a:r>
              <a:rPr lang="en-US" altLang="en-US" sz="2000" dirty="0">
                <a:solidFill>
                  <a:srgbClr val="002060"/>
                </a:solidFill>
                <a:latin typeface="Times New Roman" panose="02020603050405020304" pitchFamily="18" charset="0"/>
                <a:cs typeface="Times New Roman" panose="02020603050405020304" pitchFamily="18" charset="0"/>
              </a:rPr>
              <a:t> Жасырын сөздерді анықтап, с</a:t>
            </a:r>
            <a:r>
              <a:rPr lang="en-US" altLang="en-US" sz="2000" dirty="0">
                <a:solidFill>
                  <a:srgbClr val="002060"/>
                </a:solidFill>
                <a:latin typeface="Times New Roman" panose="02020603050405020304" pitchFamily="18" charset="0"/>
                <a:cs typeface="Times New Roman" panose="02020603050405020304" pitchFamily="18" charset="0"/>
                <a:sym typeface="+mn-ea"/>
              </a:rPr>
              <a:t>ызбаны толықтыр. </a:t>
            </a:r>
            <a:r>
              <a:rPr lang="en-US" altLang="en-US" sz="2000" dirty="0">
                <a:solidFill>
                  <a:srgbClr val="002060"/>
                </a:solidFill>
                <a:latin typeface="Times New Roman" panose="02020603050405020304" pitchFamily="18" charset="0"/>
                <a:cs typeface="Times New Roman" panose="02020603050405020304" pitchFamily="18" charset="0"/>
              </a:rPr>
              <a:t>Фермент-субстрат компоненттерінің түзілу механизімін түсіндір .</a:t>
            </a:r>
            <a:r>
              <a:rPr lang="en-US" altLang="x-none" sz="2000" dirty="0">
                <a:solidFill>
                  <a:srgbClr val="002060"/>
                </a:solidFill>
                <a:latin typeface="Times New Roman" panose="02020603050405020304" pitchFamily="18" charset="0"/>
                <a:cs typeface="Times New Roman" panose="02020603050405020304" pitchFamily="18" charset="0"/>
              </a:rPr>
              <a:t> </a:t>
            </a:r>
          </a:p>
        </p:txBody>
      </p:sp>
      <p:sp>
        <p:nvSpPr>
          <p:cNvPr id="11293" name="Прямоугольник 10"/>
          <p:cNvSpPr/>
          <p:nvPr/>
        </p:nvSpPr>
        <p:spPr>
          <a:xfrm>
            <a:off x="160020" y="6087745"/>
            <a:ext cx="9437370" cy="1198880"/>
          </a:xfrm>
          <a:prstGeom prst="rect">
            <a:avLst/>
          </a:prstGeom>
          <a:noFill/>
          <a:ln w="9525">
            <a:noFill/>
          </a:ln>
        </p:spPr>
        <p:txBody>
          <a:bodyPr wrap="square">
            <a:spAutoFit/>
          </a:bodyPr>
          <a:lstStyle/>
          <a:p>
            <a:pPr>
              <a:buFont typeface="Wingdings" panose="05000000000000000000" pitchFamily="2" charset="2"/>
            </a:pPr>
            <a:r>
              <a:rPr lang="en-US" sz="2400" b="1" i="1" dirty="0">
                <a:solidFill>
                  <a:srgbClr val="002060"/>
                </a:solidFill>
                <a:latin typeface="Times New Roman" panose="02020603050405020304" pitchFamily="18" charset="0"/>
                <a:cs typeface="Times New Roman" panose="02020603050405020304" pitchFamily="18" charset="0"/>
              </a:rPr>
              <a:t>      </a:t>
            </a:r>
            <a:r>
              <a:rPr sz="2400" b="1" dirty="0">
                <a:solidFill>
                  <a:srgbClr val="002060"/>
                </a:solidFill>
                <a:latin typeface="Times New Roman" panose="02020603050405020304" pitchFamily="18" charset="0"/>
                <a:cs typeface="Times New Roman" panose="02020603050405020304" pitchFamily="18" charset="0"/>
              </a:rPr>
              <a:t>Дескриптор:</a:t>
            </a:r>
          </a:p>
          <a:p>
            <a:pPr marL="457200" indent="-457200">
              <a:buFont typeface="Wingdings" panose="05000000000000000000" charset="0"/>
              <a:buChar char="ü"/>
            </a:pPr>
            <a:r>
              <a:rPr lang="en-US" sz="2400" b="1" i="1" dirty="0">
                <a:solidFill>
                  <a:srgbClr val="002060"/>
                </a:solidFill>
                <a:latin typeface="Times New Roman" panose="02020603050405020304" pitchFamily="18" charset="0"/>
                <a:cs typeface="Times New Roman" panose="02020603050405020304" pitchFamily="18" charset="0"/>
              </a:rPr>
              <a:t>Фермент-субстрат компоненттерінің түзілу механизімін түсіндіреді.</a:t>
            </a:r>
          </a:p>
        </p:txBody>
      </p:sp>
      <p:sp>
        <p:nvSpPr>
          <p:cNvPr id="11295" name="Прямоугольник 12"/>
          <p:cNvSpPr/>
          <p:nvPr/>
        </p:nvSpPr>
        <p:spPr>
          <a:xfrm>
            <a:off x="3745548" y="502920"/>
            <a:ext cx="2783205" cy="583565"/>
          </a:xfrm>
          <a:prstGeom prst="rect">
            <a:avLst/>
          </a:prstGeom>
          <a:noFill/>
          <a:ln w="9525">
            <a:noFill/>
          </a:ln>
        </p:spPr>
        <p:txBody>
          <a:bodyPr wrap="none">
            <a:spAutoFit/>
          </a:bodyPr>
          <a:lstStyle/>
          <a:p>
            <a:pPr algn="ctr"/>
            <a:r>
              <a:rPr lang="en-US" altLang="en-US" sz="3200" b="1" dirty="0">
                <a:solidFill>
                  <a:schemeClr val="bg1"/>
                </a:solidFill>
                <a:latin typeface="Times New Roman" panose="02020603050405020304" pitchFamily="18" charset="0"/>
                <a:cs typeface="Times New Roman" panose="02020603050405020304" pitchFamily="18" charset="0"/>
              </a:rPr>
              <a:t>№2 </a:t>
            </a:r>
            <a:r>
              <a:rPr lang="en-US" altLang="x-none" sz="3200" b="1" dirty="0">
                <a:solidFill>
                  <a:schemeClr val="bg1"/>
                </a:solidFill>
                <a:latin typeface="Times New Roman" panose="02020603050405020304" pitchFamily="18" charset="0"/>
                <a:cs typeface="Times New Roman" panose="02020603050405020304" pitchFamily="18" charset="0"/>
              </a:rPr>
              <a:t>Тапсырма</a:t>
            </a:r>
            <a:endParaRPr sz="3200" b="1" dirty="0">
              <a:solidFill>
                <a:schemeClr val="bg1"/>
              </a:solidFill>
              <a:latin typeface="Times New Roman" panose="02020603050405020304" pitchFamily="18" charset="0"/>
              <a:ea typeface="Times New Roman" panose="02020603050405020304" pitchFamily="18" charset="0"/>
            </a:endParaRPr>
          </a:p>
        </p:txBody>
      </p:sp>
      <p:pic>
        <p:nvPicPr>
          <p:cNvPr id="2" name="Content Placeholder 1"/>
          <p:cNvPicPr>
            <a:picLocks noGrp="1" noChangeAspect="1"/>
          </p:cNvPicPr>
          <p:nvPr>
            <p:ph idx="1"/>
          </p:nvPr>
        </p:nvPicPr>
        <p:blipFill>
          <a:blip r:embed="rId4"/>
          <a:srcRect l="24894" t="38550" r="34766" b="33206"/>
          <a:stretch>
            <a:fillRect/>
          </a:stretch>
        </p:blipFill>
        <p:spPr>
          <a:xfrm>
            <a:off x="271780" y="1694180"/>
            <a:ext cx="9886950" cy="3785235"/>
          </a:xfrm>
          <a:prstGeom prst="rect">
            <a:avLst/>
          </a:prstGeom>
        </p:spPr>
      </p:pic>
      <p:sp>
        <p:nvSpPr>
          <p:cNvPr id="6" name="Прямоугольник 10"/>
          <p:cNvSpPr/>
          <p:nvPr/>
        </p:nvSpPr>
        <p:spPr>
          <a:xfrm>
            <a:off x="1752600" y="5627370"/>
            <a:ext cx="7532370" cy="4603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buFont typeface="Wingdings" panose="05000000000000000000" pitchFamily="2" charset="2"/>
            </a:pPr>
            <a:r>
              <a:rPr 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a:solidFill>
                  <a:srgbClr val="002060"/>
                </a:solidFill>
                <a:latin typeface="Times New Roman" panose="02020603050405020304" pitchFamily="18" charset="0"/>
                <a:cs typeface="Times New Roman" panose="02020603050405020304" pitchFamily="18" charset="0"/>
              </a:rPr>
              <a:t>Екі процестің айырмашылығын түсіндір</a:t>
            </a:r>
          </a:p>
        </p:txBody>
      </p:sp>
      <p:sp>
        <p:nvSpPr>
          <p:cNvPr id="8" name="Right Brace 7"/>
          <p:cNvSpPr/>
          <p:nvPr/>
        </p:nvSpPr>
        <p:spPr>
          <a:xfrm rot="5400000">
            <a:off x="4748530" y="4195445"/>
            <a:ext cx="260985" cy="2602865"/>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0" y="635"/>
            <a:ext cx="10779125" cy="7609205"/>
          </a:xfrm>
          <a:prstGeom prst="rect">
            <a:avLst/>
          </a:prstGeom>
          <a:solidFill>
            <a:schemeClr val="accent1">
              <a:lumMod val="40000"/>
              <a:lumOff val="60000"/>
            </a:schemeClr>
          </a:solidFill>
          <a:ln>
            <a:noFill/>
          </a:ln>
        </p:spPr>
      </p:pic>
      <p:sp>
        <p:nvSpPr>
          <p:cNvPr id="11267" name="Google Shape;123;p4"/>
          <p:cNvSpPr txBox="1">
            <a:spLocks noGrp="1"/>
          </p:cNvSpPr>
          <p:nvPr>
            <p:ph type="sldNum" sz="quarter" idx="12"/>
          </p:nvPr>
        </p:nvSpPr>
        <p:spPr>
          <a:xfrm>
            <a:off x="8283258" y="6785928"/>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13</a:t>
            </a:fld>
            <a:endParaRPr lang="ru-RU" altLang="ru-RU" sz="1400" b="1" dirty="0">
              <a:solidFill>
                <a:srgbClr val="002060"/>
              </a:solidFill>
            </a:endParaRPr>
          </a:p>
        </p:txBody>
      </p:sp>
      <p:cxnSp>
        <p:nvCxnSpPr>
          <p:cNvPr id="11268" name="Google Shape;124;p4"/>
          <p:cNvCxnSpPr/>
          <p:nvPr/>
        </p:nvCxnSpPr>
        <p:spPr>
          <a:xfrm>
            <a:off x="178118" y="7030085"/>
            <a:ext cx="10074275" cy="0"/>
          </a:xfrm>
          <a:prstGeom prst="straightConnector1">
            <a:avLst/>
          </a:prstGeom>
          <a:ln w="38100" cap="flat" cmpd="sng">
            <a:solidFill>
              <a:srgbClr val="002060"/>
            </a:solidFill>
            <a:prstDash val="solid"/>
            <a:miter/>
            <a:headEnd type="none" w="sm" len="sm"/>
            <a:tailEnd type="none" w="sm" len="sm"/>
          </a:ln>
        </p:spPr>
      </p:cxnSp>
      <p:cxnSp>
        <p:nvCxnSpPr>
          <p:cNvPr id="11269" name="Google Shape;125;p4"/>
          <p:cNvCxnSpPr/>
          <p:nvPr/>
        </p:nvCxnSpPr>
        <p:spPr>
          <a:xfrm rot="-10800000" flipH="1">
            <a:off x="526098" y="7188200"/>
            <a:ext cx="9726612" cy="0"/>
          </a:xfrm>
          <a:prstGeom prst="straightConnector1">
            <a:avLst/>
          </a:prstGeom>
          <a:ln w="38100" cap="flat" cmpd="sng">
            <a:solidFill>
              <a:srgbClr val="00B050"/>
            </a:solidFill>
            <a:prstDash val="solid"/>
            <a:miter/>
            <a:headEnd type="none" w="sm" len="sm"/>
            <a:tailEnd type="none" w="sm" len="sm"/>
          </a:ln>
        </p:spPr>
      </p:cxnSp>
      <p:sp>
        <p:nvSpPr>
          <p:cNvPr id="11295" name="Прямоугольник 12"/>
          <p:cNvSpPr/>
          <p:nvPr/>
        </p:nvSpPr>
        <p:spPr>
          <a:xfrm>
            <a:off x="205105" y="332740"/>
            <a:ext cx="9729470" cy="2061210"/>
          </a:xfrm>
          <a:prstGeom prst="rect">
            <a:avLst/>
          </a:prstGeom>
          <a:noFill/>
          <a:ln w="9525">
            <a:noFill/>
          </a:ln>
        </p:spPr>
        <p:txBody>
          <a:bodyPr wrap="none">
            <a:spAutoFit/>
          </a:bodyPr>
          <a:lstStyle/>
          <a:p>
            <a:pPr algn="ctr"/>
            <a:r>
              <a:rPr 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Дұрыс жауап </a:t>
            </a:r>
          </a:p>
          <a:p>
            <a:pPr algn="ctr"/>
            <a:endParaRPr lang="en-US" alt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l"/>
            <a:r>
              <a:rPr lang="en-US" altLang="en-US" sz="3200">
                <a:solidFill>
                  <a:schemeClr val="tx2"/>
                </a:solidFill>
                <a:latin typeface="Times New Roman" panose="02020603050405020304" pitchFamily="18" charset="0"/>
                <a:cs typeface="Times New Roman" panose="02020603050405020304" pitchFamily="18" charset="0"/>
                <a:sym typeface="+mn-ea"/>
              </a:rPr>
              <a:t>       Сызбаны оқушы толығырақ өз сөзімен түсіндіреді.</a:t>
            </a:r>
            <a:endParaRPr lang="en-US" altLang="en-US" sz="3200"/>
          </a:p>
          <a:p>
            <a:pPr algn="ctr"/>
            <a:endParaRPr 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Content Placeholder 1"/>
          <p:cNvPicPr>
            <a:picLocks noGrp="1" noChangeAspect="1"/>
          </p:cNvPicPr>
          <p:nvPr>
            <p:ph idx="1"/>
          </p:nvPr>
        </p:nvPicPr>
        <p:blipFill>
          <a:blip r:embed="rId4"/>
          <a:srcRect l="24680" t="37251" r="34123" b="29771"/>
          <a:stretch>
            <a:fillRect/>
          </a:stretch>
        </p:blipFill>
        <p:spPr>
          <a:xfrm>
            <a:off x="737235" y="2224405"/>
            <a:ext cx="9514840" cy="456120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Номер слайда 4"/>
          <p:cNvSpPr txBox="1">
            <a:spLocks noGrp="1"/>
          </p:cNvSpPr>
          <p:nvPr>
            <p:ph type="sldNum" sz="quarter" idx="12"/>
          </p:nvPr>
        </p:nvSpPr>
        <p:spPr>
          <a:xfrm>
            <a:off x="7662863" y="7008813"/>
            <a:ext cx="2495550" cy="401637"/>
          </a:xfrm>
        </p:spPr>
        <p:txBody>
          <a:bodyPr lIns="99569" tIns="49785" rIns="99569" bIns="49785"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300" dirty="0">
                <a:solidFill>
                  <a:srgbClr val="898989"/>
                </a:solidFill>
              </a:rPr>
              <a:t>14</a:t>
            </a:fld>
            <a:endParaRPr lang="ru-RU" altLang="ru-RU" sz="1300" dirty="0">
              <a:solidFill>
                <a:srgbClr val="898989"/>
              </a:solidFill>
            </a:endParaRPr>
          </a:p>
        </p:txBody>
      </p:sp>
      <p:pic>
        <p:nvPicPr>
          <p:cNvPr id="6"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0" y="-36512"/>
            <a:ext cx="10693400" cy="7597775"/>
          </a:xfrm>
          <a:prstGeom prst="rect">
            <a:avLst/>
          </a:prstGeom>
          <a:solidFill>
            <a:schemeClr val="accent1">
              <a:lumMod val="40000"/>
              <a:lumOff val="60000"/>
            </a:schemeClr>
          </a:solidFill>
          <a:ln>
            <a:noFill/>
          </a:ln>
        </p:spPr>
      </p:pic>
      <p:sp>
        <p:nvSpPr>
          <p:cNvPr id="10256" name="Прямоугольник 10"/>
          <p:cNvSpPr/>
          <p:nvPr/>
        </p:nvSpPr>
        <p:spPr>
          <a:xfrm>
            <a:off x="3616325" y="473075"/>
            <a:ext cx="3343275" cy="953135"/>
          </a:xfrm>
          <a:prstGeom prst="rect">
            <a:avLst/>
          </a:prstGeom>
          <a:noFill/>
          <a:ln w="9525">
            <a:noFill/>
          </a:ln>
        </p:spPr>
        <p:txBody>
          <a:bodyPr>
            <a:spAutoFit/>
          </a:bodyPr>
          <a:lstStyle/>
          <a:p>
            <a:pPr algn="ctr"/>
            <a:r>
              <a:rPr lang="en-US" sz="2800" b="1" dirty="0">
                <a:solidFill>
                  <a:schemeClr val="bg1"/>
                </a:solidFill>
                <a:latin typeface="Century Gothic" panose="020B0502020202020204" pitchFamily="34" charset="0"/>
              </a:rPr>
              <a:t>3-тапсырма</a:t>
            </a:r>
            <a:endParaRPr sz="2800" b="1" dirty="0">
              <a:solidFill>
                <a:schemeClr val="bg1"/>
              </a:solidFill>
              <a:latin typeface="Century Gothic" panose="020B0502020202020204" pitchFamily="34" charset="0"/>
            </a:endParaRPr>
          </a:p>
          <a:p>
            <a:pPr algn="ctr"/>
            <a:endParaRPr lang="en-US" sz="2800" b="1" dirty="0">
              <a:solidFill>
                <a:schemeClr val="bg1"/>
              </a:solidFill>
              <a:latin typeface="Century Gothic" panose="020B0502020202020204" pitchFamily="34" charset="0"/>
            </a:endParaRPr>
          </a:p>
        </p:txBody>
      </p:sp>
      <p:cxnSp>
        <p:nvCxnSpPr>
          <p:cNvPr id="10257" name="Google Shape;124;p4"/>
          <p:cNvCxnSpPr/>
          <p:nvPr/>
        </p:nvCxnSpPr>
        <p:spPr>
          <a:xfrm>
            <a:off x="350838" y="7178675"/>
            <a:ext cx="10074275" cy="0"/>
          </a:xfrm>
          <a:prstGeom prst="straightConnector1">
            <a:avLst/>
          </a:prstGeom>
          <a:ln w="38100" cap="flat" cmpd="sng">
            <a:solidFill>
              <a:srgbClr val="002060"/>
            </a:solidFill>
            <a:prstDash val="solid"/>
            <a:miter/>
            <a:headEnd type="none" w="sm" len="sm"/>
            <a:tailEnd type="none" w="sm" len="sm"/>
          </a:ln>
        </p:spPr>
      </p:cxnSp>
      <p:cxnSp>
        <p:nvCxnSpPr>
          <p:cNvPr id="10258" name="Google Shape;125;p4"/>
          <p:cNvCxnSpPr/>
          <p:nvPr/>
        </p:nvCxnSpPr>
        <p:spPr>
          <a:xfrm rot="-10800000" flipH="1">
            <a:off x="534988" y="7321550"/>
            <a:ext cx="9726612" cy="0"/>
          </a:xfrm>
          <a:prstGeom prst="straightConnector1">
            <a:avLst/>
          </a:prstGeom>
          <a:ln w="38100" cap="flat" cmpd="sng">
            <a:solidFill>
              <a:srgbClr val="00B050"/>
            </a:solidFill>
            <a:prstDash val="solid"/>
            <a:miter/>
            <a:headEnd type="none" w="sm" len="sm"/>
            <a:tailEnd type="none" w="sm" len="sm"/>
          </a:ln>
        </p:spPr>
      </p:cxnSp>
      <p:sp>
        <p:nvSpPr>
          <p:cNvPr id="10259" name="Google Shape;123;p4"/>
          <p:cNvSpPr txBox="1"/>
          <p:nvPr/>
        </p:nvSpPr>
        <p:spPr>
          <a:xfrm>
            <a:off x="8288338" y="6662738"/>
            <a:ext cx="2405062" cy="401637"/>
          </a:xfrm>
          <a:prstGeom prst="rect">
            <a:avLst/>
          </a:prstGeom>
          <a:noFill/>
          <a:ln w="9525">
            <a:noFill/>
          </a:ln>
        </p:spPr>
        <p:txBody>
          <a:bodyPr lIns="90624" tIns="45298" rIns="90624" bIns="45298" anchor="ctr"/>
          <a:lstStyle/>
          <a:p>
            <a:pPr algn="r" eaLnBrk="1" hangingPunct="1">
              <a:buClr>
                <a:srgbClr val="000000"/>
              </a:buClr>
              <a:buFont typeface="Arial" panose="020B0604020202020204" pitchFamily="34" charset="0"/>
            </a:pPr>
            <a:fld id="{9A0DB2DC-4C9A-4742-B13C-FB6460FD3503}" type="slidenum">
              <a:rPr lang="ru-RU" altLang="ru-RU" sz="1400" b="1" dirty="0">
                <a:solidFill>
                  <a:srgbClr val="002060"/>
                </a:solidFill>
                <a:latin typeface="Arial" panose="020B0604020202020204" pitchFamily="34" charset="0"/>
              </a:rPr>
              <a:t>14</a:t>
            </a:fld>
            <a:endParaRPr lang="ru-RU" altLang="ru-RU" sz="1400" b="1" dirty="0">
              <a:solidFill>
                <a:srgbClr val="002060"/>
              </a:solidFill>
              <a:latin typeface="Arial" panose="020B0604020202020204" pitchFamily="34" charset="0"/>
            </a:endParaRPr>
          </a:p>
        </p:txBody>
      </p:sp>
      <p:sp>
        <p:nvSpPr>
          <p:cNvPr id="2" name="Прямоугольник 10"/>
          <p:cNvSpPr/>
          <p:nvPr/>
        </p:nvSpPr>
        <p:spPr>
          <a:xfrm>
            <a:off x="542925" y="1060450"/>
            <a:ext cx="9271635" cy="829945"/>
          </a:xfrm>
          <a:prstGeom prst="rect">
            <a:avLst/>
          </a:prstGeom>
          <a:noFill/>
          <a:ln w="9525">
            <a:noFill/>
          </a:ln>
        </p:spPr>
        <p:txBody>
          <a:bodyPr wrap="square">
            <a:spAutoFit/>
          </a:bodyPr>
          <a:lstStyle/>
          <a:p>
            <a:pPr algn="l"/>
            <a:r>
              <a:rPr lang="" altLang="en-US" sz="2400" b="1" dirty="0">
                <a:solidFill>
                  <a:schemeClr val="tx2"/>
                </a:solidFill>
                <a:latin typeface="Times New Roman" panose="02020603050405020304" pitchFamily="18" charset="0"/>
                <a:cs typeface="Times New Roman" panose="02020603050405020304" pitchFamily="18" charset="0"/>
              </a:rPr>
              <a:t>Ашық тест. </a:t>
            </a:r>
            <a:r>
              <a:rPr lang="" altLang="en-US" sz="2400" dirty="0">
                <a:solidFill>
                  <a:schemeClr val="tx2"/>
                </a:solidFill>
                <a:latin typeface="Times New Roman" panose="02020603050405020304" pitchFamily="18" charset="0"/>
                <a:cs typeface="Times New Roman" panose="02020603050405020304" pitchFamily="18" charset="0"/>
              </a:rPr>
              <a:t>Берілген суреттердің қай әдіске тән екенін ажыратып, анықтамаларын жаз.</a:t>
            </a:r>
          </a:p>
        </p:txBody>
      </p:sp>
      <p:sp>
        <p:nvSpPr>
          <p:cNvPr id="4" name="Content Placeholder 3"/>
          <p:cNvSpPr>
            <a:spLocks noGrp="1"/>
          </p:cNvSpPr>
          <p:nvPr>
            <p:ph sz="half" idx="2"/>
          </p:nvPr>
        </p:nvSpPr>
        <p:spPr>
          <a:xfrm>
            <a:off x="535305" y="5468620"/>
            <a:ext cx="9279255" cy="721995"/>
          </a:xfrm>
        </p:spPr>
        <p:txBody>
          <a:bodyPr/>
          <a:lstStyle/>
          <a:p>
            <a:pPr marL="0" indent="0">
              <a:buNone/>
            </a:pPr>
            <a:r>
              <a:rPr lang="en-US" altLang="en-US" sz="2400" b="1">
                <a:solidFill>
                  <a:schemeClr val="tx2"/>
                </a:solidFill>
                <a:latin typeface="Times New Roman" panose="02020603050405020304" pitchFamily="18" charset="0"/>
                <a:cs typeface="Times New Roman" panose="02020603050405020304" pitchFamily="18" charset="0"/>
              </a:rPr>
              <a:t>    </a:t>
            </a:r>
          </a:p>
          <a:p>
            <a:pPr marL="0" indent="0">
              <a:buNone/>
            </a:pPr>
            <a:r>
              <a:rPr lang="en-US" altLang="en-US" sz="2400" b="1">
                <a:solidFill>
                  <a:schemeClr val="tx2"/>
                </a:solidFill>
                <a:latin typeface="Times New Roman" panose="02020603050405020304" pitchFamily="18" charset="0"/>
                <a:cs typeface="Times New Roman" panose="02020603050405020304" pitchFamily="18" charset="0"/>
              </a:rPr>
              <a:t>Дискриптор:</a:t>
            </a:r>
          </a:p>
          <a:p>
            <a:r>
              <a:rPr lang="" altLang="en-US" sz="2400">
                <a:solidFill>
                  <a:schemeClr val="tx2"/>
                </a:solidFill>
                <a:latin typeface="Times New Roman" panose="02020603050405020304" pitchFamily="18" charset="0"/>
                <a:cs typeface="Times New Roman" panose="02020603050405020304" pitchFamily="18" charset="0"/>
              </a:rPr>
              <a:t>Иммоболизациялау әдістерін ажырата алады, анықтамаларын біледі.</a:t>
            </a:r>
          </a:p>
        </p:txBody>
      </p:sp>
      <p:sp>
        <p:nvSpPr>
          <p:cNvPr id="5" name="Прямоугольник 10"/>
          <p:cNvSpPr/>
          <p:nvPr/>
        </p:nvSpPr>
        <p:spPr>
          <a:xfrm>
            <a:off x="311150" y="1890395"/>
            <a:ext cx="9954260" cy="2306955"/>
          </a:xfrm>
          <a:prstGeom prst="rect">
            <a:avLst/>
          </a:prstGeom>
          <a:noFill/>
          <a:ln w="9525">
            <a:noFill/>
          </a:ln>
        </p:spPr>
        <p:txBody>
          <a:bodyPr wrap="square">
            <a:spAutoFit/>
          </a:bodyPr>
          <a:lstStyle/>
          <a:p>
            <a:pPr algn="l"/>
            <a:r>
              <a:rPr lang="" altLang="en-US" sz="2400" dirty="0">
                <a:solidFill>
                  <a:schemeClr val="tx2"/>
                </a:solidFill>
                <a:latin typeface="Times New Roman" panose="02020603050405020304" pitchFamily="18" charset="0"/>
                <a:cs typeface="Times New Roman" panose="02020603050405020304" pitchFamily="18" charset="0"/>
              </a:rPr>
              <a:t>1. </a:t>
            </a:r>
            <a:r>
              <a:rPr lang="" altLang="en-US" sz="2400" i="1" dirty="0">
                <a:solidFill>
                  <a:schemeClr val="tx2"/>
                </a:solidFill>
                <a:latin typeface="Times New Roman" panose="02020603050405020304" pitchFamily="18" charset="0"/>
                <a:cs typeface="Times New Roman" panose="02020603050405020304" pitchFamily="18" charset="0"/>
              </a:rPr>
              <a:t>Иммоболизация дегеніміз -</a:t>
            </a:r>
            <a:r>
              <a:rPr lang="" altLang="en-US" sz="2400" dirty="0">
                <a:solidFill>
                  <a:schemeClr val="tx2"/>
                </a:solidFill>
                <a:latin typeface="Times New Roman" panose="02020603050405020304" pitchFamily="18" charset="0"/>
                <a:cs typeface="Times New Roman" panose="02020603050405020304" pitchFamily="18" charset="0"/>
              </a:rPr>
              <a:t> </a:t>
            </a:r>
          </a:p>
          <a:p>
            <a:pPr algn="l"/>
            <a:r>
              <a:rPr lang="" altLang="en-US" sz="2400" dirty="0">
                <a:solidFill>
                  <a:schemeClr val="tx2"/>
                </a:solidFill>
                <a:latin typeface="Times New Roman" panose="02020603050405020304" pitchFamily="18" charset="0"/>
                <a:cs typeface="Times New Roman" panose="02020603050405020304" pitchFamily="18" charset="0"/>
              </a:rPr>
              <a:t>2. </a:t>
            </a:r>
            <a:r>
              <a:rPr lang="" altLang="en-US" sz="2400" i="1" dirty="0">
                <a:solidFill>
                  <a:schemeClr val="tx2"/>
                </a:solidFill>
                <a:latin typeface="Times New Roman" panose="02020603050405020304" pitchFamily="18" charset="0"/>
                <a:cs typeface="Times New Roman" panose="02020603050405020304" pitchFamily="18" charset="0"/>
              </a:rPr>
              <a:t>1-суретте берілген иммоболизация әдісі -  </a:t>
            </a:r>
          </a:p>
          <a:p>
            <a:pPr algn="l"/>
            <a:r>
              <a:rPr lang="" altLang="en-US" sz="2400" dirty="0">
                <a:solidFill>
                  <a:schemeClr val="tx2"/>
                </a:solidFill>
                <a:latin typeface="Times New Roman" panose="02020603050405020304" pitchFamily="18" charset="0"/>
                <a:cs typeface="Times New Roman" panose="02020603050405020304" pitchFamily="18" charset="0"/>
              </a:rPr>
              <a:t>3</a:t>
            </a:r>
            <a:r>
              <a:rPr lang="" altLang="en-US" sz="2400" i="1" dirty="0">
                <a:solidFill>
                  <a:schemeClr val="tx2"/>
                </a:solidFill>
                <a:latin typeface="Times New Roman" panose="02020603050405020304" pitchFamily="18" charset="0"/>
                <a:cs typeface="Times New Roman" panose="02020603050405020304" pitchFamily="18" charset="0"/>
              </a:rPr>
              <a:t>.  2</a:t>
            </a:r>
            <a:r>
              <a:rPr lang="en-US" altLang="en-US" sz="2400" i="1" dirty="0">
                <a:solidFill>
                  <a:schemeClr val="tx2"/>
                </a:solidFill>
                <a:latin typeface="Times New Roman" panose="02020603050405020304" pitchFamily="18" charset="0"/>
                <a:cs typeface="Times New Roman" panose="02020603050405020304" pitchFamily="18" charset="0"/>
                <a:sym typeface="+mn-ea"/>
              </a:rPr>
              <a:t>-суретте берілген иммоболизация әдісі </a:t>
            </a:r>
            <a:r>
              <a:rPr lang="" altLang="en-US" sz="2400" i="1" dirty="0">
                <a:solidFill>
                  <a:schemeClr val="tx2"/>
                </a:solidFill>
                <a:latin typeface="Times New Roman" panose="02020603050405020304" pitchFamily="18" charset="0"/>
                <a:cs typeface="Times New Roman" panose="02020603050405020304" pitchFamily="18" charset="0"/>
                <a:sym typeface="+mn-ea"/>
              </a:rPr>
              <a:t>- </a:t>
            </a:r>
          </a:p>
          <a:p>
            <a:pPr algn="l"/>
            <a:r>
              <a:rPr lang="" altLang="en-US" sz="2400" dirty="0">
                <a:solidFill>
                  <a:schemeClr val="tx2"/>
                </a:solidFill>
                <a:latin typeface="Times New Roman" panose="02020603050405020304" pitchFamily="18" charset="0"/>
                <a:cs typeface="Times New Roman" panose="02020603050405020304" pitchFamily="18" charset="0"/>
                <a:sym typeface="+mn-ea"/>
              </a:rPr>
              <a:t>4</a:t>
            </a:r>
            <a:r>
              <a:rPr lang="" altLang="en-US" sz="2400" i="1" dirty="0">
                <a:solidFill>
                  <a:schemeClr val="tx2"/>
                </a:solidFill>
                <a:latin typeface="Times New Roman" panose="02020603050405020304" pitchFamily="18" charset="0"/>
                <a:cs typeface="Times New Roman" panose="02020603050405020304" pitchFamily="18" charset="0"/>
                <a:sym typeface="+mn-ea"/>
              </a:rPr>
              <a:t>.  3</a:t>
            </a:r>
            <a:r>
              <a:rPr lang="en-US" altLang="en-US" sz="2400" i="1" dirty="0">
                <a:solidFill>
                  <a:schemeClr val="tx2"/>
                </a:solidFill>
                <a:latin typeface="Times New Roman" panose="02020603050405020304" pitchFamily="18" charset="0"/>
                <a:cs typeface="Times New Roman" panose="02020603050405020304" pitchFamily="18" charset="0"/>
                <a:sym typeface="+mn-ea"/>
              </a:rPr>
              <a:t>-суретте берілген иммоболизация әдісі - </a:t>
            </a:r>
            <a:endParaRPr lang="" altLang="en-US" sz="2400" b="1" i="1" dirty="0">
              <a:solidFill>
                <a:schemeClr val="tx2"/>
              </a:solidFill>
              <a:latin typeface="Times New Roman" panose="02020603050405020304" pitchFamily="18" charset="0"/>
              <a:cs typeface="Times New Roman" panose="02020603050405020304" pitchFamily="18" charset="0"/>
              <a:sym typeface="+mn-ea"/>
            </a:endParaRPr>
          </a:p>
          <a:p>
            <a:pPr algn="l"/>
            <a:r>
              <a:rPr lang="" altLang="en-US" sz="2400" b="1" i="1" dirty="0">
                <a:solidFill>
                  <a:schemeClr val="tx2"/>
                </a:solidFill>
                <a:latin typeface="Times New Roman" panose="02020603050405020304" pitchFamily="18" charset="0"/>
                <a:cs typeface="Times New Roman" panose="02020603050405020304" pitchFamily="18" charset="0"/>
                <a:sym typeface="+mn-ea"/>
              </a:rPr>
              <a:t> . </a:t>
            </a:r>
            <a:endParaRPr lang="en-US" altLang="en-US" sz="2400" b="1" i="1" dirty="0">
              <a:solidFill>
                <a:schemeClr val="tx2"/>
              </a:solidFill>
              <a:latin typeface="Times New Roman" panose="02020603050405020304" pitchFamily="18" charset="0"/>
              <a:cs typeface="Times New Roman" panose="02020603050405020304" pitchFamily="18" charset="0"/>
              <a:sym typeface="+mn-ea"/>
            </a:endParaRPr>
          </a:p>
          <a:p>
            <a:pPr algn="l"/>
            <a:endParaRPr lang="" altLang="en-US" sz="2400" b="1" i="1" dirty="0">
              <a:solidFill>
                <a:schemeClr val="tx2"/>
              </a:solidFill>
              <a:latin typeface="Times New Roman" panose="02020603050405020304" pitchFamily="18" charset="0"/>
              <a:cs typeface="Times New Roman" panose="02020603050405020304" pitchFamily="18" charset="0"/>
              <a:sym typeface="+mn-ea"/>
            </a:endParaRPr>
          </a:p>
        </p:txBody>
      </p:sp>
      <p:sp>
        <p:nvSpPr>
          <p:cNvPr id="100" name="Text Box 99"/>
          <p:cNvSpPr txBox="1"/>
          <p:nvPr/>
        </p:nvSpPr>
        <p:spPr>
          <a:xfrm>
            <a:off x="542925" y="5599430"/>
            <a:ext cx="9045575" cy="460375"/>
          </a:xfrm>
          <a:prstGeom prst="rect">
            <a:avLst/>
          </a:prstGeom>
          <a:noFill/>
          <a:ln w="9525">
            <a:noFill/>
          </a:ln>
        </p:spPr>
        <p:txBody>
          <a:bodyPr wrap="square">
            <a:spAutoFit/>
          </a:bodyPr>
          <a:lstStyle/>
          <a:p>
            <a:r>
              <a:rPr lang="en-US" altLang="en-US" sz="2400" b="1">
                <a:solidFill>
                  <a:schemeClr val="tx2"/>
                </a:solidFill>
                <a:latin typeface="Times New Roman" panose="02020603050405020304" pitchFamily="18" charset="0"/>
              </a:rPr>
              <a:t>   </a:t>
            </a:r>
            <a:r>
              <a:rPr lang="" altLang="en-US" sz="2400" b="1">
                <a:solidFill>
                  <a:schemeClr val="tx2"/>
                </a:solidFill>
                <a:latin typeface="Times New Roman" panose="02020603050405020304" pitchFamily="18" charset="0"/>
              </a:rPr>
              <a:t>1-сурет                                       2-сурет                               3-сурет</a:t>
            </a:r>
          </a:p>
        </p:txBody>
      </p:sp>
      <p:pic>
        <p:nvPicPr>
          <p:cNvPr id="12" name="Content Placeholder 11"/>
          <p:cNvPicPr>
            <a:picLocks noGrp="1" noChangeAspect="1"/>
          </p:cNvPicPr>
          <p:nvPr>
            <p:ph sz="half" idx="1"/>
          </p:nvPr>
        </p:nvPicPr>
        <p:blipFill>
          <a:blip r:embed="rId4"/>
          <a:srcRect l="10248" r="11500" b="46370"/>
          <a:stretch>
            <a:fillRect/>
          </a:stretch>
        </p:blipFill>
        <p:spPr>
          <a:xfrm>
            <a:off x="7417435" y="3619500"/>
            <a:ext cx="2741295" cy="1816100"/>
          </a:xfrm>
          <a:prstGeom prst="rect">
            <a:avLst/>
          </a:prstGeom>
        </p:spPr>
      </p:pic>
      <p:pic>
        <p:nvPicPr>
          <p:cNvPr id="8" name="Picture 7"/>
          <p:cNvPicPr>
            <a:picLocks noChangeAspect="1"/>
          </p:cNvPicPr>
          <p:nvPr/>
        </p:nvPicPr>
        <p:blipFill>
          <a:blip r:embed="rId5"/>
          <a:srcRect l="18500" t="35672" r="18654" b="44805"/>
          <a:stretch>
            <a:fillRect/>
          </a:stretch>
        </p:blipFill>
        <p:spPr>
          <a:xfrm>
            <a:off x="3855720" y="3796030"/>
            <a:ext cx="2646045" cy="1461770"/>
          </a:xfrm>
          <a:prstGeom prst="rect">
            <a:avLst/>
          </a:prstGeom>
        </p:spPr>
      </p:pic>
      <p:pic>
        <p:nvPicPr>
          <p:cNvPr id="11" name="Picture 10"/>
          <p:cNvPicPr>
            <a:picLocks noChangeAspect="1"/>
          </p:cNvPicPr>
          <p:nvPr/>
        </p:nvPicPr>
        <p:blipFill>
          <a:blip r:embed="rId6"/>
          <a:stretch>
            <a:fillRect/>
          </a:stretch>
        </p:blipFill>
        <p:spPr>
          <a:xfrm>
            <a:off x="170180" y="3619500"/>
            <a:ext cx="3446145" cy="201358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Номер слайда 4"/>
          <p:cNvSpPr txBox="1">
            <a:spLocks noGrp="1"/>
          </p:cNvSpPr>
          <p:nvPr>
            <p:ph type="sldNum" sz="quarter" idx="12"/>
          </p:nvPr>
        </p:nvSpPr>
        <p:spPr>
          <a:xfrm>
            <a:off x="7662863" y="7008813"/>
            <a:ext cx="2495550" cy="401637"/>
          </a:xfrm>
        </p:spPr>
        <p:txBody>
          <a:bodyPr lIns="99569" tIns="49785" rIns="99569" bIns="49785"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300" dirty="0">
                <a:solidFill>
                  <a:srgbClr val="898989"/>
                </a:solidFill>
              </a:rPr>
              <a:t>15</a:t>
            </a:fld>
            <a:endParaRPr lang="ru-RU" altLang="ru-RU" sz="1300" dirty="0">
              <a:solidFill>
                <a:srgbClr val="898989"/>
              </a:solidFill>
            </a:endParaRPr>
          </a:p>
        </p:txBody>
      </p:sp>
      <p:pic>
        <p:nvPicPr>
          <p:cNvPr id="6"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0" y="-36512"/>
            <a:ext cx="10693400" cy="7597775"/>
          </a:xfrm>
          <a:prstGeom prst="rect">
            <a:avLst/>
          </a:prstGeom>
          <a:solidFill>
            <a:schemeClr val="accent1">
              <a:lumMod val="40000"/>
              <a:lumOff val="60000"/>
            </a:schemeClr>
          </a:solidFill>
          <a:ln>
            <a:noFill/>
          </a:ln>
        </p:spPr>
      </p:pic>
      <p:sp>
        <p:nvSpPr>
          <p:cNvPr id="10256" name="Прямоугольник 10"/>
          <p:cNvSpPr/>
          <p:nvPr/>
        </p:nvSpPr>
        <p:spPr>
          <a:xfrm>
            <a:off x="3616325" y="473075"/>
            <a:ext cx="3343275" cy="521970"/>
          </a:xfrm>
          <a:prstGeom prst="rect">
            <a:avLst/>
          </a:prstGeom>
          <a:noFill/>
          <a:ln w="9525">
            <a:noFill/>
          </a:ln>
        </p:spPr>
        <p:txBody>
          <a:bodyPr>
            <a:spAutoFit/>
          </a:bodyPr>
          <a:lstStyle/>
          <a:p>
            <a:pPr algn="ctr"/>
            <a:r>
              <a:rPr lang="en-US" sz="2800" b="1" dirty="0">
                <a:solidFill>
                  <a:schemeClr val="bg1"/>
                </a:solidFill>
                <a:latin typeface="Century Gothic" panose="020B0502020202020204" pitchFamily="34" charset="0"/>
                <a:sym typeface="+mn-ea"/>
              </a:rPr>
              <a:t>Дұрыс жауап</a:t>
            </a:r>
            <a:endParaRPr lang="en-US" sz="2800" b="1" dirty="0">
              <a:solidFill>
                <a:schemeClr val="bg1"/>
              </a:solidFill>
              <a:latin typeface="Century Gothic" panose="020B0502020202020204" pitchFamily="34" charset="0"/>
            </a:endParaRPr>
          </a:p>
        </p:txBody>
      </p:sp>
      <p:cxnSp>
        <p:nvCxnSpPr>
          <p:cNvPr id="10257" name="Google Shape;124;p4"/>
          <p:cNvCxnSpPr/>
          <p:nvPr/>
        </p:nvCxnSpPr>
        <p:spPr>
          <a:xfrm>
            <a:off x="350838" y="7178675"/>
            <a:ext cx="10074275" cy="0"/>
          </a:xfrm>
          <a:prstGeom prst="straightConnector1">
            <a:avLst/>
          </a:prstGeom>
          <a:ln w="38100" cap="flat" cmpd="sng">
            <a:solidFill>
              <a:srgbClr val="002060"/>
            </a:solidFill>
            <a:prstDash val="solid"/>
            <a:miter/>
            <a:headEnd type="none" w="sm" len="sm"/>
            <a:tailEnd type="none" w="sm" len="sm"/>
          </a:ln>
        </p:spPr>
      </p:cxnSp>
      <p:cxnSp>
        <p:nvCxnSpPr>
          <p:cNvPr id="10258" name="Google Shape;125;p4"/>
          <p:cNvCxnSpPr/>
          <p:nvPr/>
        </p:nvCxnSpPr>
        <p:spPr>
          <a:xfrm rot="-10800000" flipH="1">
            <a:off x="534988" y="7321550"/>
            <a:ext cx="9726612" cy="0"/>
          </a:xfrm>
          <a:prstGeom prst="straightConnector1">
            <a:avLst/>
          </a:prstGeom>
          <a:ln w="38100" cap="flat" cmpd="sng">
            <a:solidFill>
              <a:srgbClr val="00B050"/>
            </a:solidFill>
            <a:prstDash val="solid"/>
            <a:miter/>
            <a:headEnd type="none" w="sm" len="sm"/>
            <a:tailEnd type="none" w="sm" len="sm"/>
          </a:ln>
        </p:spPr>
      </p:cxnSp>
      <p:sp>
        <p:nvSpPr>
          <p:cNvPr id="10259" name="Google Shape;123;p4"/>
          <p:cNvSpPr txBox="1"/>
          <p:nvPr/>
        </p:nvSpPr>
        <p:spPr>
          <a:xfrm>
            <a:off x="8288338" y="6662738"/>
            <a:ext cx="2405062" cy="401637"/>
          </a:xfrm>
          <a:prstGeom prst="rect">
            <a:avLst/>
          </a:prstGeom>
          <a:noFill/>
          <a:ln w="9525">
            <a:noFill/>
          </a:ln>
        </p:spPr>
        <p:txBody>
          <a:bodyPr lIns="90624" tIns="45298" rIns="90624" bIns="45298" anchor="ctr"/>
          <a:lstStyle/>
          <a:p>
            <a:pPr algn="r" eaLnBrk="1" hangingPunct="1">
              <a:buClr>
                <a:srgbClr val="000000"/>
              </a:buClr>
              <a:buFont typeface="Arial" panose="020B0604020202020204" pitchFamily="34" charset="0"/>
            </a:pPr>
            <a:fld id="{9A0DB2DC-4C9A-4742-B13C-FB6460FD3503}" type="slidenum">
              <a:rPr lang="ru-RU" altLang="ru-RU" sz="1400" b="1" dirty="0">
                <a:solidFill>
                  <a:srgbClr val="002060"/>
                </a:solidFill>
                <a:latin typeface="Arial" panose="020B0604020202020204" pitchFamily="34" charset="0"/>
              </a:rPr>
              <a:t>15</a:t>
            </a:fld>
            <a:endParaRPr lang="ru-RU" altLang="ru-RU" sz="1400" b="1" dirty="0">
              <a:solidFill>
                <a:srgbClr val="002060"/>
              </a:solidFill>
              <a:latin typeface="Arial" panose="020B0604020202020204" pitchFamily="34" charset="0"/>
            </a:endParaRPr>
          </a:p>
        </p:txBody>
      </p:sp>
      <p:sp>
        <p:nvSpPr>
          <p:cNvPr id="2" name="Прямоугольник 10"/>
          <p:cNvSpPr/>
          <p:nvPr/>
        </p:nvSpPr>
        <p:spPr>
          <a:xfrm>
            <a:off x="535305" y="904240"/>
            <a:ext cx="9271635" cy="521970"/>
          </a:xfrm>
          <a:prstGeom prst="rect">
            <a:avLst/>
          </a:prstGeom>
          <a:noFill/>
          <a:ln w="9525">
            <a:noFill/>
          </a:ln>
        </p:spPr>
        <p:txBody>
          <a:bodyPr wrap="square">
            <a:spAutoFit/>
          </a:bodyPr>
          <a:lstStyle/>
          <a:p>
            <a:pPr algn="l"/>
            <a:endParaRPr lang="en-US" altLang="en-US" sz="2800" b="1" dirty="0">
              <a:solidFill>
                <a:schemeClr val="tx2"/>
              </a:solidFill>
              <a:latin typeface="Century Gothic" panose="020B0502020202020204" pitchFamily="34" charset="0"/>
            </a:endParaRPr>
          </a:p>
        </p:txBody>
      </p:sp>
      <p:sp>
        <p:nvSpPr>
          <p:cNvPr id="5" name="Прямоугольник 10"/>
          <p:cNvSpPr/>
          <p:nvPr/>
        </p:nvSpPr>
        <p:spPr>
          <a:xfrm>
            <a:off x="307340" y="1582420"/>
            <a:ext cx="9499600" cy="521970"/>
          </a:xfrm>
          <a:prstGeom prst="rect">
            <a:avLst/>
          </a:prstGeom>
          <a:noFill/>
          <a:ln w="9525">
            <a:noFill/>
          </a:ln>
        </p:spPr>
        <p:txBody>
          <a:bodyPr wrap="square">
            <a:spAutoFit/>
          </a:bodyPr>
          <a:lstStyle/>
          <a:p>
            <a:pPr algn="l"/>
            <a:r>
              <a:rPr lang="en-US" altLang="en-US" sz="2800" dirty="0">
                <a:solidFill>
                  <a:schemeClr val="tx2"/>
                </a:solidFill>
                <a:latin typeface="Times New Roman" panose="02020603050405020304" pitchFamily="18" charset="0"/>
                <a:cs typeface="Times New Roman" panose="02020603050405020304" pitchFamily="18" charset="0"/>
              </a:rPr>
              <a:t>    </a:t>
            </a:r>
          </a:p>
        </p:txBody>
      </p:sp>
      <p:sp>
        <p:nvSpPr>
          <p:cNvPr id="3" name="Text Box 2"/>
          <p:cNvSpPr txBox="1"/>
          <p:nvPr/>
        </p:nvSpPr>
        <p:spPr>
          <a:xfrm>
            <a:off x="226060" y="1143000"/>
            <a:ext cx="10241280" cy="5015865"/>
          </a:xfrm>
          <a:prstGeom prst="rect">
            <a:avLst/>
          </a:prstGeom>
          <a:noFill/>
        </p:spPr>
        <p:txBody>
          <a:bodyPr wrap="square" rtlCol="0" anchor="t">
            <a:spAutoFit/>
          </a:bodyPr>
          <a:lstStyle/>
          <a:p>
            <a:pPr algn="l"/>
            <a:r>
              <a:rPr lang="" altLang="en-US" sz="2000" i="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1. </a:t>
            </a:r>
            <a:r>
              <a:rPr lang="en-US" altLang="en-US" sz="2000" i="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Иммоболизация дегеніміз -</a:t>
            </a:r>
            <a:r>
              <a:rPr lang="en-US" altLang="en-US" sz="2000"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altLang="en-US"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altLang="en-US" sz="2000"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ферментті кейбір ерімейтін тасымалдаушыға бекіту</a:t>
            </a:r>
            <a:r>
              <a:rPr lang="" altLang="en-US" sz="2000"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і</a:t>
            </a:r>
            <a:endParaRPr lang="en-US" altLang="en-US" sz="2000"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a:r>
              <a:rPr lang="en-US" altLang="en-US" sz="2000" i="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2.  1-суретте берілген иммоболизация әдісі - </a:t>
            </a:r>
            <a:r>
              <a:rPr lang="en-US" altLang="en-US" sz="2000"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Жартылай өткізгіш капсулаларға қосылу </a:t>
            </a:r>
            <a:r>
              <a:rPr lang="" altLang="en-US" sz="2000"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иммоболизациясы.</a:t>
            </a:r>
            <a:endParaRPr lang="en-US" altLang="en-US" sz="2000"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a:p>
            <a:pPr algn="l"/>
            <a:r>
              <a:rPr lang="en-US" altLang="en-US" sz="2000"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Копсуланың сыртқы қабығы өте берік, ферментті өткізбейді, бірақ өнім мен субстрат үшін өткізгіш </a:t>
            </a:r>
            <a:r>
              <a:rPr lang="" altLang="en-US" sz="2000"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болып табылады</a:t>
            </a:r>
            <a:r>
              <a:rPr lang="en-US" altLang="en-US" sz="2000"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p>
          <a:p>
            <a:pPr algn="l"/>
            <a:r>
              <a:rPr lang="en-US" altLang="en-US" sz="2000" i="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endParaRPr lang="en-US" altLang="en-US" sz="2000" i="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altLang="en-US" sz="2000" i="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3.  2-суретте берілген иммоболизация әдісі - </a:t>
            </a:r>
            <a:r>
              <a:rPr lang="en-US" altLang="en-US" sz="2000"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Фермент молекулаларын бифункционалды реагенттер көмегімен көлденең “тігіп тастау” иммоболизациясы..</a:t>
            </a:r>
          </a:p>
          <a:p>
            <a:pPr marL="0" indent="0">
              <a:buNone/>
            </a:pPr>
            <a:r>
              <a:rPr lang="en-US" altLang="en-US" sz="2000"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Ерітіндіде еркін қозғалатын фермент молекулалары бір-бірімен өзінің әртүрлі аймақтары арқылы белгілі бір реагенттеркөмегімен қосыл</a:t>
            </a:r>
            <a:r>
              <a:rPr lang="" altLang="en-US" sz="2000"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уы</a:t>
            </a:r>
            <a:r>
              <a:rPr lang="en-US" altLang="en-US" sz="2000"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p>
          <a:p>
            <a:pPr algn="l"/>
            <a:endParaRPr lang="en-US" altLang="en-US" sz="2000" i="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a:p>
            <a:pPr algn="l"/>
            <a:r>
              <a:rPr lang="en-US" altLang="en-US" sz="2000" i="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4.  3-суретте берілген иммоболизация әдісі - </a:t>
            </a:r>
            <a:r>
              <a:rPr lang="en-US" altLang="en-US" sz="2000"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Тасымалдаушыда адсорбциялану иммоболизациясы.</a:t>
            </a:r>
          </a:p>
          <a:p>
            <a:pPr algn="l"/>
            <a:r>
              <a:rPr lang="en-US" altLang="en-US" sz="2000"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Бейорганикалық материалдар, табиғи полимерлер, синтетикалық                  </a:t>
            </a:r>
          </a:p>
          <a:p>
            <a:pPr algn="l"/>
            <a:r>
              <a:rPr lang="en-US" altLang="en-US" sz="2000"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полимерлерде жүр</a:t>
            </a:r>
            <a:r>
              <a:rPr lang="" altLang="en-US" sz="2000"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уі</a:t>
            </a:r>
            <a:r>
              <a:rPr lang="en-US" altLang="en-US" sz="2000"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endParaRPr lang="en-US" altLang="en-US" sz="2000" b="1" i="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a:p>
            <a:pPr algn="l"/>
            <a:r>
              <a:rPr lang="en-US" altLang="en-US" sz="2000" b="1" i="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15365" name="Номер слайда 4"/>
          <p:cNvSpPr txBox="1">
            <a:spLocks noGrp="1"/>
          </p:cNvSpPr>
          <p:nvPr>
            <p:ph type="sldNum" sz="quarter" idx="12"/>
          </p:nvPr>
        </p:nvSpPr>
        <p:spPr/>
        <p:txBody>
          <a:bodyPr lIns="99569" tIns="49785" rIns="99569" bIns="49785"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300" dirty="0">
                <a:solidFill>
                  <a:srgbClr val="898989"/>
                </a:solidFill>
              </a:rPr>
              <a:t>16</a:t>
            </a:fld>
            <a:endParaRPr lang="ru-RU" altLang="ru-RU" sz="1300" dirty="0">
              <a:solidFill>
                <a:srgbClr val="898989"/>
              </a:solidFill>
            </a:endParaRPr>
          </a:p>
        </p:txBody>
      </p:sp>
      <p:sp>
        <p:nvSpPr>
          <p:cNvPr id="4" name="Content Placeholder 3"/>
          <p:cNvSpPr>
            <a:spLocks noGrp="1"/>
          </p:cNvSpPr>
          <p:nvPr>
            <p:ph sz="half" idx="2"/>
          </p:nvPr>
        </p:nvSpPr>
        <p:spPr/>
        <p:txBody>
          <a:bodyPr/>
          <a:lstStyle/>
          <a:p>
            <a:endParaRPr lang="en-US"/>
          </a:p>
        </p:txBody>
      </p:sp>
      <p:pic>
        <p:nvPicPr>
          <p:cNvPr id="6" name="Picture 2" descr="C:\Users\Типография\Desktop\Безымянный.png"/>
          <p:cNvPicPr>
            <a:picLocks noChangeAspect="1" noChangeArrowheads="1"/>
          </p:cNvPicPr>
          <p:nvPr/>
        </p:nvPicPr>
        <p:blipFill rotWithShape="1">
          <a:blip r:embed="rId2"/>
          <a:srcRect l="11757" r="11484"/>
          <a:stretch>
            <a:fillRect/>
          </a:stretch>
        </p:blipFill>
        <p:spPr bwMode="auto">
          <a:xfrm>
            <a:off x="0" y="0"/>
            <a:ext cx="10934700" cy="7561263"/>
          </a:xfrm>
          <a:prstGeom prst="rect">
            <a:avLst/>
          </a:prstGeom>
          <a:solidFill>
            <a:schemeClr val="accent1">
              <a:lumMod val="40000"/>
              <a:lumOff val="60000"/>
            </a:schemeClr>
          </a:solidFill>
          <a:ln>
            <a:noFill/>
          </a:ln>
        </p:spPr>
      </p:pic>
      <p:sp>
        <p:nvSpPr>
          <p:cNvPr id="15367" name="Прямоугольник 6"/>
          <p:cNvSpPr/>
          <p:nvPr/>
        </p:nvSpPr>
        <p:spPr>
          <a:xfrm>
            <a:off x="4668838" y="422275"/>
            <a:ext cx="2498725" cy="583565"/>
          </a:xfrm>
          <a:prstGeom prst="rect">
            <a:avLst/>
          </a:prstGeom>
          <a:noFill/>
          <a:ln w="9525">
            <a:noFill/>
          </a:ln>
        </p:spPr>
        <p:txBody>
          <a:bodyPr wrap="none">
            <a:spAutoFit/>
          </a:bodyPr>
          <a:lstStyle/>
          <a:p>
            <a:pPr algn="ctr"/>
            <a:r>
              <a:rPr sz="3200" b="1" dirty="0">
                <a:solidFill>
                  <a:schemeClr val="bg1"/>
                </a:solidFill>
                <a:latin typeface="Times New Roman" panose="02020603050405020304" pitchFamily="18" charset="0"/>
                <a:cs typeface="Times New Roman" panose="02020603050405020304" pitchFamily="18" charset="0"/>
              </a:rPr>
              <a:t>Қорытынды</a:t>
            </a:r>
            <a:endParaRPr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368" name="Прямоугольник 7"/>
          <p:cNvSpPr/>
          <p:nvPr/>
        </p:nvSpPr>
        <p:spPr>
          <a:xfrm>
            <a:off x="10487025" y="6581775"/>
            <a:ext cx="412750" cy="339725"/>
          </a:xfrm>
          <a:prstGeom prst="rect">
            <a:avLst/>
          </a:prstGeom>
          <a:noFill/>
          <a:ln w="9525">
            <a:noFill/>
          </a:ln>
        </p:spPr>
        <p:txBody>
          <a:bodyPr wrap="none">
            <a:spAutoFit/>
          </a:bodyPr>
          <a:lstStyle/>
          <a:p>
            <a:fld id="{9A0DB2DC-4C9A-4742-B13C-FB6460FD3503}" type="slidenum">
              <a:rPr lang="ru-RU" altLang="ru-RU" sz="1600" b="1" dirty="0">
                <a:solidFill>
                  <a:srgbClr val="002060"/>
                </a:solidFill>
                <a:latin typeface="Arial" panose="020B0604020202020204" pitchFamily="34" charset="0"/>
              </a:rPr>
              <a:t>16</a:t>
            </a:fld>
            <a:endParaRPr lang="ru-RU" altLang="ru-RU" sz="1600" b="1" dirty="0">
              <a:solidFill>
                <a:srgbClr val="002060"/>
              </a:solidFill>
              <a:latin typeface="Arial" panose="020B0604020202020204" pitchFamily="34" charset="0"/>
            </a:endParaRPr>
          </a:p>
        </p:txBody>
      </p:sp>
      <p:sp>
        <p:nvSpPr>
          <p:cNvPr id="15369" name="Прямоугольник 8"/>
          <p:cNvSpPr/>
          <p:nvPr/>
        </p:nvSpPr>
        <p:spPr>
          <a:xfrm>
            <a:off x="1054100" y="1333500"/>
            <a:ext cx="6927850" cy="953135"/>
          </a:xfrm>
          <a:prstGeom prst="rect">
            <a:avLst/>
          </a:prstGeom>
          <a:noFill/>
          <a:ln w="9525">
            <a:noFill/>
          </a:ln>
        </p:spPr>
        <p:txBody>
          <a:bodyPr>
            <a:spAutoFit/>
          </a:bodyPr>
          <a:lstStyle/>
          <a:p>
            <a:pPr algn="just"/>
            <a:r>
              <a:rPr lang="en-US" altLang="x-none" sz="2800" b="1" dirty="0">
                <a:solidFill>
                  <a:srgbClr val="002060"/>
                </a:solidFill>
                <a:latin typeface="Times New Roman" panose="02020603050405020304" pitchFamily="18" charset="0"/>
                <a:cs typeface="Times New Roman" panose="02020603050405020304" pitchFamily="18" charset="0"/>
              </a:rPr>
              <a:t>Бүгінгі сабақта:</a:t>
            </a:r>
          </a:p>
          <a:p>
            <a:pPr algn="just"/>
            <a:endParaRPr sz="2800" b="1" dirty="0">
              <a:solidFill>
                <a:srgbClr val="002060"/>
              </a:solidFill>
              <a:latin typeface="Times New Roman" panose="02020603050405020304" pitchFamily="18" charset="0"/>
              <a:ea typeface="Times New Roman" panose="02020603050405020304" pitchFamily="18" charset="0"/>
            </a:endParaRPr>
          </a:p>
        </p:txBody>
      </p:sp>
      <p:sp>
        <p:nvSpPr>
          <p:cNvPr id="2" name="Content Placeholder 1"/>
          <p:cNvSpPr>
            <a:spLocks noGrp="1"/>
          </p:cNvSpPr>
          <p:nvPr>
            <p:ph sz="half" idx="1"/>
          </p:nvPr>
        </p:nvSpPr>
        <p:spPr>
          <a:xfrm>
            <a:off x="535305" y="2766695"/>
            <a:ext cx="9118600" cy="3509645"/>
          </a:xfrm>
        </p:spPr>
        <p:txBody>
          <a:bodyPr/>
          <a:lstStyle/>
          <a:p>
            <a:pPr>
              <a:buFont typeface="Wingdings" panose="05000000000000000000" charset="0"/>
              <a:buChar char="ü"/>
            </a:pPr>
            <a:r>
              <a:rPr lang="en-US" dirty="0">
                <a:solidFill>
                  <a:srgbClr val="002060"/>
                </a:solidFill>
                <a:latin typeface="Times New Roman" panose="02020603050405020304" pitchFamily="18" charset="0"/>
                <a:cs typeface="Times New Roman" panose="02020603050405020304" pitchFamily="18" charset="0"/>
                <a:sym typeface="+mn-ea"/>
              </a:rPr>
              <a:t>фермент-субстрат комплексінің түзілу механизмін </a:t>
            </a:r>
            <a:r>
              <a:rPr lang="en-US" altLang="en-US" dirty="0">
                <a:solidFill>
                  <a:srgbClr val="002060"/>
                </a:solidFill>
                <a:latin typeface="Times New Roman" panose="02020603050405020304" pitchFamily="18" charset="0"/>
                <a:cs typeface="Times New Roman" panose="02020603050405020304" pitchFamily="18" charset="0"/>
                <a:sym typeface="+mn-ea"/>
              </a:rPr>
              <a:t>түсіндім.</a:t>
            </a:r>
          </a:p>
          <a:p>
            <a:pPr>
              <a:buFont typeface="Wingdings" panose="05000000000000000000" charset="0"/>
              <a:buChar char="ü"/>
            </a:pPr>
            <a:endParaRPr lang="en-US" dirty="0">
              <a:solidFill>
                <a:srgbClr val="002060"/>
              </a:solidFill>
              <a:latin typeface="Times New Roman" panose="02020603050405020304" pitchFamily="18" charset="0"/>
              <a:cs typeface="Times New Roman" panose="02020603050405020304" pitchFamily="18" charset="0"/>
              <a:sym typeface="+mn-ea"/>
            </a:endParaRPr>
          </a:p>
          <a:p>
            <a:pPr>
              <a:buFont typeface="Wingdings" panose="05000000000000000000" charset="0"/>
              <a:buChar char="ü"/>
            </a:pPr>
            <a:r>
              <a:rPr lang="en-US" altLang="en-US" dirty="0">
                <a:solidFill>
                  <a:schemeClr val="tx2"/>
                </a:solidFill>
                <a:latin typeface="Times New Roman" panose="02020603050405020304" pitchFamily="18" charset="0"/>
                <a:cs typeface="Times New Roman" panose="02020603050405020304" pitchFamily="18" charset="0"/>
                <a:sym typeface="+mn-ea"/>
              </a:rPr>
              <a:t>Ферменттерді</a:t>
            </a:r>
            <a:r>
              <a:rPr lang="en-US" altLang="en-US" dirty="0">
                <a:solidFill>
                  <a:schemeClr val="bg1"/>
                </a:solidFill>
                <a:latin typeface="Times New Roman" panose="02020603050405020304" pitchFamily="18" charset="0"/>
                <a:cs typeface="Times New Roman" panose="02020603050405020304" pitchFamily="18" charset="0"/>
                <a:sym typeface="+mn-ea"/>
              </a:rPr>
              <a:t> </a:t>
            </a:r>
            <a:r>
              <a:rPr lang="en-US" altLang="en-US" dirty="0">
                <a:solidFill>
                  <a:schemeClr val="tx2"/>
                </a:solidFill>
                <a:latin typeface="Times New Roman" panose="02020603050405020304" pitchFamily="18" charset="0"/>
                <a:cs typeface="Times New Roman" panose="02020603050405020304" pitchFamily="18" charset="0"/>
                <a:sym typeface="+mn-ea"/>
              </a:rPr>
              <a:t>иммобализациялау әдістерін ажырата аламын.</a:t>
            </a:r>
            <a:endParaRPr lang="en-US" dirty="0">
              <a:solidFill>
                <a:schemeClr val="tx2"/>
              </a:solidFill>
              <a:latin typeface="Times New Roman" panose="02020603050405020304" pitchFamily="18" charset="0"/>
              <a:cs typeface="Times New Roman" panose="02020603050405020304" pitchFamily="18" charset="0"/>
              <a:sym typeface="+mn-ea"/>
            </a:endParaRPr>
          </a:p>
          <a:p>
            <a:pPr>
              <a:buFont typeface="Wingdings" panose="05000000000000000000" charset="0"/>
              <a:buChar char="ü"/>
            </a:pPr>
            <a:endParaRPr lang="en-US" dirty="0">
              <a:solidFill>
                <a:schemeClr val="tx2"/>
              </a:solidFill>
              <a:latin typeface="Times New Roman" panose="02020603050405020304" pitchFamily="18" charset="0"/>
              <a:cs typeface="Times New Roman" panose="02020603050405020304" pitchFamily="18" charset="0"/>
              <a:sym typeface="+mn-ea"/>
            </a:endParaRPr>
          </a:p>
          <a:p>
            <a:pPr>
              <a:buFont typeface="Wingdings" panose="05000000000000000000" charset="0"/>
              <a:buChar char="ü"/>
            </a:pPr>
            <a:r>
              <a:rPr lang="en-US" altLang="en-US" dirty="0">
                <a:solidFill>
                  <a:schemeClr val="bg1"/>
                </a:solidFill>
                <a:latin typeface="Times New Roman" panose="02020603050405020304" pitchFamily="18" charset="0"/>
                <a:cs typeface="Times New Roman" panose="02020603050405020304" pitchFamily="18" charset="0"/>
                <a:sym typeface="+mn-ea"/>
              </a:rPr>
              <a:t>Ферменттерді иммобализациялау әдістері.</a:t>
            </a:r>
            <a:endParaRPr lang="en-US" dirty="0">
              <a:solidFill>
                <a:srgbClr val="002060"/>
              </a:solidFill>
              <a:latin typeface="Times New Roman" panose="02020603050405020304" pitchFamily="18" charset="0"/>
              <a:cs typeface="Times New Roman" panose="02020603050405020304" pitchFamily="18" charset="0"/>
              <a:sym typeface="+mn-ea"/>
            </a:endParaRPr>
          </a:p>
          <a:p>
            <a:pPr>
              <a:buFont typeface="Wingdings" panose="05000000000000000000" charset="0"/>
              <a:buChar char="ü"/>
            </a:pPr>
            <a:r>
              <a:rPr lang="en-US" altLang="en-US" dirty="0">
                <a:solidFill>
                  <a:schemeClr val="bg1"/>
                </a:solidFill>
                <a:latin typeface="Times New Roman" panose="02020603050405020304" pitchFamily="18" charset="0"/>
                <a:cs typeface="Times New Roman" panose="02020603050405020304" pitchFamily="18" charset="0"/>
                <a:sym typeface="+mn-ea"/>
              </a:rPr>
              <a:t>Ферменттерді иммобализациялау әдістері.</a:t>
            </a:r>
            <a:endParaRPr lang="en-US" dirty="0">
              <a:solidFill>
                <a:srgbClr val="002060"/>
              </a:solidFill>
              <a:latin typeface="Times New Roman" panose="02020603050405020304" pitchFamily="18" charset="0"/>
              <a:cs typeface="Times New Roman" panose="02020603050405020304" pitchFamily="18" charset="0"/>
              <a:sym typeface="+mn-ea"/>
            </a:endParaRPr>
          </a:p>
          <a:p>
            <a:pPr marL="0" indent="0">
              <a:buFont typeface="Wingdings" panose="05000000000000000000" charset="0"/>
              <a:buNone/>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0" y="-23495"/>
            <a:ext cx="10711815" cy="7597775"/>
          </a:xfrm>
          <a:prstGeom prst="rect">
            <a:avLst/>
          </a:prstGeom>
          <a:solidFill>
            <a:schemeClr val="accent1">
              <a:lumMod val="40000"/>
              <a:lumOff val="60000"/>
            </a:schemeClr>
          </a:solidFill>
          <a:ln>
            <a:noFill/>
          </a:ln>
        </p:spPr>
      </p:pic>
      <p:sp>
        <p:nvSpPr>
          <p:cNvPr id="3075" name="Google Shape;123;p4"/>
          <p:cNvSpPr txBox="1">
            <a:spLocks noGrp="1"/>
          </p:cNvSpPr>
          <p:nvPr>
            <p:ph type="sldNum" sz="quarter" idx="12"/>
          </p:nvPr>
        </p:nvSpPr>
        <p:spPr>
          <a:xfrm>
            <a:off x="8181975" y="6662738"/>
            <a:ext cx="2405063" cy="401637"/>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2</a:t>
            </a:fld>
            <a:endParaRPr lang="ru-RU" altLang="ru-RU" sz="1400" b="1" dirty="0">
              <a:solidFill>
                <a:srgbClr val="002060"/>
              </a:solidFill>
            </a:endParaRPr>
          </a:p>
        </p:txBody>
      </p:sp>
      <p:cxnSp>
        <p:nvCxnSpPr>
          <p:cNvPr id="3076" name="Google Shape;124;p4"/>
          <p:cNvCxnSpPr/>
          <p:nvPr/>
        </p:nvCxnSpPr>
        <p:spPr>
          <a:xfrm>
            <a:off x="350838" y="7178675"/>
            <a:ext cx="10074275" cy="0"/>
          </a:xfrm>
          <a:prstGeom prst="straightConnector1">
            <a:avLst/>
          </a:prstGeom>
          <a:ln w="38100" cap="flat" cmpd="sng">
            <a:solidFill>
              <a:srgbClr val="002060"/>
            </a:solidFill>
            <a:prstDash val="solid"/>
            <a:miter/>
            <a:headEnd type="none" w="sm" len="sm"/>
            <a:tailEnd type="none" w="sm" len="sm"/>
          </a:ln>
        </p:spPr>
      </p:cxnSp>
      <p:cxnSp>
        <p:nvCxnSpPr>
          <p:cNvPr id="3077" name="Google Shape;125;p4"/>
          <p:cNvCxnSpPr/>
          <p:nvPr/>
        </p:nvCxnSpPr>
        <p:spPr>
          <a:xfrm rot="-10800000" flipH="1">
            <a:off x="534988" y="7321550"/>
            <a:ext cx="9726612" cy="0"/>
          </a:xfrm>
          <a:prstGeom prst="straightConnector1">
            <a:avLst/>
          </a:prstGeom>
          <a:ln w="38100" cap="flat" cmpd="sng">
            <a:solidFill>
              <a:srgbClr val="00B050"/>
            </a:solidFill>
            <a:prstDash val="solid"/>
            <a:miter/>
            <a:headEnd type="none" w="sm" len="sm"/>
            <a:tailEnd type="none" w="sm" len="sm"/>
          </a:ln>
        </p:spPr>
      </p:cxnSp>
      <p:sp>
        <p:nvSpPr>
          <p:cNvPr id="3078" name="Прямоугольник 9"/>
          <p:cNvSpPr/>
          <p:nvPr/>
        </p:nvSpPr>
        <p:spPr>
          <a:xfrm>
            <a:off x="4284663" y="466725"/>
            <a:ext cx="2336165" cy="521970"/>
          </a:xfrm>
          <a:prstGeom prst="rect">
            <a:avLst/>
          </a:prstGeom>
          <a:noFill/>
          <a:ln w="9525">
            <a:noFill/>
          </a:ln>
        </p:spPr>
        <p:txBody>
          <a:bodyPr wrap="none">
            <a:spAutoFit/>
          </a:bodyPr>
          <a:lstStyle/>
          <a:p>
            <a:r>
              <a:rPr lang="en-US" altLang="x-none" sz="2800" b="1" dirty="0">
                <a:solidFill>
                  <a:schemeClr val="bg1"/>
                </a:solidFill>
                <a:latin typeface="Times New Roman" panose="02020603050405020304" pitchFamily="18" charset="0"/>
                <a:cs typeface="Times New Roman" panose="02020603050405020304" pitchFamily="18" charset="0"/>
              </a:rPr>
              <a:t>Оқу мақсаты</a:t>
            </a:r>
          </a:p>
        </p:txBody>
      </p:sp>
      <p:sp>
        <p:nvSpPr>
          <p:cNvPr id="3080" name="Прямоугольник 9"/>
          <p:cNvSpPr/>
          <p:nvPr/>
        </p:nvSpPr>
        <p:spPr>
          <a:xfrm>
            <a:off x="952818" y="1563370"/>
            <a:ext cx="8999537" cy="1076325"/>
          </a:xfrm>
          <a:prstGeom prst="rect">
            <a:avLst/>
          </a:prstGeom>
          <a:noFill/>
          <a:ln w="9525">
            <a:noFill/>
          </a:ln>
        </p:spPr>
        <p:txBody>
          <a:bodyPr>
            <a:spAutoFit/>
          </a:bodyPr>
          <a:lstStyle/>
          <a:p>
            <a:r>
              <a:rPr lang="en-US" sz="3200" dirty="0">
                <a:solidFill>
                  <a:srgbClr val="002060"/>
                </a:solidFill>
                <a:latin typeface="Times New Roman" panose="02020603050405020304" pitchFamily="18" charset="0"/>
                <a:cs typeface="Times New Roman" panose="02020603050405020304" pitchFamily="18" charset="0"/>
              </a:rPr>
              <a:t>11.4.1.2 -  фермент-субстрат комплексінің түзілу механизмін түсіндіру.</a:t>
            </a:r>
          </a:p>
        </p:txBody>
      </p:sp>
      <p:sp>
        <p:nvSpPr>
          <p:cNvPr id="3081" name="Прямоугольник 8"/>
          <p:cNvSpPr/>
          <p:nvPr/>
        </p:nvSpPr>
        <p:spPr>
          <a:xfrm>
            <a:off x="1011555" y="4442143"/>
            <a:ext cx="8940800" cy="1076325"/>
          </a:xfrm>
          <a:prstGeom prst="rect">
            <a:avLst/>
          </a:prstGeom>
          <a:noFill/>
          <a:ln w="9525">
            <a:noFill/>
          </a:ln>
        </p:spPr>
        <p:txBody>
          <a:bodyPr>
            <a:spAutoFit/>
          </a:bodyPr>
          <a:lstStyle/>
          <a:p>
            <a:pPr>
              <a:buFont typeface="Wingdings" panose="05000000000000000000" pitchFamily="2" charset="2"/>
              <a:buChar char="ü"/>
            </a:pPr>
            <a:r>
              <a:rPr lang="en-US" altLang="x-none" sz="3200" dirty="0">
                <a:solidFill>
                  <a:srgbClr val="002060"/>
                </a:solidFill>
                <a:latin typeface="Times New Roman" panose="02020603050405020304" pitchFamily="18" charset="0"/>
                <a:cs typeface="Times New Roman" panose="02020603050405020304" pitchFamily="18" charset="0"/>
                <a:sym typeface="+mn-ea"/>
              </a:rPr>
              <a:t> </a:t>
            </a:r>
            <a:r>
              <a:rPr lang="en-US" sz="3200" dirty="0">
                <a:solidFill>
                  <a:srgbClr val="002060"/>
                </a:solidFill>
                <a:latin typeface="Times New Roman" panose="02020603050405020304" pitchFamily="18" charset="0"/>
                <a:cs typeface="Times New Roman" panose="02020603050405020304" pitchFamily="18" charset="0"/>
                <a:sym typeface="+mn-ea"/>
              </a:rPr>
              <a:t> фермент-субстрат комплексінің түзілу механизмін түсінеді, біледі, ажыратады.</a:t>
            </a:r>
          </a:p>
        </p:txBody>
      </p:sp>
      <p:sp>
        <p:nvSpPr>
          <p:cNvPr id="3082" name="Прямоугольник 9"/>
          <p:cNvSpPr/>
          <p:nvPr/>
        </p:nvSpPr>
        <p:spPr>
          <a:xfrm>
            <a:off x="3983990" y="3514090"/>
            <a:ext cx="3764915" cy="521970"/>
          </a:xfrm>
          <a:prstGeom prst="rect">
            <a:avLst/>
          </a:prstGeom>
          <a:noFill/>
          <a:ln w="9525">
            <a:noFill/>
          </a:ln>
        </p:spPr>
        <p:txBody>
          <a:bodyPr wrap="none">
            <a:spAutoFit/>
          </a:bodyPr>
          <a:lstStyle/>
          <a:p>
            <a:r>
              <a:rPr lang="en-US" altLang="x-none" sz="2800" b="1" dirty="0">
                <a:solidFill>
                  <a:srgbClr val="002060"/>
                </a:solidFill>
                <a:latin typeface="Times New Roman" panose="02020603050405020304" pitchFamily="18" charset="0"/>
                <a:cs typeface="Times New Roman" panose="02020603050405020304" pitchFamily="18" charset="0"/>
              </a:rPr>
              <a:t>Бағалау критерийлері</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126365" y="5715"/>
            <a:ext cx="10809605" cy="7533640"/>
          </a:xfrm>
          <a:prstGeom prst="rect">
            <a:avLst/>
          </a:prstGeom>
          <a:solidFill>
            <a:schemeClr val="accent1">
              <a:lumMod val="40000"/>
              <a:lumOff val="60000"/>
            </a:schemeClr>
          </a:solidFill>
          <a:ln>
            <a:noFill/>
          </a:ln>
        </p:spPr>
      </p:pic>
      <p:sp>
        <p:nvSpPr>
          <p:cNvPr id="4099" name="Google Shape;123;p4"/>
          <p:cNvSpPr txBox="1">
            <a:spLocks noGrp="1"/>
          </p:cNvSpPr>
          <p:nvPr>
            <p:ph type="sldNum" sz="quarter" idx="12"/>
          </p:nvPr>
        </p:nvSpPr>
        <p:spPr>
          <a:xfrm>
            <a:off x="8035608" y="6577648"/>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3</a:t>
            </a:fld>
            <a:endParaRPr lang="ru-RU" altLang="ru-RU" sz="1400" b="1" dirty="0">
              <a:solidFill>
                <a:srgbClr val="002060"/>
              </a:solidFill>
            </a:endParaRPr>
          </a:p>
        </p:txBody>
      </p:sp>
      <p:cxnSp>
        <p:nvCxnSpPr>
          <p:cNvPr id="4100" name="Google Shape;124;p4"/>
          <p:cNvCxnSpPr/>
          <p:nvPr/>
        </p:nvCxnSpPr>
        <p:spPr>
          <a:xfrm>
            <a:off x="241300" y="6979920"/>
            <a:ext cx="10074275" cy="0"/>
          </a:xfrm>
          <a:prstGeom prst="straightConnector1">
            <a:avLst/>
          </a:prstGeom>
          <a:ln w="38100" cap="flat" cmpd="sng">
            <a:solidFill>
              <a:srgbClr val="002060"/>
            </a:solidFill>
            <a:prstDash val="solid"/>
            <a:miter/>
            <a:headEnd type="none" w="sm" len="sm"/>
            <a:tailEnd type="none" w="sm" len="sm"/>
          </a:ln>
        </p:spPr>
      </p:cxnSp>
      <p:cxnSp>
        <p:nvCxnSpPr>
          <p:cNvPr id="4101" name="Google Shape;125;p4"/>
          <p:cNvCxnSpPr/>
          <p:nvPr/>
        </p:nvCxnSpPr>
        <p:spPr>
          <a:xfrm rot="-10800000" flipH="1">
            <a:off x="241300" y="7275830"/>
            <a:ext cx="9726613" cy="0"/>
          </a:xfrm>
          <a:prstGeom prst="straightConnector1">
            <a:avLst/>
          </a:prstGeom>
          <a:ln w="38100" cap="flat" cmpd="sng">
            <a:solidFill>
              <a:srgbClr val="00B050"/>
            </a:solidFill>
            <a:prstDash val="solid"/>
            <a:miter/>
            <a:headEnd type="none" w="sm" len="sm"/>
            <a:tailEnd type="none" w="sm" len="sm"/>
          </a:ln>
        </p:spPr>
      </p:cxnSp>
      <p:sp>
        <p:nvSpPr>
          <p:cNvPr id="11" name="Google Shape;230;p65"/>
          <p:cNvSpPr txBox="1"/>
          <p:nvPr/>
        </p:nvSpPr>
        <p:spPr bwMode="auto">
          <a:xfrm>
            <a:off x="287338" y="1589088"/>
            <a:ext cx="10036175" cy="4568825"/>
          </a:xfrm>
          <a:prstGeom prst="rect">
            <a:avLst/>
          </a:prstGeom>
          <a:noFill/>
          <a:ln>
            <a:noFill/>
          </a:ln>
        </p:spPr>
        <p:txBody>
          <a:bodyPr spcFirstLastPara="1" lIns="106916" tIns="106916" rIns="106916" bIns="106916"/>
          <a:lstStyle>
            <a:lvl1pPr marL="373380" indent="-37338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1pPr>
            <a:lvl2pPr marL="808355" indent="-3111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741805" indent="-2476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240280" indent="-2476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73812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23596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73380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423164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3335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ru-RU" sz="1405" b="0" i="0" u="none" strike="noStrike" kern="1200" cap="none" spc="0" normalizeH="0" baseline="0" noProof="0" dirty="0" smtClean="0">
                <a:ln>
                  <a:noFill/>
                </a:ln>
                <a:solidFill>
                  <a:schemeClr val="tx1"/>
                </a:solidFill>
                <a:effectLst/>
                <a:uLnTx/>
                <a:uFillTx/>
                <a:latin typeface="+mn-lt"/>
                <a:ea typeface="+mn-ea"/>
                <a:cs typeface="+mn-cs"/>
                <a:sym typeface="Arial" panose="020B0604020202020204" pitchFamily="34" charset="0"/>
              </a:rPr>
              <a:t>                 </a:t>
            </a:r>
            <a:endParaRPr kumimoji="0" lang="ru-RU" sz="1405" b="0" i="1" u="none" strike="noStrike" kern="1200" cap="none" spc="0" normalizeH="0" baseline="0" noProof="0" dirty="0">
              <a:ln>
                <a:noFill/>
              </a:ln>
              <a:solidFill>
                <a:srgbClr val="434343"/>
              </a:solidFill>
              <a:effectLst/>
              <a:uLnTx/>
              <a:uFillTx/>
              <a:latin typeface="Open Sans" panose="020B0806030504020204"/>
              <a:ea typeface="Open Sans" panose="020B0806030504020204"/>
              <a:cs typeface="Open Sans" panose="020B0806030504020204"/>
              <a:sym typeface="Open Sans" panose="020B0806030504020204"/>
            </a:endParaRPr>
          </a:p>
        </p:txBody>
      </p:sp>
      <p:sp>
        <p:nvSpPr>
          <p:cNvPr id="4103" name="Прямоугольник 13"/>
          <p:cNvSpPr/>
          <p:nvPr/>
        </p:nvSpPr>
        <p:spPr>
          <a:xfrm>
            <a:off x="2657475" y="481013"/>
            <a:ext cx="5378450" cy="460375"/>
          </a:xfrm>
          <a:prstGeom prst="rect">
            <a:avLst/>
          </a:prstGeom>
          <a:noFill/>
          <a:ln w="9525">
            <a:noFill/>
          </a:ln>
        </p:spPr>
        <p:txBody>
          <a:bodyPr>
            <a:spAutoFit/>
          </a:bodyPr>
          <a:lstStyle/>
          <a:p>
            <a:pPr algn="ctr"/>
            <a:r>
              <a:rPr lang="en-US" altLang="en-US" sz="2400" b="1" dirty="0">
                <a:solidFill>
                  <a:schemeClr val="bg1"/>
                </a:solidFill>
                <a:latin typeface="Century Gothic" panose="020B0502020202020204" pitchFamily="34" charset="0"/>
              </a:rPr>
              <a:t>Ферменттер</a:t>
            </a:r>
          </a:p>
        </p:txBody>
      </p:sp>
      <p:sp>
        <p:nvSpPr>
          <p:cNvPr id="4104" name="Прямоугольник 14"/>
          <p:cNvSpPr/>
          <p:nvPr/>
        </p:nvSpPr>
        <p:spPr>
          <a:xfrm>
            <a:off x="287655" y="1169670"/>
            <a:ext cx="6038850" cy="5323205"/>
          </a:xfrm>
          <a:prstGeom prst="rect">
            <a:avLst/>
          </a:prstGeom>
          <a:noFill/>
          <a:ln w="9525">
            <a:noFill/>
          </a:ln>
        </p:spPr>
        <p:txBody>
          <a:bodyPr wrap="square">
            <a:spAutoFit/>
          </a:bodyPr>
          <a:lstStyle/>
          <a:p>
            <a:pPr algn="l"/>
            <a:r>
              <a:rPr lang="en-US" sz="2000" dirty="0">
                <a:latin typeface="Times New Roman" panose="02020603050405020304" pitchFamily="18" charset="0"/>
                <a:cs typeface="Times New Roman" panose="02020603050405020304" pitchFamily="18" charset="0"/>
              </a:rPr>
              <a:t>  </a:t>
            </a:r>
            <a:r>
              <a:rPr sz="2000" dirty="0">
                <a:solidFill>
                  <a:srgbClr val="FF0000"/>
                </a:solidFill>
                <a:latin typeface="Times New Roman" panose="02020603050405020304" pitchFamily="18" charset="0"/>
                <a:cs typeface="Times New Roman" panose="02020603050405020304" pitchFamily="18" charset="0"/>
              </a:rPr>
              <a:t>Ферменттер</a:t>
            </a:r>
            <a:r>
              <a:rPr sz="2000" dirty="0">
                <a:latin typeface="Times New Roman" panose="02020603050405020304" pitchFamily="18" charset="0"/>
                <a:cs typeface="Times New Roman" panose="02020603050405020304" pitchFamily="18" charset="0"/>
              </a:rPr>
              <a:t> - </a:t>
            </a:r>
            <a:r>
              <a:rPr sz="2000" dirty="0">
                <a:solidFill>
                  <a:schemeClr val="tx2"/>
                </a:solidFill>
                <a:latin typeface="Times New Roman" panose="02020603050405020304" pitchFamily="18" charset="0"/>
                <a:cs typeface="Times New Roman" panose="02020603050405020304" pitchFamily="18" charset="0"/>
              </a:rPr>
              <a:t>тірі организмдерде жүретін химиялық реакциялардың арнайыланған тиімдігі жоғары катализаторлары ретінде әрекет ететін, т</a:t>
            </a:r>
            <a:r>
              <a:rPr lang="en-US" sz="2000" dirty="0">
                <a:solidFill>
                  <a:schemeClr val="tx2"/>
                </a:solidFill>
                <a:latin typeface="Times New Roman" panose="02020603050405020304" pitchFamily="18" charset="0"/>
                <a:cs typeface="Times New Roman" panose="02020603050405020304" pitchFamily="18" charset="0"/>
              </a:rPr>
              <a:t>а</a:t>
            </a:r>
            <a:r>
              <a:rPr sz="2000" dirty="0">
                <a:solidFill>
                  <a:schemeClr val="tx2"/>
                </a:solidFill>
                <a:latin typeface="Times New Roman" panose="02020603050405020304" pitchFamily="18" charset="0"/>
                <a:cs typeface="Times New Roman" panose="02020603050405020304" pitchFamily="18" charset="0"/>
              </a:rPr>
              <a:t>биғаты нәруыз болып келетін заттар.</a:t>
            </a:r>
          </a:p>
          <a:p>
            <a:pPr algn="l"/>
            <a:r>
              <a:rPr sz="2000" dirty="0">
                <a:latin typeface="Times New Roman" panose="02020603050405020304" pitchFamily="18" charset="0"/>
                <a:cs typeface="Times New Roman" panose="02020603050405020304" pitchFamily="18" charset="0"/>
              </a:rPr>
              <a:t>  </a:t>
            </a:r>
            <a:r>
              <a:rPr sz="2000" dirty="0">
                <a:solidFill>
                  <a:srgbClr val="FF0000"/>
                </a:solidFill>
                <a:latin typeface="Times New Roman" panose="02020603050405020304" pitchFamily="18" charset="0"/>
                <a:cs typeface="Times New Roman" panose="02020603050405020304" pitchFamily="18" charset="0"/>
              </a:rPr>
              <a:t>Ферменттер туралы ғылым</a:t>
            </a:r>
            <a:r>
              <a:rPr sz="2000" dirty="0">
                <a:latin typeface="Times New Roman" panose="02020603050405020304" pitchFamily="18" charset="0"/>
                <a:cs typeface="Times New Roman" panose="02020603050405020304" pitchFamily="18" charset="0"/>
              </a:rPr>
              <a:t> - </a:t>
            </a:r>
            <a:r>
              <a:rPr sz="2000" dirty="0">
                <a:solidFill>
                  <a:schemeClr val="tx2"/>
                </a:solidFill>
                <a:latin typeface="Times New Roman" panose="02020603050405020304" pitchFamily="18" charset="0"/>
                <a:cs typeface="Times New Roman" panose="02020603050405020304" pitchFamily="18" charset="0"/>
              </a:rPr>
              <a:t>энзимология ХІХ ғасырдың бірінші  жартысында пайда болды. 1814 жылы Петербургтік ғалым К.С. Кирхгов арпа дәндері мен мия сығындыларындағы заттардың әсерінен крахмалдың қантқа айналатын анықтады. Бұл зат </a:t>
            </a:r>
            <a:r>
              <a:rPr sz="2000" i="1" dirty="0">
                <a:solidFill>
                  <a:schemeClr val="tx2"/>
                </a:solidFill>
                <a:latin typeface="Times New Roman" panose="02020603050405020304" pitchFamily="18" charset="0"/>
                <a:cs typeface="Times New Roman" panose="02020603050405020304" pitchFamily="18" charset="0"/>
              </a:rPr>
              <a:t>амилаза</a:t>
            </a:r>
            <a:r>
              <a:rPr sz="2000" dirty="0">
                <a:solidFill>
                  <a:schemeClr val="tx2"/>
                </a:solidFill>
                <a:latin typeface="Times New Roman" panose="02020603050405020304" pitchFamily="18" charset="0"/>
                <a:cs typeface="Times New Roman" panose="02020603050405020304" pitchFamily="18" charset="0"/>
              </a:rPr>
              <a:t> деп атады. Кейінгі жылдары катализдік белсенділігі бар және ашыту процесіндегі ашытқыға ұқсас әрекет ететін басқа да заттар табылып, сипатталады. Бұл заттарды “фермент”  (лат. Fermentatio - ашыту) деп атады. Фермент пен энзим (грек. en zyme - ашытқыда) терминдері синоним болып табылады.</a:t>
            </a:r>
          </a:p>
          <a:p>
            <a:pPr algn="l"/>
            <a:r>
              <a:rPr sz="2000" dirty="0">
                <a:solidFill>
                  <a:schemeClr val="tx2"/>
                </a:solidFill>
                <a:latin typeface="Times New Roman" panose="02020603050405020304" pitchFamily="18" charset="0"/>
                <a:cs typeface="Times New Roman" panose="02020603050405020304" pitchFamily="18" charset="0"/>
              </a:rPr>
              <a:t>   </a:t>
            </a:r>
          </a:p>
        </p:txBody>
      </p:sp>
      <p:pic>
        <p:nvPicPr>
          <p:cNvPr id="3" name="Content Placeholder 2"/>
          <p:cNvPicPr>
            <a:picLocks noGrp="1" noChangeAspect="1"/>
          </p:cNvPicPr>
          <p:nvPr>
            <p:ph idx="1"/>
          </p:nvPr>
        </p:nvPicPr>
        <p:blipFill>
          <a:blip r:embed="rId4"/>
          <a:stretch>
            <a:fillRect/>
          </a:stretch>
        </p:blipFill>
        <p:spPr>
          <a:xfrm>
            <a:off x="6325870" y="1275715"/>
            <a:ext cx="3997960" cy="45364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0" y="-10795"/>
            <a:ext cx="10648315" cy="7499985"/>
          </a:xfrm>
          <a:prstGeom prst="rect">
            <a:avLst/>
          </a:prstGeom>
          <a:solidFill>
            <a:schemeClr val="accent1">
              <a:lumMod val="40000"/>
              <a:lumOff val="60000"/>
            </a:schemeClr>
          </a:solidFill>
          <a:ln>
            <a:noFill/>
          </a:ln>
        </p:spPr>
      </p:pic>
      <p:sp>
        <p:nvSpPr>
          <p:cNvPr id="4099" name="Google Shape;123;p4"/>
          <p:cNvSpPr txBox="1">
            <a:spLocks noGrp="1"/>
          </p:cNvSpPr>
          <p:nvPr>
            <p:ph type="sldNum" sz="quarter" idx="12"/>
          </p:nvPr>
        </p:nvSpPr>
        <p:spPr>
          <a:xfrm>
            <a:off x="8242935" y="6558598"/>
            <a:ext cx="2405063" cy="401637"/>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4</a:t>
            </a:fld>
            <a:endParaRPr lang="ru-RU" altLang="ru-RU" sz="1400" b="1" dirty="0">
              <a:solidFill>
                <a:srgbClr val="002060"/>
              </a:solidFill>
            </a:endParaRPr>
          </a:p>
        </p:txBody>
      </p:sp>
      <p:cxnSp>
        <p:nvCxnSpPr>
          <p:cNvPr id="4100" name="Google Shape;124;p4"/>
          <p:cNvCxnSpPr/>
          <p:nvPr/>
        </p:nvCxnSpPr>
        <p:spPr>
          <a:xfrm>
            <a:off x="125095" y="6960235"/>
            <a:ext cx="10074275" cy="0"/>
          </a:xfrm>
          <a:prstGeom prst="straightConnector1">
            <a:avLst/>
          </a:prstGeom>
          <a:ln w="38100" cap="flat" cmpd="sng">
            <a:solidFill>
              <a:srgbClr val="002060"/>
            </a:solidFill>
            <a:prstDash val="solid"/>
            <a:miter/>
            <a:headEnd type="none" w="sm" len="sm"/>
            <a:tailEnd type="none" w="sm" len="sm"/>
          </a:ln>
        </p:spPr>
      </p:cxnSp>
      <p:cxnSp>
        <p:nvCxnSpPr>
          <p:cNvPr id="4101" name="Google Shape;125;p4"/>
          <p:cNvCxnSpPr/>
          <p:nvPr/>
        </p:nvCxnSpPr>
        <p:spPr>
          <a:xfrm rot="-10800000" flipH="1">
            <a:off x="287655" y="7241540"/>
            <a:ext cx="9726613" cy="0"/>
          </a:xfrm>
          <a:prstGeom prst="straightConnector1">
            <a:avLst/>
          </a:prstGeom>
          <a:ln w="38100" cap="flat" cmpd="sng">
            <a:solidFill>
              <a:srgbClr val="00B050"/>
            </a:solidFill>
            <a:prstDash val="solid"/>
            <a:miter/>
            <a:headEnd type="none" w="sm" len="sm"/>
            <a:tailEnd type="none" w="sm" len="sm"/>
          </a:ln>
        </p:spPr>
      </p:cxnSp>
      <p:sp>
        <p:nvSpPr>
          <p:cNvPr id="11" name="Google Shape;230;p65"/>
          <p:cNvSpPr txBox="1"/>
          <p:nvPr/>
        </p:nvSpPr>
        <p:spPr bwMode="auto">
          <a:xfrm>
            <a:off x="287338" y="1589088"/>
            <a:ext cx="10036175" cy="4568825"/>
          </a:xfrm>
          <a:prstGeom prst="rect">
            <a:avLst/>
          </a:prstGeom>
          <a:noFill/>
          <a:ln>
            <a:noFill/>
          </a:ln>
        </p:spPr>
        <p:txBody>
          <a:bodyPr spcFirstLastPara="1" lIns="106916" tIns="106916" rIns="106916" bIns="106916"/>
          <a:lstStyle>
            <a:lvl1pPr marL="373380" indent="-37338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1pPr>
            <a:lvl2pPr marL="808355" indent="-3111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741805" indent="-2476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240280" indent="-2476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73812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23596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73380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423164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3335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ru-RU" sz="1405" b="0" i="0" u="none" strike="noStrike" kern="1200" cap="none" spc="0" normalizeH="0" baseline="0" noProof="0" dirty="0" smtClean="0">
                <a:ln>
                  <a:noFill/>
                </a:ln>
                <a:solidFill>
                  <a:schemeClr val="tx1"/>
                </a:solidFill>
                <a:effectLst/>
                <a:uLnTx/>
                <a:uFillTx/>
                <a:latin typeface="+mn-lt"/>
                <a:ea typeface="+mn-ea"/>
                <a:cs typeface="+mn-cs"/>
                <a:sym typeface="Arial" panose="020B0604020202020204" pitchFamily="34" charset="0"/>
              </a:rPr>
              <a:t>                 </a:t>
            </a:r>
            <a:endParaRPr kumimoji="0" lang="ru-RU" sz="1405" b="0" i="1" u="none" strike="noStrike" kern="1200" cap="none" spc="0" normalizeH="0" baseline="0" noProof="0" dirty="0">
              <a:ln>
                <a:noFill/>
              </a:ln>
              <a:solidFill>
                <a:srgbClr val="434343"/>
              </a:solidFill>
              <a:effectLst/>
              <a:uLnTx/>
              <a:uFillTx/>
              <a:latin typeface="Open Sans" panose="020B0806030504020204"/>
              <a:ea typeface="Open Sans" panose="020B0806030504020204"/>
              <a:cs typeface="Open Sans" panose="020B0806030504020204"/>
              <a:sym typeface="Open Sans" panose="020B0806030504020204"/>
            </a:endParaRPr>
          </a:p>
        </p:txBody>
      </p:sp>
      <p:sp>
        <p:nvSpPr>
          <p:cNvPr id="4103" name="Прямоугольник 13"/>
          <p:cNvSpPr/>
          <p:nvPr/>
        </p:nvSpPr>
        <p:spPr>
          <a:xfrm>
            <a:off x="-69850" y="427990"/>
            <a:ext cx="10718165" cy="521970"/>
          </a:xfrm>
          <a:prstGeom prst="rect">
            <a:avLst/>
          </a:prstGeom>
          <a:noFill/>
          <a:ln w="9525">
            <a:noFill/>
          </a:ln>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Ферменттердің нәруыз табиғатын дәлелдеу.</a:t>
            </a:r>
          </a:p>
        </p:txBody>
      </p:sp>
      <p:sp>
        <p:nvSpPr>
          <p:cNvPr id="4104" name="Прямоугольник 14"/>
          <p:cNvSpPr/>
          <p:nvPr/>
        </p:nvSpPr>
        <p:spPr>
          <a:xfrm>
            <a:off x="572135" y="1125855"/>
            <a:ext cx="9805035" cy="1938020"/>
          </a:xfrm>
          <a:prstGeom prst="rect">
            <a:avLst/>
          </a:prstGeom>
          <a:noFill/>
          <a:ln w="9525">
            <a:noFill/>
          </a:ln>
        </p:spPr>
        <p:txBody>
          <a:bodyPr wrap="square">
            <a:spAutoFit/>
          </a:bodyPr>
          <a:lstStyle/>
          <a:p>
            <a:pPr algn="l"/>
            <a:r>
              <a:rPr lang="en-US" sz="1400" b="1" dirty="0">
                <a:solidFill>
                  <a:schemeClr val="tx2"/>
                </a:solidFill>
                <a:latin typeface="Times New Roman" panose="02020603050405020304" pitchFamily="18" charset="0"/>
                <a:cs typeface="Times New Roman" panose="02020603050405020304" pitchFamily="18" charset="0"/>
              </a:rPr>
              <a:t> </a:t>
            </a:r>
            <a:r>
              <a:rPr lang="en-US" sz="2400" dirty="0">
                <a:solidFill>
                  <a:schemeClr val="tx2"/>
                </a:solidFill>
                <a:latin typeface="Times New Roman" panose="02020603050405020304" pitchFamily="18" charset="0"/>
                <a:cs typeface="Times New Roman" panose="02020603050405020304" pitchFamily="18" charset="0"/>
              </a:rPr>
              <a:t>1.Ферменттерді қыздыру кезіндегі иниктавация. Ферменттердің инактивациясы нәруыз ден</a:t>
            </a:r>
            <a:r>
              <a:rPr lang="en-US" altLang="en-US" sz="2400" dirty="0">
                <a:solidFill>
                  <a:schemeClr val="tx2"/>
                </a:solidFill>
                <a:latin typeface="Times New Roman" panose="02020603050405020304" pitchFamily="18" charset="0"/>
                <a:cs typeface="Times New Roman" panose="02020603050405020304" pitchFamily="18" charset="0"/>
              </a:rPr>
              <a:t>у</a:t>
            </a:r>
            <a:r>
              <a:rPr lang="en-US" sz="2400" dirty="0">
                <a:solidFill>
                  <a:schemeClr val="tx2"/>
                </a:solidFill>
                <a:latin typeface="Times New Roman" panose="02020603050405020304" pitchFamily="18" charset="0"/>
                <a:cs typeface="Times New Roman" panose="02020603050405020304" pitchFamily="18" charset="0"/>
              </a:rPr>
              <a:t>турациясымен сәйкес келеді.</a:t>
            </a:r>
          </a:p>
          <a:p>
            <a:pPr algn="l"/>
            <a:r>
              <a:rPr lang="en-US" sz="2400" dirty="0">
                <a:solidFill>
                  <a:schemeClr val="tx2"/>
                </a:solidFill>
                <a:latin typeface="Times New Roman" panose="02020603050405020304" pitchFamily="18" charset="0"/>
                <a:cs typeface="Times New Roman" panose="02020603050405020304" pitchFamily="18" charset="0"/>
              </a:rPr>
              <a:t>2.Ферменттердің элект</a:t>
            </a:r>
            <a:r>
              <a:rPr lang="ru-RU" altLang="en-US" sz="2400" dirty="0">
                <a:solidFill>
                  <a:schemeClr val="tx2"/>
                </a:solidFill>
                <a:latin typeface="Times New Roman" panose="02020603050405020304" pitchFamily="18" charset="0"/>
                <a:cs typeface="Times New Roman" panose="02020603050405020304" pitchFamily="18" charset="0"/>
              </a:rPr>
              <a:t>о</a:t>
            </a:r>
            <a:r>
              <a:rPr lang="en-US" sz="2400" dirty="0">
                <a:solidFill>
                  <a:schemeClr val="tx2"/>
                </a:solidFill>
                <a:latin typeface="Times New Roman" panose="02020603050405020304" pitchFamily="18" charset="0"/>
                <a:cs typeface="Times New Roman" panose="02020603050405020304" pitchFamily="18" charset="0"/>
              </a:rPr>
              <a:t>р химиялық қасиеттері. </a:t>
            </a:r>
          </a:p>
          <a:p>
            <a:pPr algn="l"/>
            <a:r>
              <a:rPr sz="4800" b="1" dirty="0">
                <a:solidFill>
                  <a:schemeClr val="tx2"/>
                </a:solidFill>
                <a:latin typeface="Times New Roman" panose="02020603050405020304" pitchFamily="18" charset="0"/>
                <a:cs typeface="Times New Roman" panose="02020603050405020304" pitchFamily="18" charset="0"/>
              </a:rPr>
              <a:t> </a:t>
            </a:r>
            <a:endParaRPr lang="en-US" sz="4800" b="1" dirty="0">
              <a:solidFill>
                <a:schemeClr val="tx2"/>
              </a:solidFill>
              <a:latin typeface="Times New Roman" panose="02020603050405020304" pitchFamily="18" charset="0"/>
              <a:cs typeface="Times New Roman" panose="02020603050405020304" pitchFamily="18" charset="0"/>
            </a:endParaRPr>
          </a:p>
        </p:txBody>
      </p:sp>
      <p:graphicFrame>
        <p:nvGraphicFramePr>
          <p:cNvPr id="2" name="Diagram 1"/>
          <p:cNvGraphicFramePr/>
          <p:nvPr/>
        </p:nvGraphicFramePr>
        <p:xfrm>
          <a:off x="288290" y="2263775"/>
          <a:ext cx="10035540" cy="45599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27940" y="15240"/>
            <a:ext cx="10748645" cy="7766685"/>
          </a:xfrm>
          <a:prstGeom prst="rect">
            <a:avLst/>
          </a:prstGeom>
          <a:solidFill>
            <a:schemeClr val="accent1">
              <a:lumMod val="40000"/>
              <a:lumOff val="60000"/>
            </a:schemeClr>
          </a:solidFill>
          <a:ln>
            <a:noFill/>
          </a:ln>
        </p:spPr>
      </p:pic>
      <p:sp>
        <p:nvSpPr>
          <p:cNvPr id="5123" name="Google Shape;123;p4"/>
          <p:cNvSpPr txBox="1">
            <a:spLocks noGrp="1"/>
          </p:cNvSpPr>
          <p:nvPr>
            <p:ph type="sldNum" sz="quarter" idx="12"/>
          </p:nvPr>
        </p:nvSpPr>
        <p:spPr>
          <a:xfrm>
            <a:off x="8035608" y="6865303"/>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5</a:t>
            </a:fld>
            <a:endParaRPr lang="ru-RU" altLang="ru-RU" sz="1400" b="1" dirty="0">
              <a:solidFill>
                <a:srgbClr val="002060"/>
              </a:solidFill>
            </a:endParaRPr>
          </a:p>
        </p:txBody>
      </p:sp>
      <p:cxnSp>
        <p:nvCxnSpPr>
          <p:cNvPr id="5124" name="Google Shape;124;p4"/>
          <p:cNvCxnSpPr/>
          <p:nvPr/>
        </p:nvCxnSpPr>
        <p:spPr>
          <a:xfrm>
            <a:off x="309880" y="7389495"/>
            <a:ext cx="10074275" cy="0"/>
          </a:xfrm>
          <a:prstGeom prst="straightConnector1">
            <a:avLst/>
          </a:prstGeom>
          <a:ln w="38100" cap="flat" cmpd="sng">
            <a:solidFill>
              <a:srgbClr val="002060"/>
            </a:solidFill>
            <a:prstDash val="solid"/>
            <a:miter/>
            <a:headEnd type="none" w="sm" len="sm"/>
            <a:tailEnd type="none" w="sm" len="sm"/>
          </a:ln>
        </p:spPr>
      </p:cxnSp>
      <p:cxnSp>
        <p:nvCxnSpPr>
          <p:cNvPr id="5125" name="Google Shape;125;p4"/>
          <p:cNvCxnSpPr/>
          <p:nvPr/>
        </p:nvCxnSpPr>
        <p:spPr>
          <a:xfrm rot="-10800000" flipH="1">
            <a:off x="455613" y="7578725"/>
            <a:ext cx="9726612" cy="0"/>
          </a:xfrm>
          <a:prstGeom prst="straightConnector1">
            <a:avLst/>
          </a:prstGeom>
          <a:ln w="38100" cap="flat" cmpd="sng">
            <a:solidFill>
              <a:srgbClr val="00B050"/>
            </a:solidFill>
            <a:prstDash val="solid"/>
            <a:miter/>
            <a:headEnd type="none" w="sm" len="sm"/>
            <a:tailEnd type="none" w="sm" len="sm"/>
          </a:ln>
        </p:spPr>
      </p:cxnSp>
      <p:sp>
        <p:nvSpPr>
          <p:cNvPr id="5136" name="Прямоугольник 15"/>
          <p:cNvSpPr/>
          <p:nvPr/>
        </p:nvSpPr>
        <p:spPr>
          <a:xfrm>
            <a:off x="137795" y="1368425"/>
            <a:ext cx="5911215" cy="4769485"/>
          </a:xfrm>
          <a:prstGeom prst="rect">
            <a:avLst/>
          </a:prstGeom>
          <a:noFill/>
          <a:ln w="9525">
            <a:noFill/>
          </a:ln>
        </p:spPr>
        <p:txBody>
          <a:bodyPr wrap="square">
            <a:spAutoFit/>
          </a:bodyPr>
          <a:lstStyle/>
          <a:p>
            <a:r>
              <a:rPr lang="en-US" sz="2400" dirty="0">
                <a:latin typeface="Times New Roman" panose="02020603050405020304" pitchFamily="18" charset="0"/>
                <a:cs typeface="Times New Roman" panose="02020603050405020304" pitchFamily="18" charset="0"/>
                <a:sym typeface="+mn-ea"/>
              </a:rPr>
              <a:t>  </a:t>
            </a:r>
            <a:r>
              <a:rPr lang="en-US" sz="2000" dirty="0">
                <a:latin typeface="Times New Roman" panose="02020603050405020304" pitchFamily="18" charset="0"/>
                <a:cs typeface="Times New Roman" panose="02020603050405020304" pitchFamily="18" charset="0"/>
                <a:sym typeface="+mn-ea"/>
              </a:rPr>
              <a:t> </a:t>
            </a:r>
            <a:r>
              <a:rPr sz="2000" dirty="0">
                <a:latin typeface="Times New Roman" panose="02020603050405020304" pitchFamily="18" charset="0"/>
                <a:cs typeface="Times New Roman" panose="02020603050405020304" pitchFamily="18" charset="0"/>
                <a:sym typeface="+mn-ea"/>
              </a:rPr>
              <a:t>Биохимиядағы субстрат - бұл белгілі бір фермент-субстраттың</a:t>
            </a:r>
            <a:r>
              <a:rPr sz="1800" dirty="0">
                <a:latin typeface="Times New Roman" panose="02020603050405020304" pitchFamily="18" charset="0"/>
                <a:cs typeface="Times New Roman" panose="02020603050405020304" pitchFamily="18" charset="0"/>
                <a:sym typeface="+mn-ea"/>
              </a:rPr>
              <a:t> </a:t>
            </a:r>
            <a:r>
              <a:rPr sz="2000" dirty="0">
                <a:latin typeface="Times New Roman" panose="02020603050405020304" pitchFamily="18" charset="0"/>
                <a:cs typeface="Times New Roman" panose="02020603050405020304" pitchFamily="18" charset="0"/>
                <a:sym typeface="+mn-ea"/>
              </a:rPr>
              <a:t>өзара әрекеттесуі нәтижесінде фермент арқылы бір немесе бірнеше түпкі өнімге айналатын бастапқы зат. Катализ аяқталғаннан кейін және реакция өнімі шығарылғаннан кейін ферменттің белсенді орны қайтадан бос болып, басқа субстрат молекулаларын байланыстыра алады.</a:t>
            </a:r>
          </a:p>
          <a:p>
            <a:r>
              <a:rPr sz="2000" dirty="0">
                <a:latin typeface="Times New Roman" panose="02020603050405020304" pitchFamily="18" charset="0"/>
                <a:cs typeface="Times New Roman" panose="02020603050405020304" pitchFamily="18" charset="0"/>
                <a:sym typeface="+mn-ea"/>
              </a:rPr>
              <a:t>   Ферментативті катализде белсенді орталықтардың рөлі.</a:t>
            </a:r>
          </a:p>
          <a:p>
            <a:r>
              <a:rPr sz="2000" dirty="0">
                <a:latin typeface="Times New Roman" panose="02020603050405020304" pitchFamily="18" charset="0"/>
                <a:cs typeface="Times New Roman" panose="02020603050405020304" pitchFamily="18" charset="0"/>
                <a:sym typeface="+mn-ea"/>
              </a:rPr>
              <a:t>   Ферменттің белсенді орталығында субстраттар реакцияға қатысушы функционалдық  топтары бір-біріне тікелей жақын болатындай етіп орналастырылады. Белсенді орталықтың бұл қасиеті реагенттерді жақындату және бағдарлау әсері деп аталады.</a:t>
            </a:r>
          </a:p>
        </p:txBody>
      </p:sp>
      <p:sp>
        <p:nvSpPr>
          <p:cNvPr id="4103" name="Прямоугольник 13"/>
          <p:cNvSpPr/>
          <p:nvPr/>
        </p:nvSpPr>
        <p:spPr>
          <a:xfrm>
            <a:off x="2657475" y="481013"/>
            <a:ext cx="5378450" cy="583565"/>
          </a:xfrm>
          <a:prstGeom prst="rect">
            <a:avLst/>
          </a:prstGeom>
          <a:noFill/>
          <a:ln w="9525">
            <a:noFill/>
          </a:ln>
        </p:spPr>
        <p:txBody>
          <a:bodyPr>
            <a:spAutoFit/>
          </a:bodyPr>
          <a:lstStyle/>
          <a:p>
            <a:pPr algn="ctr"/>
            <a:r>
              <a:rPr lang="en-US" altLang="en-US" sz="3200" b="1" dirty="0">
                <a:solidFill>
                  <a:schemeClr val="bg1"/>
                </a:solidFill>
                <a:latin typeface="Times New Roman" panose="02020603050405020304" pitchFamily="18" charset="0"/>
                <a:cs typeface="Times New Roman" panose="02020603050405020304" pitchFamily="18" charset="0"/>
              </a:rPr>
              <a:t>Ферменттер</a:t>
            </a:r>
          </a:p>
        </p:txBody>
      </p:sp>
      <p:pic>
        <p:nvPicPr>
          <p:cNvPr id="2" name="Content Placeholder 1"/>
          <p:cNvPicPr>
            <a:picLocks noGrp="1" noChangeAspect="1"/>
          </p:cNvPicPr>
          <p:nvPr>
            <p:ph idx="1"/>
          </p:nvPr>
        </p:nvPicPr>
        <p:blipFill>
          <a:blip r:embed="rId4"/>
          <a:stretch>
            <a:fillRect/>
          </a:stretch>
        </p:blipFill>
        <p:spPr>
          <a:xfrm>
            <a:off x="6351270" y="1564005"/>
            <a:ext cx="4032885" cy="4378325"/>
          </a:xfrm>
          <a:prstGeom prst="rect">
            <a:avLst/>
          </a:prstGeom>
        </p:spPr>
      </p:pic>
      <p:sp>
        <p:nvSpPr>
          <p:cNvPr id="4" name="Rectangles 3"/>
          <p:cNvSpPr/>
          <p:nvPr/>
        </p:nvSpPr>
        <p:spPr>
          <a:xfrm>
            <a:off x="6612255" y="3388360"/>
            <a:ext cx="1423670" cy="3492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altLang="en-US"/>
              <a:t>Белсенд</a:t>
            </a:r>
            <a:r>
              <a:rPr lang="en-US" altLang="en-US"/>
              <a:t>і</a:t>
            </a:r>
            <a:r>
              <a:rPr lang="ru-RU" altLang="en-US"/>
              <a:t> б</a:t>
            </a:r>
            <a:r>
              <a:rPr lang="en-US" altLang="ru-RU"/>
              <a:t>өлік</a:t>
            </a:r>
          </a:p>
        </p:txBody>
      </p:sp>
      <p:sp>
        <p:nvSpPr>
          <p:cNvPr id="5" name="Rectangles 4"/>
          <p:cNvSpPr/>
          <p:nvPr/>
        </p:nvSpPr>
        <p:spPr>
          <a:xfrm>
            <a:off x="6049010" y="4877435"/>
            <a:ext cx="912495" cy="3498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en-US"/>
              <a:t>фермент</a:t>
            </a:r>
          </a:p>
        </p:txBody>
      </p:sp>
      <p:sp>
        <p:nvSpPr>
          <p:cNvPr id="6" name="Rectangles 5"/>
          <p:cNvSpPr/>
          <p:nvPr/>
        </p:nvSpPr>
        <p:spPr>
          <a:xfrm>
            <a:off x="6049010" y="2364740"/>
            <a:ext cx="913130" cy="3505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en-US"/>
              <a:t>Субстрат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6146" name="Номер слайда 4"/>
          <p:cNvSpPr txBox="1">
            <a:spLocks noGrp="1"/>
          </p:cNvSpPr>
          <p:nvPr>
            <p:ph type="sldNum" sz="quarter" idx="12"/>
          </p:nvPr>
        </p:nvSpPr>
        <p:spPr/>
        <p:txBody>
          <a:bodyPr lIns="99569" tIns="49785" rIns="99569" bIns="49785"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300" dirty="0">
                <a:solidFill>
                  <a:srgbClr val="898989"/>
                </a:solidFill>
              </a:rPr>
              <a:t>6</a:t>
            </a:fld>
            <a:endParaRPr lang="ru-RU" altLang="ru-RU" sz="1300" dirty="0">
              <a:solidFill>
                <a:srgbClr val="898989"/>
              </a:solidFill>
            </a:endParaRPr>
          </a:p>
        </p:txBody>
      </p:sp>
      <p:pic>
        <p:nvPicPr>
          <p:cNvPr id="6" name="Picture 2" descr="C:\Users\Типография\Desktop\Безымянный.png"/>
          <p:cNvPicPr>
            <a:picLocks noChangeAspect="1" noChangeArrowheads="1"/>
          </p:cNvPicPr>
          <p:nvPr/>
        </p:nvPicPr>
        <p:blipFill rotWithShape="1">
          <a:blip r:embed="rId2"/>
          <a:srcRect l="11757" r="11484"/>
          <a:stretch>
            <a:fillRect/>
          </a:stretch>
        </p:blipFill>
        <p:spPr bwMode="auto">
          <a:xfrm>
            <a:off x="-18415" y="-44450"/>
            <a:ext cx="10713085" cy="7646035"/>
          </a:xfrm>
          <a:prstGeom prst="rect">
            <a:avLst/>
          </a:prstGeom>
          <a:solidFill>
            <a:schemeClr val="accent1">
              <a:lumMod val="40000"/>
              <a:lumOff val="60000"/>
            </a:schemeClr>
          </a:solidFill>
          <a:ln>
            <a:noFill/>
          </a:ln>
        </p:spPr>
      </p:pic>
      <p:cxnSp>
        <p:nvCxnSpPr>
          <p:cNvPr id="6149" name="Google Shape;124;p4"/>
          <p:cNvCxnSpPr/>
          <p:nvPr/>
        </p:nvCxnSpPr>
        <p:spPr>
          <a:xfrm>
            <a:off x="88900" y="7009130"/>
            <a:ext cx="10074275" cy="0"/>
          </a:xfrm>
          <a:prstGeom prst="straightConnector1">
            <a:avLst/>
          </a:prstGeom>
          <a:ln w="38100" cap="flat" cmpd="sng">
            <a:solidFill>
              <a:srgbClr val="002060"/>
            </a:solidFill>
            <a:prstDash val="solid"/>
            <a:miter/>
            <a:headEnd type="none" w="sm" len="sm"/>
            <a:tailEnd type="none" w="sm" len="sm"/>
          </a:ln>
        </p:spPr>
      </p:cxnSp>
      <p:cxnSp>
        <p:nvCxnSpPr>
          <p:cNvPr id="6150" name="Google Shape;125;p4"/>
          <p:cNvCxnSpPr/>
          <p:nvPr/>
        </p:nvCxnSpPr>
        <p:spPr>
          <a:xfrm rot="-10800000" flipH="1">
            <a:off x="483553" y="7210425"/>
            <a:ext cx="9726612" cy="0"/>
          </a:xfrm>
          <a:prstGeom prst="straightConnector1">
            <a:avLst/>
          </a:prstGeom>
          <a:ln w="38100" cap="flat" cmpd="sng">
            <a:solidFill>
              <a:srgbClr val="00B050"/>
            </a:solidFill>
            <a:prstDash val="solid"/>
            <a:miter/>
            <a:headEnd type="none" w="sm" len="sm"/>
            <a:tailEnd type="none" w="sm" len="sm"/>
          </a:ln>
        </p:spPr>
      </p:cxnSp>
      <p:sp>
        <p:nvSpPr>
          <p:cNvPr id="6162" name="Google Shape;123;p4"/>
          <p:cNvSpPr txBox="1"/>
          <p:nvPr/>
        </p:nvSpPr>
        <p:spPr>
          <a:xfrm>
            <a:off x="8288655" y="6448108"/>
            <a:ext cx="2405063" cy="401637"/>
          </a:xfrm>
          <a:prstGeom prst="rect">
            <a:avLst/>
          </a:prstGeom>
          <a:noFill/>
          <a:ln w="9525">
            <a:noFill/>
          </a:ln>
        </p:spPr>
        <p:txBody>
          <a:bodyPr lIns="90624" tIns="45298" rIns="90624" bIns="45298" anchor="ctr"/>
          <a:lstStyle/>
          <a:p>
            <a:pPr algn="r" eaLnBrk="1" hangingPunct="1">
              <a:buClr>
                <a:srgbClr val="000000"/>
              </a:buClr>
              <a:buFont typeface="Arial" panose="020B0604020202020204" pitchFamily="34" charset="0"/>
            </a:pPr>
            <a:fld id="{9A0DB2DC-4C9A-4742-B13C-FB6460FD3503}" type="slidenum">
              <a:rPr lang="ru-RU" altLang="ru-RU" sz="1400" b="1" dirty="0">
                <a:solidFill>
                  <a:srgbClr val="002060"/>
                </a:solidFill>
                <a:latin typeface="Arial" panose="020B0604020202020204" pitchFamily="34" charset="0"/>
              </a:rPr>
              <a:t>6</a:t>
            </a:fld>
            <a:endParaRPr lang="ru-RU" altLang="ru-RU" sz="1400" b="1" dirty="0">
              <a:solidFill>
                <a:srgbClr val="002060"/>
              </a:solidFill>
              <a:latin typeface="Arial" panose="020B0604020202020204" pitchFamily="34" charset="0"/>
            </a:endParaRPr>
          </a:p>
        </p:txBody>
      </p:sp>
      <p:sp>
        <p:nvSpPr>
          <p:cNvPr id="6163" name="Прямоугольник 18"/>
          <p:cNvSpPr/>
          <p:nvPr/>
        </p:nvSpPr>
        <p:spPr>
          <a:xfrm>
            <a:off x="349250" y="454660"/>
            <a:ext cx="9809480" cy="583565"/>
          </a:xfrm>
          <a:prstGeom prst="rect">
            <a:avLst/>
          </a:prstGeom>
          <a:noFill/>
          <a:ln w="9525">
            <a:noFill/>
          </a:ln>
        </p:spPr>
        <p:txBody>
          <a:bodyPr wrap="square">
            <a:spAutoFit/>
          </a:bodyPr>
          <a:lstStyle/>
          <a:p>
            <a:r>
              <a:rPr lang="en-US" altLang="ru-RU" sz="3200" b="1" dirty="0">
                <a:solidFill>
                  <a:schemeClr val="bg1"/>
                </a:solidFill>
                <a:latin typeface="Century Gothic" panose="020B0502020202020204" pitchFamily="34" charset="0"/>
              </a:rPr>
              <a:t>     </a:t>
            </a:r>
            <a:r>
              <a:rPr lang="en-US" sz="3200" b="1" dirty="0">
                <a:solidFill>
                  <a:schemeClr val="bg1"/>
                </a:solidFill>
                <a:latin typeface="Century Gothic" panose="020B0502020202020204" pitchFamily="34" charset="0"/>
              </a:rPr>
              <a:t>Белсенді орталықтардың түрлері: </a:t>
            </a:r>
            <a:r>
              <a:rPr lang="en-US" altLang="en-US" sz="3200" b="1" dirty="0">
                <a:solidFill>
                  <a:schemeClr val="bg1"/>
                </a:solidFill>
                <a:latin typeface="Century Gothic" panose="020B0502020202020204" pitchFamily="34" charset="0"/>
              </a:rPr>
              <a:t>  </a:t>
            </a:r>
          </a:p>
        </p:txBody>
      </p:sp>
      <p:sp>
        <p:nvSpPr>
          <p:cNvPr id="2" name="Text Box 1"/>
          <p:cNvSpPr txBox="1"/>
          <p:nvPr/>
        </p:nvSpPr>
        <p:spPr>
          <a:xfrm>
            <a:off x="2051050" y="-870585"/>
            <a:ext cx="6591935" cy="521970"/>
          </a:xfrm>
          <a:prstGeom prst="rect">
            <a:avLst/>
          </a:prstGeom>
          <a:noFill/>
          <a:ln w="9525">
            <a:noFill/>
          </a:ln>
        </p:spPr>
        <p:txBody>
          <a:bodyPr wrap="square">
            <a:spAutoFit/>
          </a:bodyPr>
          <a:lstStyle/>
          <a:p>
            <a:pPr indent="88900"/>
            <a:r>
              <a:rPr lang="en-US" sz="2800" b="1">
                <a:solidFill>
                  <a:schemeClr val="bg1"/>
                </a:solidFill>
                <a:latin typeface="Times New Roman" panose="02020603050405020304" pitchFamily="18" charset="0"/>
              </a:rPr>
              <a:t>Белсенді орталықтардың түрлері</a:t>
            </a:r>
            <a:r>
              <a:rPr lang="en-US" sz="2800">
                <a:solidFill>
                  <a:schemeClr val="bg1"/>
                </a:solidFill>
                <a:latin typeface="Times New Roman" panose="02020603050405020304" pitchFamily="18" charset="0"/>
              </a:rPr>
              <a:t>: </a:t>
            </a:r>
          </a:p>
        </p:txBody>
      </p:sp>
      <p:sp>
        <p:nvSpPr>
          <p:cNvPr id="3" name="Flowchart: Connector 2"/>
          <p:cNvSpPr/>
          <p:nvPr/>
        </p:nvSpPr>
        <p:spPr>
          <a:xfrm>
            <a:off x="349250" y="1438910"/>
            <a:ext cx="4284980" cy="2752725"/>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2"/>
              </a:solidFill>
              <a:latin typeface="Times New Roman" panose="02020603050405020304" pitchFamily="18" charset="0"/>
              <a:sym typeface="+mn-ea"/>
            </a:endParaRPr>
          </a:p>
          <a:p>
            <a:pPr algn="ctr"/>
            <a:r>
              <a:rPr lang="en-US">
                <a:solidFill>
                  <a:schemeClr val="tx2"/>
                </a:solidFill>
                <a:latin typeface="Times New Roman" panose="02020603050405020304" pitchFamily="18" charset="0"/>
                <a:sym typeface="+mn-ea"/>
              </a:rPr>
              <a:t> </a:t>
            </a:r>
            <a:r>
              <a:rPr lang="en-US" sz="1800" b="1">
                <a:solidFill>
                  <a:schemeClr val="tx2"/>
                </a:solidFill>
                <a:latin typeface="Times New Roman" panose="02020603050405020304" pitchFamily="18" charset="0"/>
                <a:sym typeface="+mn-ea"/>
              </a:rPr>
              <a:t>Субстартты белсенді орталық -</a:t>
            </a:r>
            <a:r>
              <a:rPr lang="en-US" sz="1800">
                <a:solidFill>
                  <a:schemeClr val="tx2"/>
                </a:solidFill>
                <a:latin typeface="Times New Roman" panose="02020603050405020304" pitchFamily="18" charset="0"/>
                <a:sym typeface="+mn-ea"/>
              </a:rPr>
              <a:t> </a:t>
            </a:r>
          </a:p>
          <a:p>
            <a:pPr algn="ctr"/>
            <a:r>
              <a:rPr lang="en-US" sz="1800">
                <a:solidFill>
                  <a:schemeClr val="tx2"/>
                </a:solidFill>
                <a:latin typeface="Times New Roman" panose="02020603050405020304" pitchFamily="18" charset="0"/>
                <a:sym typeface="+mn-ea"/>
              </a:rPr>
              <a:t>субстартты қосып алуды, сутектік және Ванн-Дер-Вальс сияқты әлсіз байланыстарды, гидрофобты өзара әрекеттесуді пайдалану арқылы қамтамасыз етеді</a:t>
            </a:r>
            <a:r>
              <a:rPr lang="en-US" sz="1200">
                <a:solidFill>
                  <a:schemeClr val="tx2"/>
                </a:solidFill>
                <a:latin typeface="Times New Roman" panose="02020603050405020304" pitchFamily="18" charset="0"/>
                <a:sym typeface="+mn-ea"/>
              </a:rPr>
              <a:t>.</a:t>
            </a:r>
            <a:endParaRPr lang="en-US" sz="1400">
              <a:solidFill>
                <a:schemeClr val="tx2"/>
              </a:solidFill>
              <a:latin typeface="Times New Roman" panose="02020603050405020304" pitchFamily="18" charset="0"/>
              <a:sym typeface="+mn-ea"/>
            </a:endParaRPr>
          </a:p>
          <a:p>
            <a:pPr algn="ctr"/>
            <a:endParaRPr lang="en-US" sz="1400">
              <a:solidFill>
                <a:schemeClr val="tx2"/>
              </a:solidFill>
              <a:latin typeface="Times New Roman" panose="02020603050405020304" pitchFamily="18" charset="0"/>
              <a:sym typeface="+mn-ea"/>
            </a:endParaRPr>
          </a:p>
        </p:txBody>
      </p:sp>
      <p:sp>
        <p:nvSpPr>
          <p:cNvPr id="4" name="Flowchart: Connector 3"/>
          <p:cNvSpPr/>
          <p:nvPr/>
        </p:nvSpPr>
        <p:spPr>
          <a:xfrm>
            <a:off x="5473065" y="1521460"/>
            <a:ext cx="4559935" cy="2550795"/>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schemeClr val="tx2"/>
              </a:solidFill>
              <a:latin typeface="Times New Roman" panose="02020603050405020304" pitchFamily="18" charset="0"/>
              <a:sym typeface="+mn-ea"/>
            </a:endParaRPr>
          </a:p>
          <a:p>
            <a:pPr algn="ctr"/>
            <a:r>
              <a:rPr lang="en-US" sz="1800" b="1">
                <a:solidFill>
                  <a:schemeClr val="tx2"/>
                </a:solidFill>
                <a:latin typeface="Times New Roman" panose="02020603050405020304" pitchFamily="18" charset="0"/>
                <a:sym typeface="+mn-ea"/>
              </a:rPr>
              <a:t>Катализдік белсенді орталық</a:t>
            </a:r>
            <a:r>
              <a:rPr lang="en-US" sz="1800">
                <a:solidFill>
                  <a:schemeClr val="tx2"/>
                </a:solidFill>
                <a:latin typeface="Times New Roman" panose="02020603050405020304" pitchFamily="18" charset="0"/>
                <a:sym typeface="+mn-ea"/>
              </a:rPr>
              <a:t> - </a:t>
            </a:r>
          </a:p>
          <a:p>
            <a:pPr algn="l"/>
            <a:r>
              <a:rPr lang="en-US" sz="1800">
                <a:solidFill>
                  <a:schemeClr val="tx2"/>
                </a:solidFill>
                <a:latin typeface="Times New Roman" panose="02020603050405020304" pitchFamily="18" charset="0"/>
                <a:sym typeface="+mn-ea"/>
              </a:rPr>
              <a:t>субстраттың өзгеруіне жауап береді. Кеңістікте бұл орталықтар бөлінуі мүмкін, сондай-ақ бірлесуіде мүмкін.</a:t>
            </a:r>
            <a:endParaRPr lang="en-US" sz="1200">
              <a:solidFill>
                <a:schemeClr val="tx2"/>
              </a:solidFill>
              <a:latin typeface="Times New Roman" panose="02020603050405020304" pitchFamily="18" charset="0"/>
              <a:sym typeface="+mn-ea"/>
            </a:endParaRPr>
          </a:p>
          <a:p>
            <a:pPr algn="ctr"/>
            <a:endParaRPr lang="en-US" sz="1400">
              <a:solidFill>
                <a:schemeClr val="bg1"/>
              </a:solidFill>
              <a:latin typeface="Times New Roman" panose="02020603050405020304" pitchFamily="18" charset="0"/>
              <a:sym typeface="+mn-ea"/>
            </a:endParaRPr>
          </a:p>
          <a:p>
            <a:pPr algn="ctr"/>
            <a:endParaRPr lang="en-US" sz="1400">
              <a:solidFill>
                <a:schemeClr val="bg1"/>
              </a:solidFill>
              <a:latin typeface="Times New Roman" panose="02020603050405020304" pitchFamily="18" charset="0"/>
              <a:sym typeface="+mn-ea"/>
            </a:endParaRPr>
          </a:p>
        </p:txBody>
      </p:sp>
      <p:sp>
        <p:nvSpPr>
          <p:cNvPr id="5" name="Flowchart: Connector 4"/>
          <p:cNvSpPr/>
          <p:nvPr/>
        </p:nvSpPr>
        <p:spPr>
          <a:xfrm>
            <a:off x="2834640" y="4072255"/>
            <a:ext cx="5025390" cy="2567305"/>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a:solidFill>
                <a:schemeClr val="tx2"/>
              </a:solidFill>
              <a:latin typeface="Times New Roman" panose="02020603050405020304" pitchFamily="18" charset="0"/>
              <a:sym typeface="+mn-ea"/>
            </a:endParaRPr>
          </a:p>
          <a:p>
            <a:pPr algn="ctr"/>
            <a:r>
              <a:rPr lang="en-US" sz="1800" b="1">
                <a:solidFill>
                  <a:schemeClr val="tx2"/>
                </a:solidFill>
                <a:latin typeface="Times New Roman" panose="02020603050405020304" pitchFamily="18" charset="0"/>
                <a:sym typeface="+mn-ea"/>
              </a:rPr>
              <a:t>Аллостериялық (реттеу) орталық </a:t>
            </a:r>
            <a:r>
              <a:rPr lang="en-US" sz="1800">
                <a:solidFill>
                  <a:schemeClr val="tx2"/>
                </a:solidFill>
                <a:latin typeface="Times New Roman" panose="02020603050405020304" pitchFamily="18" charset="0"/>
                <a:sym typeface="+mn-ea"/>
              </a:rPr>
              <a:t> </a:t>
            </a:r>
          </a:p>
          <a:p>
            <a:pPr algn="ctr"/>
            <a:r>
              <a:rPr lang="en-US" sz="1800">
                <a:solidFill>
                  <a:schemeClr val="tx2"/>
                </a:solidFill>
                <a:latin typeface="Times New Roman" panose="02020603050405020304" pitchFamily="18" charset="0"/>
                <a:sym typeface="+mn-ea"/>
              </a:rPr>
              <a:t>төмен </a:t>
            </a:r>
            <a:r>
              <a:rPr lang="en-US" sz="1600">
                <a:solidFill>
                  <a:schemeClr val="tx2"/>
                </a:solidFill>
                <a:latin typeface="Times New Roman" panose="02020603050405020304" pitchFamily="18" charset="0"/>
                <a:sym typeface="+mn-ea"/>
              </a:rPr>
              <a:t>малекулалы </a:t>
            </a:r>
            <a:r>
              <a:rPr lang="en-US" sz="1800">
                <a:solidFill>
                  <a:schemeClr val="tx2"/>
                </a:solidFill>
                <a:latin typeface="Times New Roman" panose="02020603050405020304" pitchFamily="18" charset="0"/>
                <a:sym typeface="+mn-ea"/>
              </a:rPr>
              <a:t>заттарды қосып алуды қамтамасыз етеді, фермент белсенділігінің өзгерісіне әкеледі. Аллостериялық орталық субстраты және катализдік орталықтардан алыста орналасады.</a:t>
            </a:r>
            <a:endParaRPr lang="en-US" sz="1800">
              <a:solidFill>
                <a:schemeClr val="tx2"/>
              </a:solidFill>
              <a:latin typeface="Times New Roman" panose="02020603050405020304" pitchFamily="18" charset="0"/>
            </a:endParaRPr>
          </a:p>
          <a:p>
            <a:pPr algn="ctr"/>
            <a:endParaRPr lang="en-US" sz="1200">
              <a:solidFill>
                <a:schemeClr val="bg1"/>
              </a:solidFill>
              <a:latin typeface="Times New Roman" panose="02020603050405020304" pitchFamily="18" charset="0"/>
              <a:sym typeface="+mn-ea"/>
            </a:endParaRPr>
          </a:p>
          <a:p>
            <a:pPr algn="ctr"/>
            <a:endParaRPr lang="en-US" sz="1200">
              <a:solidFill>
                <a:schemeClr val="bg1"/>
              </a:solidFill>
              <a:latin typeface="Times New Roman" panose="02020603050405020304" pitchFamily="18" charset="0"/>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0" y="33020"/>
            <a:ext cx="10676890" cy="7557770"/>
          </a:xfrm>
          <a:prstGeom prst="rect">
            <a:avLst/>
          </a:prstGeom>
          <a:solidFill>
            <a:schemeClr val="accent1">
              <a:lumMod val="40000"/>
              <a:lumOff val="60000"/>
            </a:schemeClr>
          </a:solidFill>
          <a:ln>
            <a:noFill/>
          </a:ln>
        </p:spPr>
      </p:pic>
      <p:sp>
        <p:nvSpPr>
          <p:cNvPr id="7171" name="Google Shape;123;p4"/>
          <p:cNvSpPr txBox="1">
            <a:spLocks noGrp="1"/>
          </p:cNvSpPr>
          <p:nvPr>
            <p:ph type="sldNum" sz="quarter" idx="12"/>
          </p:nvPr>
        </p:nvSpPr>
        <p:spPr>
          <a:xfrm>
            <a:off x="8181023" y="6717983"/>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7</a:t>
            </a:fld>
            <a:endParaRPr lang="ru-RU" altLang="ru-RU" sz="1400" b="1" dirty="0">
              <a:solidFill>
                <a:srgbClr val="002060"/>
              </a:solidFill>
            </a:endParaRPr>
          </a:p>
        </p:txBody>
      </p:sp>
      <p:cxnSp>
        <p:nvCxnSpPr>
          <p:cNvPr id="7172" name="Google Shape;124;p4"/>
          <p:cNvCxnSpPr/>
          <p:nvPr/>
        </p:nvCxnSpPr>
        <p:spPr>
          <a:xfrm>
            <a:off x="123508" y="7119938"/>
            <a:ext cx="10074275" cy="0"/>
          </a:xfrm>
          <a:prstGeom prst="straightConnector1">
            <a:avLst/>
          </a:prstGeom>
          <a:ln w="38100" cap="flat" cmpd="sng">
            <a:solidFill>
              <a:srgbClr val="002060"/>
            </a:solidFill>
            <a:prstDash val="solid"/>
            <a:miter/>
            <a:headEnd type="none" w="sm" len="sm"/>
            <a:tailEnd type="none" w="sm" len="sm"/>
          </a:ln>
        </p:spPr>
      </p:cxnSp>
      <p:cxnSp>
        <p:nvCxnSpPr>
          <p:cNvPr id="7173" name="Google Shape;125;p4"/>
          <p:cNvCxnSpPr/>
          <p:nvPr/>
        </p:nvCxnSpPr>
        <p:spPr>
          <a:xfrm rot="-10800000" flipH="1">
            <a:off x="297180" y="7358380"/>
            <a:ext cx="9726613" cy="0"/>
          </a:xfrm>
          <a:prstGeom prst="straightConnector1">
            <a:avLst/>
          </a:prstGeom>
          <a:ln w="38100" cap="flat" cmpd="sng">
            <a:solidFill>
              <a:srgbClr val="00B050"/>
            </a:solidFill>
            <a:prstDash val="solid"/>
            <a:miter/>
            <a:headEnd type="none" w="sm" len="sm"/>
            <a:tailEnd type="none" w="sm" len="sm"/>
          </a:ln>
        </p:spPr>
      </p:cxnSp>
      <p:sp>
        <p:nvSpPr>
          <p:cNvPr id="7174" name="Google Shape;230;p65"/>
          <p:cNvSpPr txBox="1"/>
          <p:nvPr/>
        </p:nvSpPr>
        <p:spPr>
          <a:xfrm>
            <a:off x="384175" y="1671638"/>
            <a:ext cx="10741025" cy="246062"/>
          </a:xfrm>
          <a:prstGeom prst="rect">
            <a:avLst/>
          </a:prstGeom>
          <a:noFill/>
          <a:ln w="9525">
            <a:noFill/>
          </a:ln>
        </p:spPr>
        <p:txBody>
          <a:bodyPr lIns="106916" tIns="106916" rIns="106916" bIns="106916"/>
          <a:lstStyle/>
          <a:p>
            <a:pPr marL="484505" indent="-457200" algn="just">
              <a:spcBef>
                <a:spcPct val="20000"/>
              </a:spcBef>
            </a:pPr>
            <a:r>
              <a:rPr lang="en-US" altLang="x-none" sz="3000" dirty="0">
                <a:solidFill>
                  <a:srgbClr val="002060"/>
                </a:solidFill>
                <a:latin typeface="Century Gothic" panose="020B0502020202020204" pitchFamily="34" charset="0"/>
              </a:rPr>
              <a:t>               </a:t>
            </a:r>
            <a:endParaRPr sz="3000" b="1" dirty="0">
              <a:solidFill>
                <a:srgbClr val="FF0000"/>
              </a:solidFill>
              <a:latin typeface="Century Gothic" panose="020B0502020202020204" pitchFamily="34" charset="0"/>
            </a:endParaRPr>
          </a:p>
        </p:txBody>
      </p:sp>
      <p:sp>
        <p:nvSpPr>
          <p:cNvPr id="7175" name="Прямоугольник 9"/>
          <p:cNvSpPr/>
          <p:nvPr/>
        </p:nvSpPr>
        <p:spPr>
          <a:xfrm>
            <a:off x="4794250" y="466725"/>
            <a:ext cx="184150" cy="523875"/>
          </a:xfrm>
          <a:prstGeom prst="rect">
            <a:avLst/>
          </a:prstGeom>
          <a:noFill/>
          <a:ln w="9525">
            <a:noFill/>
          </a:ln>
        </p:spPr>
        <p:txBody>
          <a:bodyPr wrap="none">
            <a:spAutoFit/>
          </a:bodyPr>
          <a:lstStyle/>
          <a:p>
            <a:pPr algn="ctr"/>
            <a:endParaRPr sz="2800" b="1" dirty="0">
              <a:solidFill>
                <a:schemeClr val="bg1"/>
              </a:solidFill>
              <a:latin typeface="Century Gothic" panose="020B0502020202020204" pitchFamily="34" charset="0"/>
            </a:endParaRPr>
          </a:p>
        </p:txBody>
      </p:sp>
      <p:sp>
        <p:nvSpPr>
          <p:cNvPr id="7179" name="Прямоугольник 12"/>
          <p:cNvSpPr/>
          <p:nvPr/>
        </p:nvSpPr>
        <p:spPr>
          <a:xfrm>
            <a:off x="441325" y="1456055"/>
            <a:ext cx="9438640" cy="5569585"/>
          </a:xfrm>
          <a:prstGeom prst="rect">
            <a:avLst/>
          </a:prstGeom>
          <a:noFill/>
          <a:ln w="9525">
            <a:noFill/>
          </a:ln>
        </p:spPr>
        <p:txBody>
          <a:bodyPr wrap="square">
            <a:spAutoFit/>
          </a:bodyPr>
          <a:lstStyle/>
          <a:p>
            <a:r>
              <a:rPr lang="en-US" altLang="en-US" sz="2000" dirty="0">
                <a:solidFill>
                  <a:schemeClr val="tx2"/>
                </a:solidFill>
                <a:latin typeface="Times New Roman" panose="02020603050405020304" pitchFamily="18" charset="0"/>
                <a:cs typeface="Times New Roman" panose="02020603050405020304" pitchFamily="18" charset="0"/>
                <a:sym typeface="+mn-ea"/>
              </a:rPr>
              <a:t>   </a:t>
            </a:r>
            <a:r>
              <a:rPr lang="en-US" altLang="en-US" sz="2000" dirty="0">
                <a:solidFill>
                  <a:srgbClr val="FF0000"/>
                </a:solidFill>
                <a:latin typeface="Times New Roman" panose="02020603050405020304" pitchFamily="18" charset="0"/>
                <a:cs typeface="Times New Roman" panose="02020603050405020304" pitchFamily="18" charset="0"/>
                <a:sym typeface="+mn-ea"/>
              </a:rPr>
              <a:t>Иммобилизация</a:t>
            </a:r>
            <a:r>
              <a:rPr lang="en-US" altLang="en-US" sz="2000" b="1" dirty="0">
                <a:solidFill>
                  <a:srgbClr val="FF0000"/>
                </a:solidFill>
                <a:latin typeface="Times New Roman" panose="02020603050405020304" pitchFamily="18" charset="0"/>
                <a:cs typeface="Times New Roman" panose="02020603050405020304" pitchFamily="18" charset="0"/>
                <a:sym typeface="+mn-ea"/>
              </a:rPr>
              <a:t> </a:t>
            </a:r>
            <a:r>
              <a:rPr lang="en-US" altLang="en-US" sz="2000" b="1" dirty="0">
                <a:solidFill>
                  <a:schemeClr val="tx2"/>
                </a:solidFill>
                <a:latin typeface="Times New Roman" panose="02020603050405020304" pitchFamily="18" charset="0"/>
                <a:cs typeface="Times New Roman" panose="02020603050405020304" pitchFamily="18" charset="0"/>
                <a:sym typeface="+mn-ea"/>
              </a:rPr>
              <a:t> - </a:t>
            </a:r>
            <a:r>
              <a:rPr lang="en-US" altLang="en-US" sz="2000" dirty="0">
                <a:solidFill>
                  <a:schemeClr val="tx2"/>
                </a:solidFill>
                <a:latin typeface="Times New Roman" panose="02020603050405020304" pitchFamily="18" charset="0"/>
                <a:cs typeface="Times New Roman" panose="02020603050405020304" pitchFamily="18" charset="0"/>
                <a:sym typeface="+mn-ea"/>
              </a:rPr>
              <a:t>ферментті кейбір ерімейтін тасымалдаушыға бекіту. Осы жағдайда фермент ерітіндімен субстрат молекулалары және өніммен алмаса алатындай болу керек.</a:t>
            </a:r>
          </a:p>
          <a:p>
            <a:r>
              <a:rPr lang="en-US" altLang="en-US" sz="2000" dirty="0">
                <a:solidFill>
                  <a:schemeClr val="tx2"/>
                </a:solidFill>
                <a:latin typeface="Times New Roman" panose="02020603050405020304" pitchFamily="18" charset="0"/>
                <a:cs typeface="Times New Roman" panose="02020603050405020304" pitchFamily="18" charset="0"/>
                <a:sym typeface="+mn-ea"/>
              </a:rPr>
              <a:t>Ферменттерді иммобализациялау әдістері.</a:t>
            </a:r>
          </a:p>
          <a:p>
            <a:endParaRPr lang="en-US" altLang="en-US" sz="2000" dirty="0">
              <a:solidFill>
                <a:schemeClr val="tx2"/>
              </a:solidFill>
              <a:latin typeface="Times New Roman" panose="02020603050405020304" pitchFamily="18" charset="0"/>
              <a:cs typeface="Times New Roman" panose="02020603050405020304" pitchFamily="18" charset="0"/>
              <a:sym typeface="+mn-ea"/>
            </a:endParaRPr>
          </a:p>
          <a:p>
            <a:r>
              <a:rPr lang="en-US" altLang="en-US" sz="2000" dirty="0">
                <a:solidFill>
                  <a:schemeClr val="tx2"/>
                </a:solidFill>
                <a:latin typeface="Times New Roman" panose="02020603050405020304" pitchFamily="18" charset="0"/>
                <a:cs typeface="Times New Roman" panose="02020603050405020304" pitchFamily="18" charset="0"/>
                <a:sym typeface="+mn-ea"/>
              </a:rPr>
              <a:t>  </a:t>
            </a:r>
            <a:r>
              <a:rPr lang="en-US" altLang="en-US" sz="2000" dirty="0">
                <a:solidFill>
                  <a:srgbClr val="FF0000"/>
                </a:solidFill>
                <a:latin typeface="Times New Roman" panose="02020603050405020304" pitchFamily="18" charset="0"/>
                <a:cs typeface="Times New Roman" panose="02020603050405020304" pitchFamily="18" charset="0"/>
                <a:sym typeface="+mn-ea"/>
              </a:rPr>
              <a:t>1.Тасымалдаушыда адсорбциялану.</a:t>
            </a:r>
            <a:r>
              <a:rPr lang="en-US" altLang="en-US" sz="2000" dirty="0">
                <a:solidFill>
                  <a:schemeClr val="tx2"/>
                </a:solidFill>
                <a:latin typeface="Times New Roman" panose="02020603050405020304" pitchFamily="18" charset="0"/>
                <a:cs typeface="Times New Roman" panose="02020603050405020304" pitchFamily="18" charset="0"/>
                <a:sym typeface="+mn-ea"/>
              </a:rPr>
              <a:t> </a:t>
            </a:r>
          </a:p>
          <a:p>
            <a:r>
              <a:rPr lang="en-US" altLang="en-US" sz="2000" dirty="0">
                <a:solidFill>
                  <a:schemeClr val="tx2"/>
                </a:solidFill>
                <a:latin typeface="Times New Roman" panose="02020603050405020304" pitchFamily="18" charset="0"/>
                <a:cs typeface="Times New Roman" panose="02020603050405020304" pitchFamily="18" charset="0"/>
                <a:sym typeface="+mn-ea"/>
              </a:rPr>
              <a:t>Бейорганикалық материалдар, </a:t>
            </a:r>
          </a:p>
          <a:p>
            <a:r>
              <a:rPr lang="en-US" altLang="en-US" sz="2000" dirty="0">
                <a:solidFill>
                  <a:schemeClr val="tx2"/>
                </a:solidFill>
                <a:latin typeface="Times New Roman" panose="02020603050405020304" pitchFamily="18" charset="0"/>
                <a:cs typeface="Times New Roman" panose="02020603050405020304" pitchFamily="18" charset="0"/>
                <a:sym typeface="+mn-ea"/>
              </a:rPr>
              <a:t>табиғи полимерлер, синтетикалық                  </a:t>
            </a:r>
          </a:p>
          <a:p>
            <a:r>
              <a:rPr lang="en-US" altLang="en-US" sz="2000" dirty="0">
                <a:solidFill>
                  <a:schemeClr val="tx2"/>
                </a:solidFill>
                <a:latin typeface="Times New Roman" panose="02020603050405020304" pitchFamily="18" charset="0"/>
                <a:cs typeface="Times New Roman" panose="02020603050405020304" pitchFamily="18" charset="0"/>
                <a:sym typeface="+mn-ea"/>
              </a:rPr>
              <a:t>  полимерлерде жүреді.                                         </a:t>
            </a:r>
            <a:r>
              <a:rPr lang="en-US" altLang="en-US" sz="2000" dirty="0">
                <a:solidFill>
                  <a:srgbClr val="FF0000"/>
                </a:solidFill>
                <a:latin typeface="Times New Roman" panose="02020603050405020304" pitchFamily="18" charset="0"/>
                <a:cs typeface="Times New Roman" panose="02020603050405020304" pitchFamily="18" charset="0"/>
                <a:sym typeface="+mn-ea"/>
              </a:rPr>
              <a:t>                 </a:t>
            </a:r>
          </a:p>
          <a:p>
            <a:r>
              <a:rPr lang="en-US" altLang="en-US" sz="2000" dirty="0">
                <a:solidFill>
                  <a:srgbClr val="FF0000"/>
                </a:solidFill>
                <a:latin typeface="Times New Roman" panose="02020603050405020304" pitchFamily="18" charset="0"/>
                <a:cs typeface="Times New Roman" panose="02020603050405020304" pitchFamily="18" charset="0"/>
                <a:sym typeface="+mn-ea"/>
              </a:rPr>
              <a:t>                                                                                                 </a:t>
            </a:r>
            <a:r>
              <a:rPr lang="en-US" altLang="en-US" sz="1600" dirty="0">
                <a:solidFill>
                  <a:srgbClr val="FF0000"/>
                </a:solidFill>
                <a:latin typeface="Times New Roman" panose="02020603050405020304" pitchFamily="18" charset="0"/>
                <a:cs typeface="Times New Roman" panose="02020603050405020304" pitchFamily="18" charset="0"/>
                <a:sym typeface="+mn-ea"/>
              </a:rPr>
              <a:t>1-</a:t>
            </a:r>
            <a:r>
              <a:rPr lang="en-US" altLang="en-US" sz="2000" dirty="0">
                <a:solidFill>
                  <a:srgbClr val="FF0000"/>
                </a:solidFill>
                <a:latin typeface="Times New Roman" panose="02020603050405020304" pitchFamily="18" charset="0"/>
                <a:cs typeface="Times New Roman" panose="02020603050405020304" pitchFamily="18" charset="0"/>
                <a:sym typeface="+mn-ea"/>
              </a:rPr>
              <a:t> </a:t>
            </a:r>
            <a:r>
              <a:rPr lang="en-US" altLang="en-US" sz="1600" dirty="0">
                <a:solidFill>
                  <a:srgbClr val="FF0000"/>
                </a:solidFill>
                <a:latin typeface="Times New Roman" panose="02020603050405020304" pitchFamily="18" charset="0"/>
                <a:cs typeface="Times New Roman" panose="02020603050405020304" pitchFamily="18" charset="0"/>
                <a:sym typeface="+mn-ea"/>
              </a:rPr>
              <a:t>тасымалданушының  грануласы; </a:t>
            </a:r>
          </a:p>
          <a:p>
            <a:r>
              <a:rPr lang="en-US" altLang="en-US" sz="1600" dirty="0">
                <a:solidFill>
                  <a:srgbClr val="FF0000"/>
                </a:solidFill>
                <a:latin typeface="Times New Roman" panose="02020603050405020304" pitchFamily="18" charset="0"/>
                <a:cs typeface="Times New Roman" panose="02020603050405020304" pitchFamily="18" charset="0"/>
                <a:sym typeface="+mn-ea"/>
              </a:rPr>
              <a:t>                                                                                                                         2-фермент молекуласы</a:t>
            </a:r>
          </a:p>
          <a:p>
            <a:r>
              <a:rPr lang="en-US" altLang="en-US" sz="2000" dirty="0">
                <a:solidFill>
                  <a:srgbClr val="FF0000"/>
                </a:solidFill>
                <a:latin typeface="Times New Roman" panose="02020603050405020304" pitchFamily="18" charset="0"/>
                <a:cs typeface="Times New Roman" panose="02020603050405020304" pitchFamily="18" charset="0"/>
                <a:sym typeface="+mn-ea"/>
              </a:rPr>
              <a:t>2.Агар-агар геліне, альгинаттарға, </a:t>
            </a:r>
          </a:p>
          <a:p>
            <a:r>
              <a:rPr lang="en-US" altLang="en-US" sz="2000" dirty="0">
                <a:solidFill>
                  <a:srgbClr val="FF0000"/>
                </a:solidFill>
                <a:latin typeface="Times New Roman" panose="02020603050405020304" pitchFamily="18" charset="0"/>
                <a:cs typeface="Times New Roman" panose="02020603050405020304" pitchFamily="18" charset="0"/>
                <a:sym typeface="+mn-ea"/>
              </a:rPr>
              <a:t>каррагинанға қосылу.    </a:t>
            </a:r>
          </a:p>
          <a:p>
            <a:r>
              <a:rPr lang="en-US" altLang="en-US" sz="2000" dirty="0">
                <a:solidFill>
                  <a:srgbClr val="FF0000"/>
                </a:solidFill>
                <a:latin typeface="Times New Roman" panose="02020603050405020304" pitchFamily="18" charset="0"/>
                <a:cs typeface="Times New Roman" panose="02020603050405020304" pitchFamily="18" charset="0"/>
                <a:sym typeface="+mn-ea"/>
              </a:rPr>
              <a:t> </a:t>
            </a:r>
            <a:r>
              <a:rPr lang="en-US" altLang="en-US" sz="2000" dirty="0">
                <a:solidFill>
                  <a:schemeClr val="tx2"/>
                </a:solidFill>
                <a:latin typeface="Times New Roman" panose="02020603050405020304" pitchFamily="18" charset="0"/>
                <a:cs typeface="Times New Roman" panose="02020603050405020304" pitchFamily="18" charset="0"/>
                <a:sym typeface="+mn-ea"/>
              </a:rPr>
              <a:t>Фермент молекулалары гельдің саңылау</a:t>
            </a:r>
          </a:p>
          <a:p>
            <a:r>
              <a:rPr lang="en-US" altLang="en-US" sz="2000" dirty="0">
                <a:solidFill>
                  <a:schemeClr val="tx2"/>
                </a:solidFill>
                <a:latin typeface="Times New Roman" panose="02020603050405020304" pitchFamily="18" charset="0"/>
                <a:cs typeface="Times New Roman" panose="02020603050405020304" pitchFamily="18" charset="0"/>
                <a:sym typeface="+mn-ea"/>
              </a:rPr>
              <a:t> тесіктерінде  болады. Гель субстрат </a:t>
            </a:r>
          </a:p>
          <a:p>
            <a:r>
              <a:rPr lang="en-US" altLang="en-US" sz="2000" dirty="0">
                <a:solidFill>
                  <a:schemeClr val="tx2"/>
                </a:solidFill>
                <a:latin typeface="Times New Roman" panose="02020603050405020304" pitchFamily="18" charset="0"/>
                <a:cs typeface="Times New Roman" panose="02020603050405020304" pitchFamily="18" charset="0"/>
                <a:sym typeface="+mn-ea"/>
              </a:rPr>
              <a:t>молекуласы мен реакция өнімдері үшін өткізгіш</a:t>
            </a:r>
          </a:p>
          <a:p>
            <a:r>
              <a:rPr lang="en-US" altLang="en-US" sz="2000" dirty="0">
                <a:solidFill>
                  <a:schemeClr val="tx2"/>
                </a:solidFill>
                <a:latin typeface="Times New Roman" panose="02020603050405020304" pitchFamily="18" charset="0"/>
                <a:cs typeface="Times New Roman" panose="02020603050405020304" pitchFamily="18" charset="0"/>
                <a:sym typeface="+mn-ea"/>
              </a:rPr>
              <a:t> болады. </a:t>
            </a:r>
            <a:r>
              <a:rPr lang="en-US" altLang="en-US" sz="2000" dirty="0">
                <a:solidFill>
                  <a:srgbClr val="FF0000"/>
                </a:solidFill>
                <a:latin typeface="Times New Roman" panose="02020603050405020304" pitchFamily="18" charset="0"/>
                <a:cs typeface="Times New Roman" panose="02020603050405020304" pitchFamily="18" charset="0"/>
                <a:sym typeface="+mn-ea"/>
              </a:rPr>
              <a:t>                                                          </a:t>
            </a:r>
            <a:endParaRPr lang="en-US" altLang="en-US" sz="2000" dirty="0">
              <a:solidFill>
                <a:schemeClr val="tx2"/>
              </a:solidFill>
              <a:latin typeface="Times New Roman" panose="02020603050405020304" pitchFamily="18" charset="0"/>
              <a:cs typeface="Times New Roman" panose="02020603050405020304" pitchFamily="18" charset="0"/>
              <a:sym typeface="+mn-ea"/>
            </a:endParaRPr>
          </a:p>
          <a:p>
            <a:r>
              <a:rPr lang="en-US" altLang="en-US" sz="2000" dirty="0">
                <a:solidFill>
                  <a:schemeClr val="tx2"/>
                </a:solidFill>
                <a:latin typeface="Times New Roman" panose="02020603050405020304" pitchFamily="18" charset="0"/>
                <a:cs typeface="Times New Roman" panose="02020603050405020304" pitchFamily="18" charset="0"/>
                <a:sym typeface="+mn-ea"/>
              </a:rPr>
              <a:t> </a:t>
            </a:r>
          </a:p>
        </p:txBody>
      </p:sp>
      <p:pic>
        <p:nvPicPr>
          <p:cNvPr id="12" name="Content Placeholder 11"/>
          <p:cNvPicPr>
            <a:picLocks noGrp="1" noChangeAspect="1"/>
          </p:cNvPicPr>
          <p:nvPr>
            <p:ph sz="half" idx="1"/>
          </p:nvPr>
        </p:nvPicPr>
        <p:blipFill>
          <a:blip r:embed="rId4"/>
          <a:srcRect l="10248" r="11500" b="46370"/>
          <a:stretch>
            <a:fillRect/>
          </a:stretch>
        </p:blipFill>
        <p:spPr>
          <a:xfrm>
            <a:off x="7663180" y="2070735"/>
            <a:ext cx="2741295" cy="1816100"/>
          </a:xfrm>
          <a:prstGeom prst="rect">
            <a:avLst/>
          </a:prstGeom>
        </p:spPr>
      </p:pic>
      <p:pic>
        <p:nvPicPr>
          <p:cNvPr id="10" name="Content Placeholder 9"/>
          <p:cNvPicPr>
            <a:picLocks noGrp="1" noChangeAspect="1"/>
          </p:cNvPicPr>
          <p:nvPr>
            <p:ph sz="half" idx="2"/>
          </p:nvPr>
        </p:nvPicPr>
        <p:blipFill>
          <a:blip r:embed="rId5"/>
          <a:stretch>
            <a:fillRect/>
          </a:stretch>
        </p:blipFill>
        <p:spPr>
          <a:xfrm>
            <a:off x="7358380" y="5189855"/>
            <a:ext cx="2665730" cy="15284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8255" y="-79375"/>
            <a:ext cx="10666730" cy="7640320"/>
          </a:xfrm>
          <a:prstGeom prst="rect">
            <a:avLst/>
          </a:prstGeom>
          <a:solidFill>
            <a:schemeClr val="accent1">
              <a:lumMod val="40000"/>
              <a:lumOff val="60000"/>
            </a:schemeClr>
          </a:solidFill>
          <a:ln>
            <a:noFill/>
          </a:ln>
        </p:spPr>
      </p:pic>
      <p:sp>
        <p:nvSpPr>
          <p:cNvPr id="8195" name="Google Shape;123;p4"/>
          <p:cNvSpPr txBox="1">
            <a:spLocks noGrp="1"/>
          </p:cNvSpPr>
          <p:nvPr>
            <p:ph type="sldNum" sz="quarter" idx="12"/>
          </p:nvPr>
        </p:nvSpPr>
        <p:spPr>
          <a:xfrm>
            <a:off x="8179118" y="6752273"/>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8</a:t>
            </a:fld>
            <a:endParaRPr lang="ru-RU" altLang="ru-RU" sz="1400" b="1" dirty="0">
              <a:solidFill>
                <a:srgbClr val="002060"/>
              </a:solidFill>
            </a:endParaRPr>
          </a:p>
        </p:txBody>
      </p:sp>
      <p:cxnSp>
        <p:nvCxnSpPr>
          <p:cNvPr id="8196" name="Google Shape;124;p4"/>
          <p:cNvCxnSpPr/>
          <p:nvPr/>
        </p:nvCxnSpPr>
        <p:spPr>
          <a:xfrm>
            <a:off x="310198" y="7154545"/>
            <a:ext cx="10074275" cy="0"/>
          </a:xfrm>
          <a:prstGeom prst="straightConnector1">
            <a:avLst/>
          </a:prstGeom>
          <a:ln w="38100" cap="flat" cmpd="sng">
            <a:solidFill>
              <a:srgbClr val="002060"/>
            </a:solidFill>
            <a:prstDash val="solid"/>
            <a:miter/>
            <a:headEnd type="none" w="sm" len="sm"/>
            <a:tailEnd type="none" w="sm" len="sm"/>
          </a:ln>
        </p:spPr>
      </p:cxnSp>
      <p:cxnSp>
        <p:nvCxnSpPr>
          <p:cNvPr id="8197" name="Google Shape;125;p4"/>
          <p:cNvCxnSpPr/>
          <p:nvPr/>
        </p:nvCxnSpPr>
        <p:spPr>
          <a:xfrm rot="-10800000" flipH="1">
            <a:off x="477838" y="7347903"/>
            <a:ext cx="9726612" cy="0"/>
          </a:xfrm>
          <a:prstGeom prst="straightConnector1">
            <a:avLst/>
          </a:prstGeom>
          <a:ln w="38100" cap="flat" cmpd="sng">
            <a:solidFill>
              <a:srgbClr val="00B050"/>
            </a:solidFill>
            <a:prstDash val="solid"/>
            <a:miter/>
            <a:headEnd type="none" w="sm" len="sm"/>
            <a:tailEnd type="none" w="sm" len="sm"/>
          </a:ln>
        </p:spPr>
      </p:cxnSp>
      <p:sp>
        <p:nvSpPr>
          <p:cNvPr id="9" name="Google Shape;230;p65"/>
          <p:cNvSpPr txBox="1"/>
          <p:nvPr/>
        </p:nvSpPr>
        <p:spPr bwMode="auto">
          <a:xfrm>
            <a:off x="195580" y="2541270"/>
            <a:ext cx="8914130" cy="2730500"/>
          </a:xfrm>
          <a:prstGeom prst="rect">
            <a:avLst/>
          </a:prstGeom>
          <a:noFill/>
          <a:ln>
            <a:noFill/>
          </a:ln>
        </p:spPr>
        <p:txBody>
          <a:bodyPr spcFirstLastPara="1" lIns="106916" tIns="106916" rIns="106916" bIns="106916"/>
          <a:lstStyle>
            <a:lvl1pPr marL="373380" indent="-37338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1pPr>
            <a:lvl2pPr marL="808355" indent="-3111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741805" indent="-2476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240280" indent="-2476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73812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23596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73380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423164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 marR="0" lvl="0" indent="-74295" algn="ctr"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ru-RU" sz="2805" b="1" i="0" u="none" strike="noStrike" kern="1200" cap="none" spc="0" normalizeH="0" baseline="0" noProof="0" dirty="0">
              <a:ln>
                <a:noFill/>
              </a:ln>
              <a:solidFill>
                <a:srgbClr val="434343"/>
              </a:solidFill>
              <a:effectLst/>
              <a:uLnTx/>
              <a:uFillTx/>
              <a:latin typeface="Times New Roman" panose="02020603050405020304" pitchFamily="18" charset="0"/>
              <a:ea typeface="Open Sans" panose="020B0806030504020204"/>
              <a:cs typeface="Times New Roman" panose="02020603050405020304" pitchFamily="18" charset="0"/>
              <a:sym typeface="Open Sans" panose="020B0806030504020204"/>
            </a:endParaRPr>
          </a:p>
        </p:txBody>
      </p:sp>
      <p:sp>
        <p:nvSpPr>
          <p:cNvPr id="8199" name="Прямоугольник 11"/>
          <p:cNvSpPr/>
          <p:nvPr/>
        </p:nvSpPr>
        <p:spPr>
          <a:xfrm>
            <a:off x="2503964" y="417830"/>
            <a:ext cx="5687695" cy="460375"/>
          </a:xfrm>
          <a:prstGeom prst="rect">
            <a:avLst/>
          </a:prstGeom>
          <a:noFill/>
          <a:ln w="9525">
            <a:noFill/>
          </a:ln>
        </p:spPr>
        <p:txBody>
          <a:bodyPr wrap="none">
            <a:spAutoFit/>
          </a:bodyPr>
          <a:lstStyle/>
          <a:p>
            <a:pPr algn="ctr"/>
            <a:r>
              <a:rPr lang="en-US" altLang="en-US" sz="2400" dirty="0">
                <a:solidFill>
                  <a:schemeClr val="bg1"/>
                </a:solidFill>
                <a:latin typeface="Times New Roman" panose="02020603050405020304" pitchFamily="18" charset="0"/>
                <a:cs typeface="Times New Roman" panose="02020603050405020304" pitchFamily="18" charset="0"/>
                <a:sym typeface="+mn-ea"/>
              </a:rPr>
              <a:t>Ферменттерді иммобализациялау әдістері.</a:t>
            </a:r>
            <a:endParaRPr lang="en-US" altLang="en-US" sz="2400" b="1" dirty="0">
              <a:solidFill>
                <a:schemeClr val="bg1"/>
              </a:solidFill>
              <a:latin typeface="Times New Roman" panose="02020603050405020304" pitchFamily="18" charset="0"/>
              <a:cs typeface="Times New Roman" panose="02020603050405020304" pitchFamily="18" charset="0"/>
              <a:sym typeface="+mn-ea"/>
            </a:endParaRPr>
          </a:p>
        </p:txBody>
      </p:sp>
      <p:sp>
        <p:nvSpPr>
          <p:cNvPr id="8201" name="Прямоугольник 10"/>
          <p:cNvSpPr/>
          <p:nvPr/>
        </p:nvSpPr>
        <p:spPr>
          <a:xfrm>
            <a:off x="-671830" y="1564005"/>
            <a:ext cx="12038330" cy="460375"/>
          </a:xfrm>
          <a:prstGeom prst="rect">
            <a:avLst/>
          </a:prstGeom>
          <a:noFill/>
          <a:ln w="9525">
            <a:noFill/>
          </a:ln>
        </p:spPr>
        <p:txBody>
          <a:bodyPr wrap="square">
            <a:spAutoFit/>
          </a:bodyPr>
          <a:lstStyle/>
          <a:p>
            <a:r>
              <a:rPr lang="en-US" altLang="x-none" sz="2400" b="1" dirty="0">
                <a:solidFill>
                  <a:srgbClr val="FF0000"/>
                </a:solidFill>
                <a:latin typeface="Century Gothic" panose="020B0502020202020204" pitchFamily="34" charset="0"/>
              </a:rPr>
              <a:t>  </a:t>
            </a:r>
            <a:endParaRPr lang="en-US" altLang="x-none" sz="2400" dirty="0">
              <a:solidFill>
                <a:schemeClr val="tx2"/>
              </a:solidFill>
              <a:latin typeface="Century Gothic" panose="020B0502020202020204" pitchFamily="34" charset="0"/>
              <a:cs typeface="Times New Roman" panose="02020603050405020304" pitchFamily="18" charset="0"/>
              <a:sym typeface="+mn-ea"/>
            </a:endParaRPr>
          </a:p>
        </p:txBody>
      </p:sp>
      <p:sp>
        <p:nvSpPr>
          <p:cNvPr id="8203" name="Прямоугольник 10"/>
          <p:cNvSpPr/>
          <p:nvPr/>
        </p:nvSpPr>
        <p:spPr>
          <a:xfrm>
            <a:off x="-172085" y="1918970"/>
            <a:ext cx="12576810" cy="460375"/>
          </a:xfrm>
          <a:prstGeom prst="rect">
            <a:avLst/>
          </a:prstGeom>
          <a:noFill/>
          <a:ln w="9525">
            <a:noFill/>
          </a:ln>
        </p:spPr>
        <p:txBody>
          <a:bodyPr wrap="square">
            <a:spAutoFit/>
          </a:bodyPr>
          <a:lstStyle/>
          <a:p>
            <a:pPr>
              <a:buFont typeface="Arial" panose="020B0604020202020204" pitchFamily="34" charset="0"/>
            </a:pPr>
            <a:r>
              <a:rPr lang="en-US" altLang="x-none" sz="2400" b="1" dirty="0">
                <a:solidFill>
                  <a:srgbClr val="FF0000"/>
                </a:solidFill>
                <a:latin typeface="Century Gothic" panose="020B0502020202020204" pitchFamily="34" charset="0"/>
              </a:rPr>
              <a:t>  </a:t>
            </a:r>
            <a:endParaRPr lang="en-US" altLang="x-none" sz="2400" dirty="0">
              <a:solidFill>
                <a:srgbClr val="002060"/>
              </a:solidFill>
              <a:latin typeface="Century Gothic" panose="020B0502020202020204" pitchFamily="34" charset="0"/>
            </a:endParaRPr>
          </a:p>
        </p:txBody>
      </p:sp>
      <p:sp>
        <p:nvSpPr>
          <p:cNvPr id="2" name="Content Placeholder 1"/>
          <p:cNvSpPr>
            <a:spLocks noGrp="1"/>
          </p:cNvSpPr>
          <p:nvPr>
            <p:ph sz="half" idx="1"/>
          </p:nvPr>
        </p:nvSpPr>
        <p:spPr>
          <a:xfrm>
            <a:off x="195580" y="1127125"/>
            <a:ext cx="8675370" cy="4337685"/>
          </a:xfrm>
        </p:spPr>
        <p:txBody>
          <a:bodyPr/>
          <a:lstStyle/>
          <a:p>
            <a:pPr marL="0" indent="0">
              <a:buNone/>
            </a:pPr>
            <a:r>
              <a:rPr lang="en-US" altLang="en-US" sz="2400" dirty="0">
                <a:solidFill>
                  <a:srgbClr val="FF0000"/>
                </a:solidFill>
                <a:latin typeface="Times New Roman" panose="02020603050405020304" pitchFamily="18" charset="0"/>
                <a:cs typeface="Times New Roman" panose="02020603050405020304" pitchFamily="18" charset="0"/>
                <a:sym typeface="+mn-ea"/>
              </a:rPr>
              <a:t>3.Тасымалдаушымен ковалентті байланысу.</a:t>
            </a:r>
          </a:p>
          <a:p>
            <a:pPr marL="0" indent="0">
              <a:buNone/>
            </a:pPr>
            <a:r>
              <a:rPr lang="en-US" altLang="en-US" sz="2400" dirty="0">
                <a:solidFill>
                  <a:schemeClr val="tx2"/>
                </a:solidFill>
                <a:latin typeface="Times New Roman" panose="02020603050405020304" pitchFamily="18" charset="0"/>
                <a:cs typeface="Times New Roman" panose="02020603050405020304" pitchFamily="18" charset="0"/>
                <a:sym typeface="+mn-ea"/>
              </a:rPr>
              <a:t>Бұл жағдайда полимерлік материал тасымалдаушы болып табылады, оның ұзын молекулалары фермент молекуласымен химиялық ковалентті байланыстармен байланысады.            </a:t>
            </a:r>
          </a:p>
          <a:p>
            <a:pPr marL="0" indent="0">
              <a:buNone/>
            </a:pPr>
            <a:r>
              <a:rPr lang="en-US" altLang="en-US" sz="2400" dirty="0">
                <a:solidFill>
                  <a:srgbClr val="FF0000"/>
                </a:solidFill>
                <a:latin typeface="Times New Roman" panose="02020603050405020304" pitchFamily="18" charset="0"/>
                <a:cs typeface="Times New Roman" panose="02020603050405020304" pitchFamily="18" charset="0"/>
                <a:sym typeface="+mn-ea"/>
              </a:rPr>
              <a:t>4.Фермент молекулаларын бифункционалды реагенттер көмегімен көлденең “тігіп тастау”.</a:t>
            </a:r>
          </a:p>
          <a:p>
            <a:pPr marL="0" indent="0">
              <a:buNone/>
            </a:pPr>
            <a:r>
              <a:rPr lang="en-US" altLang="en-US" sz="2400" dirty="0">
                <a:solidFill>
                  <a:schemeClr val="tx2"/>
                </a:solidFill>
                <a:latin typeface="Times New Roman" panose="02020603050405020304" pitchFamily="18" charset="0"/>
                <a:cs typeface="Times New Roman" panose="02020603050405020304" pitchFamily="18" charset="0"/>
                <a:sym typeface="+mn-ea"/>
              </a:rPr>
              <a:t>Ерітіндіде еркін қозғалатын фермент молекулалары бір-бірімен өзінің әртүрлі аймақтары арқылы белгілі бір реагенттеркөмегімен қосылады.</a:t>
            </a:r>
            <a:endParaRPr lang="en-US" altLang="en-US" sz="2400" dirty="0">
              <a:solidFill>
                <a:srgbClr val="FF0000"/>
              </a:solidFill>
              <a:latin typeface="Times New Roman" panose="02020603050405020304" pitchFamily="18" charset="0"/>
              <a:cs typeface="Times New Roman" panose="02020603050405020304" pitchFamily="18" charset="0"/>
              <a:sym typeface="+mn-ea"/>
            </a:endParaRPr>
          </a:p>
          <a:p>
            <a:pPr marL="0" indent="0">
              <a:buNone/>
            </a:pPr>
            <a:r>
              <a:rPr lang="en-US" altLang="en-US" sz="2400" dirty="0">
                <a:solidFill>
                  <a:srgbClr val="FF0000"/>
                </a:solidFill>
                <a:latin typeface="Times New Roman" panose="02020603050405020304" pitchFamily="18" charset="0"/>
                <a:cs typeface="Times New Roman" panose="02020603050405020304" pitchFamily="18" charset="0"/>
                <a:sym typeface="+mn-ea"/>
              </a:rPr>
              <a:t>5.Тасымалдаушыдан кейін көлденең “</a:t>
            </a:r>
            <a:r>
              <a:rPr lang="en-US" altLang="en-US" sz="2000" dirty="0">
                <a:solidFill>
                  <a:srgbClr val="FF0000"/>
                </a:solidFill>
                <a:latin typeface="Times New Roman" panose="02020603050405020304" pitchFamily="18" charset="0"/>
                <a:cs typeface="Times New Roman" panose="02020603050405020304" pitchFamily="18" charset="0"/>
                <a:sym typeface="+mn-ea"/>
              </a:rPr>
              <a:t>тігіп </a:t>
            </a:r>
            <a:r>
              <a:rPr lang="en-US" altLang="en-US" sz="2400" dirty="0">
                <a:solidFill>
                  <a:srgbClr val="FF0000"/>
                </a:solidFill>
                <a:latin typeface="Times New Roman" panose="02020603050405020304" pitchFamily="18" charset="0"/>
                <a:cs typeface="Times New Roman" panose="02020603050405020304" pitchFamily="18" charset="0"/>
                <a:sym typeface="+mn-ea"/>
              </a:rPr>
              <a:t>тастайтын” адсорбциялану.</a:t>
            </a:r>
          </a:p>
          <a:p>
            <a:pPr marL="0" indent="0">
              <a:buNone/>
            </a:pPr>
            <a:r>
              <a:rPr lang="en-US" altLang="en-US" sz="2400" dirty="0">
                <a:solidFill>
                  <a:srgbClr val="FF0000"/>
                </a:solidFill>
                <a:latin typeface="Times New Roman" panose="02020603050405020304" pitchFamily="18" charset="0"/>
                <a:cs typeface="Times New Roman" panose="02020603050405020304" pitchFamily="18" charset="0"/>
                <a:sym typeface="+mn-ea"/>
              </a:rPr>
              <a:t>  </a:t>
            </a:r>
            <a:r>
              <a:rPr lang="en-US" altLang="en-US" sz="2000" dirty="0">
                <a:solidFill>
                  <a:schemeClr val="tx2"/>
                </a:solidFill>
                <a:latin typeface="Times New Roman" panose="02020603050405020304" pitchFamily="18" charset="0"/>
                <a:cs typeface="Times New Roman" panose="02020603050405020304" pitchFamily="18" charset="0"/>
                <a:sym typeface="+mn-ea"/>
              </a:rPr>
              <a:t>Бұл әдіс өзіне 1 және 4 әдістерді қосады. Тасымалдаушыдағы жай адсорбциямен салыстырғанда, субстрат пен өнімге қол жетімді фермент молекуласының терең қабаты пайда болады, ал қарапайым “тігіп тастаумен” салыстырғанда ортасында қаттықаңқасы бар мықты гранула пайда болады.</a:t>
            </a:r>
            <a:r>
              <a:rPr lang="en-US" altLang="en-US" sz="2400" dirty="0">
                <a:solidFill>
                  <a:schemeClr val="tx2"/>
                </a:solidFill>
                <a:latin typeface="Times New Roman" panose="02020603050405020304" pitchFamily="18" charset="0"/>
                <a:cs typeface="Times New Roman" panose="02020603050405020304" pitchFamily="18" charset="0"/>
                <a:sym typeface="+mn-ea"/>
              </a:rPr>
              <a:t> </a:t>
            </a:r>
            <a:endParaRPr lang="en-US" altLang="en-US" sz="1800" dirty="0">
              <a:solidFill>
                <a:srgbClr val="FF0000"/>
              </a:solidFill>
              <a:latin typeface="Century Gothic" panose="020B0502020202020204" pitchFamily="34" charset="0"/>
              <a:cs typeface="Times New Roman" panose="02020603050405020304" pitchFamily="18" charset="0"/>
              <a:sym typeface="+mn-ea"/>
            </a:endParaRPr>
          </a:p>
          <a:p>
            <a:pPr marL="0" indent="0">
              <a:buNone/>
            </a:pPr>
            <a:endParaRPr lang="en-US" altLang="en-US" sz="1800" dirty="0">
              <a:solidFill>
                <a:srgbClr val="FF0000"/>
              </a:solidFill>
              <a:latin typeface="Century Gothic" panose="020B0502020202020204" pitchFamily="34" charset="0"/>
              <a:cs typeface="Times New Roman" panose="02020603050405020304" pitchFamily="18" charset="0"/>
              <a:sym typeface="+mn-ea"/>
            </a:endParaRPr>
          </a:p>
          <a:p>
            <a:pPr marL="0" indent="0">
              <a:buNone/>
            </a:pPr>
            <a:endParaRPr lang="en-US" altLang="en-US" sz="1800" dirty="0">
              <a:solidFill>
                <a:schemeClr val="tx2"/>
              </a:solidFill>
              <a:latin typeface="Century Gothic" panose="020B0502020202020204" pitchFamily="34" charset="0"/>
              <a:cs typeface="Times New Roman" panose="02020603050405020304" pitchFamily="18" charset="0"/>
              <a:sym typeface="+mn-ea"/>
            </a:endParaRPr>
          </a:p>
          <a:p>
            <a:pPr marL="0" indent="0">
              <a:buNone/>
            </a:pPr>
            <a:endParaRPr lang="en-US" altLang="en-US" sz="1800" dirty="0">
              <a:solidFill>
                <a:schemeClr val="tx2"/>
              </a:solidFill>
              <a:latin typeface="Century Gothic" panose="020B0502020202020204" pitchFamily="34" charset="0"/>
              <a:cs typeface="Times New Roman" panose="02020603050405020304" pitchFamily="18" charset="0"/>
              <a:sym typeface="+mn-ea"/>
            </a:endParaRPr>
          </a:p>
          <a:p>
            <a:r>
              <a:rPr lang="en-US" altLang="en-US" sz="1800" dirty="0">
                <a:solidFill>
                  <a:schemeClr val="tx2"/>
                </a:solidFill>
                <a:latin typeface="Century Gothic" panose="020B0502020202020204" pitchFamily="34" charset="0"/>
                <a:cs typeface="Times New Roman" panose="02020603050405020304" pitchFamily="18" charset="0"/>
                <a:sym typeface="+mn-ea"/>
              </a:rPr>
              <a:t>  </a:t>
            </a:r>
          </a:p>
        </p:txBody>
      </p:sp>
      <p:pic>
        <p:nvPicPr>
          <p:cNvPr id="5" name="Content Placeholder 4"/>
          <p:cNvPicPr>
            <a:picLocks noGrp="1" noChangeAspect="1"/>
          </p:cNvPicPr>
          <p:nvPr>
            <p:ph sz="half" idx="2"/>
          </p:nvPr>
        </p:nvPicPr>
        <p:blipFill>
          <a:blip r:embed="rId4"/>
          <a:srcRect l="17113" t="36130" r="17299" b="44605"/>
          <a:stretch>
            <a:fillRect/>
          </a:stretch>
        </p:blipFill>
        <p:spPr>
          <a:xfrm>
            <a:off x="8164830" y="1127125"/>
            <a:ext cx="2510155" cy="1494155"/>
          </a:xfrm>
          <a:prstGeom prst="rect">
            <a:avLst/>
          </a:prstGeom>
          <a:noFill/>
          <a:ln w="9525">
            <a:noFill/>
          </a:ln>
        </p:spPr>
      </p:pic>
      <p:pic>
        <p:nvPicPr>
          <p:cNvPr id="4" name="Content Placeholder 2"/>
          <p:cNvPicPr>
            <a:picLocks noChangeAspect="1"/>
          </p:cNvPicPr>
          <p:nvPr/>
        </p:nvPicPr>
        <p:blipFill>
          <a:blip r:embed="rId5"/>
          <a:srcRect l="13599" t="-1197" r="12923" b="36278"/>
          <a:stretch>
            <a:fillRect/>
          </a:stretch>
        </p:blipFill>
        <p:spPr>
          <a:xfrm>
            <a:off x="8216900" y="4555490"/>
            <a:ext cx="2458085" cy="1621155"/>
          </a:xfrm>
          <a:prstGeom prst="rect">
            <a:avLst/>
          </a:prstGeom>
          <a:noFill/>
          <a:ln w="9525">
            <a:noFill/>
          </a:ln>
        </p:spPr>
      </p:pic>
      <p:pic>
        <p:nvPicPr>
          <p:cNvPr id="8" name="Picture 7"/>
          <p:cNvPicPr>
            <a:picLocks noChangeAspect="1"/>
          </p:cNvPicPr>
          <p:nvPr/>
        </p:nvPicPr>
        <p:blipFill>
          <a:blip r:embed="rId6"/>
          <a:srcRect l="18500" t="35672" r="18654" b="44805"/>
          <a:stretch>
            <a:fillRect/>
          </a:stretch>
        </p:blipFill>
        <p:spPr>
          <a:xfrm>
            <a:off x="8028940" y="2843530"/>
            <a:ext cx="2646045" cy="14617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7" name="Picture 2" descr="C:\Users\Типография\Desktop\Безымянный.png"/>
          <p:cNvPicPr>
            <a:picLocks noChangeAspect="1" noChangeArrowheads="1"/>
          </p:cNvPicPr>
          <p:nvPr/>
        </p:nvPicPr>
        <p:blipFill rotWithShape="1">
          <a:blip r:embed="rId3"/>
          <a:srcRect l="11757" r="11484"/>
          <a:stretch>
            <a:fillRect/>
          </a:stretch>
        </p:blipFill>
        <p:spPr bwMode="auto">
          <a:xfrm>
            <a:off x="-55880" y="-18415"/>
            <a:ext cx="10749915" cy="7638415"/>
          </a:xfrm>
          <a:prstGeom prst="rect">
            <a:avLst/>
          </a:prstGeom>
          <a:solidFill>
            <a:schemeClr val="accent1">
              <a:lumMod val="40000"/>
              <a:lumOff val="60000"/>
            </a:schemeClr>
          </a:solidFill>
          <a:ln>
            <a:noFill/>
          </a:ln>
        </p:spPr>
      </p:pic>
      <p:sp>
        <p:nvSpPr>
          <p:cNvPr id="9219" name="Google Shape;123;p4"/>
          <p:cNvSpPr txBox="1">
            <a:spLocks noGrp="1"/>
          </p:cNvSpPr>
          <p:nvPr>
            <p:ph type="sldNum" sz="quarter" idx="12"/>
          </p:nvPr>
        </p:nvSpPr>
        <p:spPr>
          <a:xfrm>
            <a:off x="8197533" y="6643053"/>
            <a:ext cx="2495550" cy="401638"/>
          </a:xfrm>
        </p:spPr>
        <p:txBody>
          <a:bodyPr lIns="90624" tIns="45298" rIns="90624" bIns="45298" anchor="ctr"/>
          <a:lstStyle>
            <a:lvl1pPr marL="0" lvl="0" indent="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sym typeface="Arial" panose="020B0604020202020204" pitchFamily="34" charset="0"/>
              </a:defRPr>
            </a:lvl1pPr>
            <a:lvl2pPr marL="497205" lvl="1" indent="-4000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95680" lvl="2" indent="-8128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492250" lvl="3" indent="-120650"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990725" lvl="4" indent="-161925" algn="l" defTabSz="914400" rtl="0" eaLnBrk="0" fontAlgn="base" latinLnBrk="0" hangingPunct="0">
              <a:lnSpc>
                <a:spcPct val="100000"/>
              </a:lnSpc>
              <a:spcBef>
                <a:spcPct val="0"/>
              </a:spcBef>
              <a:spcAft>
                <a:spcPct val="0"/>
              </a:spcAft>
              <a:buNone/>
              <a:defRPr sz="15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r" eaLnBrk="1" hangingPunct="1">
              <a:buClr>
                <a:srgbClr val="000000"/>
              </a:buClr>
              <a:buFont typeface="Arial" panose="020B0604020202020204" pitchFamily="34" charset="0"/>
            </a:pPr>
            <a:fld id="{9A0DB2DC-4C9A-4742-B13C-FB6460FD3503}" type="slidenum">
              <a:rPr lang="ru-RU" altLang="ru-RU" sz="1400" b="1" dirty="0">
                <a:solidFill>
                  <a:srgbClr val="002060"/>
                </a:solidFill>
              </a:rPr>
              <a:t>9</a:t>
            </a:fld>
            <a:endParaRPr lang="ru-RU" altLang="ru-RU" sz="1400" b="1" dirty="0">
              <a:solidFill>
                <a:srgbClr val="002060"/>
              </a:solidFill>
            </a:endParaRPr>
          </a:p>
        </p:txBody>
      </p:sp>
      <p:cxnSp>
        <p:nvCxnSpPr>
          <p:cNvPr id="9220" name="Google Shape;124;p4"/>
          <p:cNvCxnSpPr/>
          <p:nvPr/>
        </p:nvCxnSpPr>
        <p:spPr>
          <a:xfrm>
            <a:off x="619125" y="7191375"/>
            <a:ext cx="10074275" cy="0"/>
          </a:xfrm>
          <a:prstGeom prst="straightConnector1">
            <a:avLst/>
          </a:prstGeom>
          <a:ln w="38100" cap="flat" cmpd="sng">
            <a:solidFill>
              <a:srgbClr val="002060"/>
            </a:solidFill>
            <a:prstDash val="solid"/>
            <a:miter/>
            <a:headEnd type="none" w="sm" len="sm"/>
            <a:tailEnd type="none" w="sm" len="sm"/>
          </a:ln>
        </p:spPr>
      </p:cxnSp>
      <p:cxnSp>
        <p:nvCxnSpPr>
          <p:cNvPr id="9221" name="Google Shape;125;p4"/>
          <p:cNvCxnSpPr/>
          <p:nvPr/>
        </p:nvCxnSpPr>
        <p:spPr>
          <a:xfrm rot="-10800000" flipH="1">
            <a:off x="966788" y="7385050"/>
            <a:ext cx="9726612" cy="0"/>
          </a:xfrm>
          <a:prstGeom prst="straightConnector1">
            <a:avLst/>
          </a:prstGeom>
          <a:ln w="38100" cap="flat" cmpd="sng">
            <a:solidFill>
              <a:srgbClr val="00B050"/>
            </a:solidFill>
            <a:prstDash val="solid"/>
            <a:miter/>
            <a:headEnd type="none" w="sm" len="sm"/>
            <a:tailEnd type="none" w="sm" len="sm"/>
          </a:ln>
        </p:spPr>
      </p:cxnSp>
      <p:sp>
        <p:nvSpPr>
          <p:cNvPr id="9" name="Google Shape;230;p65"/>
          <p:cNvSpPr txBox="1"/>
          <p:nvPr/>
        </p:nvSpPr>
        <p:spPr bwMode="auto">
          <a:xfrm>
            <a:off x="365125" y="1662113"/>
            <a:ext cx="9963150" cy="3862388"/>
          </a:xfrm>
          <a:prstGeom prst="rect">
            <a:avLst/>
          </a:prstGeom>
          <a:noFill/>
          <a:ln>
            <a:noFill/>
          </a:ln>
        </p:spPr>
        <p:txBody>
          <a:bodyPr spcFirstLastPara="1" lIns="106916" tIns="106916" rIns="106916" bIns="106916"/>
          <a:lstStyle>
            <a:lvl1pPr marL="373380" indent="-37338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1pPr>
            <a:lvl2pPr marL="808355" indent="-3111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2pPr>
            <a:lvl3pPr marL="1244600"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741805" indent="-2476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240280" indent="-2476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73812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23596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73380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4231640" indent="-248920" algn="l" defTabSz="9956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 marR="0" lvl="0" indent="-74295"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ru-RU" sz="2340" b="1" i="0" u="none" strike="noStrike" kern="1200" cap="none" spc="0" normalizeH="0" baseline="0" noProof="0" dirty="0">
              <a:ln>
                <a:noFill/>
              </a:ln>
              <a:solidFill>
                <a:srgbClr val="434343"/>
              </a:solidFill>
              <a:effectLst/>
              <a:uLnTx/>
              <a:uFillTx/>
              <a:latin typeface="Times New Roman" panose="02020603050405020304" pitchFamily="18" charset="0"/>
              <a:ea typeface="Open Sans" panose="020B0806030504020204"/>
              <a:cs typeface="Times New Roman" panose="02020603050405020304" pitchFamily="18" charset="0"/>
              <a:sym typeface="Open Sans" panose="020B0806030504020204"/>
            </a:endParaRPr>
          </a:p>
        </p:txBody>
      </p:sp>
      <p:sp>
        <p:nvSpPr>
          <p:cNvPr id="9225" name="Прямоугольник 11"/>
          <p:cNvSpPr/>
          <p:nvPr/>
        </p:nvSpPr>
        <p:spPr>
          <a:xfrm>
            <a:off x="158115" y="1067435"/>
            <a:ext cx="7298055" cy="6123940"/>
          </a:xfrm>
          <a:prstGeom prst="rect">
            <a:avLst/>
          </a:prstGeom>
          <a:noFill/>
          <a:ln w="9525">
            <a:noFill/>
          </a:ln>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a:solidFill>
                  <a:srgbClr val="FF0000"/>
                </a:solidFill>
                <a:latin typeface="Times New Roman" panose="02020603050405020304" pitchFamily="18" charset="0"/>
                <a:cs typeface="Times New Roman" panose="02020603050405020304" pitchFamily="18" charset="0"/>
                <a:sym typeface="+mn-ea"/>
              </a:rPr>
              <a:t>6.Жартылай өткізгіш капсулаларға қосылу.</a:t>
            </a:r>
            <a:r>
              <a:rPr lang="en-US" altLang="en-US" sz="2800" dirty="0">
                <a:solidFill>
                  <a:srgbClr val="002060"/>
                </a:solidFill>
                <a:latin typeface="Times New Roman" panose="02020603050405020304" pitchFamily="18" charset="0"/>
                <a:cs typeface="Times New Roman" panose="02020603050405020304" pitchFamily="18" charset="0"/>
                <a:sym typeface="+mn-ea"/>
              </a:rPr>
              <a:t> </a:t>
            </a:r>
          </a:p>
          <a:p>
            <a:r>
              <a:rPr lang="en-US" altLang="en-US" sz="2800" dirty="0">
                <a:solidFill>
                  <a:srgbClr val="002060"/>
                </a:solidFill>
                <a:latin typeface="Times New Roman" panose="02020603050405020304" pitchFamily="18" charset="0"/>
                <a:cs typeface="Times New Roman" panose="02020603050405020304" pitchFamily="18" charset="0"/>
                <a:sym typeface="+mn-ea"/>
              </a:rPr>
              <a:t>  Копсуланың сыртқы қабығы өте берік, ферментті өткізбейді, бірақ өнім мен субстрат үшін өткізгіш.</a:t>
            </a:r>
          </a:p>
          <a:p>
            <a:r>
              <a:rPr lang="en-US" altLang="en-US" sz="2800" dirty="0">
                <a:solidFill>
                  <a:schemeClr val="tx2"/>
                </a:solidFill>
                <a:latin typeface="Times New Roman" panose="02020603050405020304" pitchFamily="18" charset="0"/>
                <a:cs typeface="Times New Roman" panose="02020603050405020304" pitchFamily="18" charset="0"/>
                <a:sym typeface="+mn-ea"/>
              </a:rPr>
              <a:t>7. Ферментті және тасымалдаушы-полимерді </a:t>
            </a:r>
            <a:r>
              <a:rPr lang="en-US" altLang="en-US" sz="2800" dirty="0">
                <a:solidFill>
                  <a:srgbClr val="FF0000"/>
                </a:solidFill>
                <a:latin typeface="Times New Roman" panose="02020603050405020304" pitchFamily="18" charset="0"/>
                <a:cs typeface="Times New Roman" panose="02020603050405020304" pitchFamily="18" charset="0"/>
                <a:sym typeface="+mn-ea"/>
              </a:rPr>
              <a:t>сополимерлеу </a:t>
            </a:r>
            <a:r>
              <a:rPr lang="en-US" altLang="en-US" sz="2800" dirty="0">
                <a:solidFill>
                  <a:schemeClr val="tx2"/>
                </a:solidFill>
                <a:latin typeface="Times New Roman" panose="02020603050405020304" pitchFamily="18" charset="0"/>
                <a:cs typeface="Times New Roman" panose="02020603050405020304" pitchFamily="18" charset="0"/>
                <a:sym typeface="+mn-ea"/>
              </a:rPr>
              <a:t>гельге қосу әдісіне ұқсайды, бірақ матрица полифункционалды реагентті және ферментті сополимерлеу арқылы жасалады.</a:t>
            </a:r>
          </a:p>
          <a:p>
            <a:r>
              <a:rPr lang="en-US" alt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8. Физикалық араласу -фермент пен тасымалдаушы ұнтағының араласуы. Әдіс өте қарапайым және тұрақсыз. Фермент тасымалдаушыдан салынып, ерітіндіге өтуі мүмкін.</a:t>
            </a:r>
          </a:p>
        </p:txBody>
      </p:sp>
      <p:pic>
        <p:nvPicPr>
          <p:cNvPr id="11" name="Picture 10"/>
          <p:cNvPicPr>
            <a:picLocks noChangeAspect="1"/>
          </p:cNvPicPr>
          <p:nvPr/>
        </p:nvPicPr>
        <p:blipFill>
          <a:blip r:embed="rId4"/>
          <a:stretch>
            <a:fillRect/>
          </a:stretch>
        </p:blipFill>
        <p:spPr>
          <a:xfrm>
            <a:off x="7247890" y="2136775"/>
            <a:ext cx="3446145" cy="2013585"/>
          </a:xfrm>
          <a:prstGeom prst="rect">
            <a:avLst/>
          </a:prstGeom>
        </p:spPr>
      </p:pic>
      <p:sp>
        <p:nvSpPr>
          <p:cNvPr id="8199" name="Прямоугольник 11"/>
          <p:cNvSpPr/>
          <p:nvPr/>
        </p:nvSpPr>
        <p:spPr>
          <a:xfrm>
            <a:off x="2014697" y="545465"/>
            <a:ext cx="6607810" cy="521970"/>
          </a:xfrm>
          <a:prstGeom prst="rect">
            <a:avLst/>
          </a:prstGeom>
          <a:noFill/>
          <a:ln w="9525">
            <a:noFill/>
          </a:ln>
        </p:spPr>
        <p:txBody>
          <a:bodyPr wrap="none">
            <a:spAutoFit/>
          </a:bodyPr>
          <a:lstStyle/>
          <a:p>
            <a:pPr algn="ctr"/>
            <a:r>
              <a:rPr lang="en-US" altLang="en-US" sz="2800" dirty="0">
                <a:solidFill>
                  <a:schemeClr val="bg1"/>
                </a:solidFill>
                <a:latin typeface="Times New Roman" panose="02020603050405020304" pitchFamily="18" charset="0"/>
                <a:cs typeface="Times New Roman" panose="02020603050405020304" pitchFamily="18" charset="0"/>
                <a:sym typeface="+mn-ea"/>
              </a:rPr>
              <a:t>Ферменттерді иммобализациялау әдістері.</a:t>
            </a:r>
            <a:endParaRPr lang="en-US" altLang="en-US" sz="2800" b="1" dirty="0">
              <a:solidFill>
                <a:schemeClr val="bg1"/>
              </a:solidFill>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1018</Words>
  <Application>Microsoft Office PowerPoint</Application>
  <PresentationFormat>Произвольный</PresentationFormat>
  <Paragraphs>157</Paragraphs>
  <Slides>16</Slides>
  <Notes>13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16</vt:i4>
      </vt:variant>
    </vt:vector>
  </HeadingPairs>
  <TitlesOfParts>
    <vt:vector size="24" baseType="lpstr">
      <vt:lpstr>Calibri</vt:lpstr>
      <vt:lpstr>Century Gothic</vt:lpstr>
      <vt:lpstr>Times New Roman</vt:lpstr>
      <vt:lpstr>Open Sans</vt:lpstr>
      <vt:lpstr>Arial</vt:lpstr>
      <vt:lpstr>Wingdings</vt:lpstr>
      <vt:lpstr>Тема Office</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Huawei</cp:lastModifiedBy>
  <cp:revision>231</cp:revision>
  <cp:lastPrinted>2020-01-23T03:03:00Z</cp:lastPrinted>
  <dcterms:created xsi:type="dcterms:W3CDTF">2020-07-15T20:23:00Z</dcterms:created>
  <dcterms:modified xsi:type="dcterms:W3CDTF">2024-11-03T11:35:59Z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1033-11.2.0.9453</vt:lpwstr>
  </property>
</Properties>
</file>