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3" r:id="rId1"/>
  </p:sldMasterIdLst>
  <p:notesMasterIdLst>
    <p:notesMasterId r:id="rId11"/>
  </p:notesMasterIdLst>
  <p:sldIdLst>
    <p:sldId id="315" r:id="rId2"/>
    <p:sldId id="425" r:id="rId3"/>
    <p:sldId id="327" r:id="rId4"/>
    <p:sldId id="568" r:id="rId5"/>
    <p:sldId id="562" r:id="rId6"/>
    <p:sldId id="563" r:id="rId7"/>
    <p:sldId id="561" r:id="rId8"/>
    <p:sldId id="559" r:id="rId9"/>
    <p:sldId id="555" r:id="rId10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E3422"/>
    <a:srgbClr val="FFFFDD"/>
    <a:srgbClr val="FF0066"/>
    <a:srgbClr val="B2B2B2"/>
    <a:srgbClr val="FFFFFF"/>
    <a:srgbClr val="000000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434" autoAdjust="0"/>
  </p:normalViewPr>
  <p:slideViewPr>
    <p:cSldViewPr>
      <p:cViewPr varScale="1">
        <p:scale>
          <a:sx n="67" d="100"/>
          <a:sy n="67" d="100"/>
        </p:scale>
        <p:origin x="1292" y="56"/>
      </p:cViewPr>
      <p:guideLst>
        <p:guide orient="horz" pos="43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6E4AF847-0713-42B1-846D-AD7D42CB0001}" type="datetimeFigureOut">
              <a:rPr lang="ru-RU" smtClean="0"/>
              <a:t>27.04.2021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438CA4ED-7612-4B53-8FBD-8107418D39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84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6EEC2-D10B-4A5D-A7E8-9D4AC5EFD4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7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A28B9-E429-467E-9F6A-03C9E67AB98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54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F45C3-779D-4E7C-B40A-F89025DBA0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02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8037F-1999-4A40-AD86-D950DB7701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189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3B337-F563-4828-ADA7-5CD865CFA8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683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9A639-D922-4A27-ABB9-F7E57E4D00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26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3CDBE-EACE-4D08-99E0-7A1973A1F6E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244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85DEB-935E-4DD4-ACD9-F27BED7F63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278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1559C-2E11-4B6F-9360-7D35B92D2A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12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A16DD-5E84-432C-A11D-6DC12BD3802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54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E66F6-E4AC-451E-A503-63A3AB5916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35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7E40E-840C-4FD1-B25A-91FABDD3B9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66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0A530-5E95-4B64-AD9E-DDA341F573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94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9D6A0-D3A0-4071-A8D7-1E1FB0AED7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43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17955-7BBB-4F5E-8B8F-1459A88F40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64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D926-48CF-476F-BEDD-601D9B1E36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56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DAE7B-5C6F-45B6-BE0E-69EB66AD88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4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952EE6-103B-4C30-990E-C1C2B77A7D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71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555776" y="1124744"/>
            <a:ext cx="43511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kk-KZ" sz="4000" dirty="0">
                <a:latin typeface="Times New Roman" panose="02020603050405020304" pitchFamily="18" charset="0"/>
              </a:rPr>
              <a:t>Сабақ тақырыбы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4078" y="2204864"/>
            <a:ext cx="7614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Иррационал теңдеулер жүйелері</a:t>
            </a:r>
            <a:endParaRPr lang="ru-RU" sz="6000" dirty="0"/>
          </a:p>
        </p:txBody>
      </p:sp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F80CA8E4-F0DB-4056-A3B5-9D6A092B5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5"/>
    </mc:Choice>
    <mc:Fallback>
      <p:transition spd="slow" advTm="7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347864" y="908720"/>
            <a:ext cx="5270187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sz="2400"/>
              <a:t>11.2.2.4 </a:t>
            </a:r>
            <a:r>
              <a:rPr lang="kk-KZ" sz="2400"/>
              <a:t>- иррационал теңдеулер жүйелерін шеше алу;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3491880" y="2708920"/>
            <a:ext cx="5270187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k-KZ" sz="2800"/>
              <a:t>Иррационал теңдеулер жүйелерін шеше алу;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450649" y="764704"/>
            <a:ext cx="2663825" cy="13843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Осы сабақта оқылатын оқу мақсаттары</a:t>
            </a:r>
            <a:endParaRPr lang="ru-RU" sz="2800" dirty="0"/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450649" y="2887682"/>
            <a:ext cx="2486025" cy="954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kk-KZ"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Сабақ </a:t>
            </a:r>
          </a:p>
          <a:p>
            <a:r>
              <a:rPr lang="kk-KZ"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мақсаттары</a:t>
            </a:r>
            <a:endParaRPr lang="ru-RU" sz="2800" dirty="0"/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41F23E96-E5A2-4B6D-859C-760C43B216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5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64"/>
    </mc:Choice>
    <mc:Fallback>
      <p:transition spd="slow" advTm="10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2484438" y="166688"/>
            <a:ext cx="6659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323528" y="1700808"/>
            <a:ext cx="8568952" cy="4722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None/>
            </a:pP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иррационал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иррационал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айнымаланы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алмастыру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иррационал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иррационал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764704"/>
            <a:ext cx="547260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Бағалау критерийлері: </a:t>
            </a: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F332AF7A-E234-4F61-8844-BF243BD9A9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98"/>
    </mc:Choice>
    <mc:Fallback>
      <p:transition spd="slow" advTm="4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772816"/>
            <a:ext cx="6336704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Бірлескен жұмыс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E63CE95F-75D5-4B46-99EA-2721C1CE77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7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4"/>
    </mc:Choice>
    <mc:Fallback>
      <p:transition spd="slow" advTm="3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52400" y="471101"/>
            <a:ext cx="2199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kk-KZ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4"/>
          <a:srcRect l="28605" t="24630" r="40096" b="22691"/>
          <a:stretch/>
        </p:blipFill>
        <p:spPr bwMode="auto">
          <a:xfrm>
            <a:off x="372332" y="260648"/>
            <a:ext cx="7944084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159683B3-3AA6-4E65-9F21-EC456E4BB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6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0"/>
    </mc:Choice>
    <mc:Fallback>
      <p:transition spd="slow" advTm="6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4"/>
          <a:srcRect l="29118" t="36488" r="43944" b="36602"/>
          <a:stretch/>
        </p:blipFill>
        <p:spPr bwMode="auto">
          <a:xfrm>
            <a:off x="827584" y="1196752"/>
            <a:ext cx="7416824" cy="4298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47A53C85-CC38-430A-BF0D-77FAFCC6A0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4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4"/>
    </mc:Choice>
    <mc:Fallback>
      <p:transition spd="slow" advTm="5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60648"/>
            <a:ext cx="6120680" cy="10729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11247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5"/>
          <a:srcRect l="44254" t="19840" r="35093" b="64881"/>
          <a:stretch/>
        </p:blipFill>
        <p:spPr bwMode="auto">
          <a:xfrm>
            <a:off x="1043608" y="2420888"/>
            <a:ext cx="5290298" cy="1879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1451823"/>
            <a:ext cx="6192688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Теңдеулер жүйесін шеш.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D3CF6932-E592-43FA-9CB1-ED79C9309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0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0"/>
    </mc:Choice>
    <mc:Fallback>
      <p:transition spd="slow" advTm="6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44532"/>
            <a:ext cx="2951129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 2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08" y="1451341"/>
            <a:ext cx="94182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4"/>
          <a:srcRect l="28990" t="55872" r="53436" b="30901"/>
          <a:stretch/>
        </p:blipFill>
        <p:spPr bwMode="auto">
          <a:xfrm>
            <a:off x="611560" y="2263621"/>
            <a:ext cx="6912768" cy="2312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268760"/>
            <a:ext cx="5200009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Теңдеулер жүйесін шеш.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08442209-162A-4B70-B373-B822B322D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8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82"/>
    </mc:Choice>
    <mc:Fallback>
      <p:transition spd="slow" advTm="4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268760"/>
            <a:ext cx="8352928" cy="3187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нені білдім, нені үйрендім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нені толық түсінбедім 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немен жұмысты жалғастыру қажет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4186DFA5-AC4C-48E1-BE04-2454C14278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4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42"/>
    </mc:Choice>
    <mc:Fallback>
      <p:transition spd="slow" advTm="16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7798</TotalTime>
  <Words>109</Words>
  <Application>Microsoft Office PowerPoint</Application>
  <PresentationFormat>Экран (4:3)</PresentationFormat>
  <Paragraphs>26</Paragraphs>
  <Slides>9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vovola121</cp:lastModifiedBy>
  <cp:revision>519</cp:revision>
  <cp:lastPrinted>2018-09-02T13:15:59Z</cp:lastPrinted>
  <dcterms:created xsi:type="dcterms:W3CDTF">2003-01-31T01:05:01Z</dcterms:created>
  <dcterms:modified xsi:type="dcterms:W3CDTF">2021-04-27T07:00:14Z</dcterms:modified>
</cp:coreProperties>
</file>