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79" r:id="rId6"/>
    <p:sldId id="280" r:id="rId7"/>
    <p:sldId id="272" r:id="rId8"/>
    <p:sldId id="273" r:id="rId9"/>
    <p:sldId id="274" r:id="rId10"/>
    <p:sldId id="275" r:id="rId11"/>
    <p:sldId id="277" r:id="rId12"/>
    <p:sldId id="278" r:id="rId13"/>
    <p:sldId id="28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5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0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0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6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9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74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7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E76D-0C18-4A6D-B475-5D6D472F100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29E9-FC45-4D12-BD90-4AA88A09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Сабақтың  тақырыбы: 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Нақты көрсеткішті дәрежелік функцияның туындысы мен интегралы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05264"/>
            <a:ext cx="4928592" cy="625624"/>
          </a:xfrm>
        </p:spPr>
        <p:txBody>
          <a:bodyPr/>
          <a:lstStyle/>
          <a:p>
            <a:r>
              <a:rPr lang="ru-RU" dirty="0"/>
              <a:t>11-сынып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B9505460-8F06-4AC6-8A28-57B14E5E4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7"/>
    </mc:Choice>
    <mc:Fallback>
      <p:transition spd="slow" advTm="9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6936" y="-171400"/>
            <a:ext cx="8229600" cy="1143000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Жұптық жұмыс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/>
          <a:stretch/>
        </p:blipFill>
        <p:spPr bwMode="auto">
          <a:xfrm>
            <a:off x="611560" y="764704"/>
            <a:ext cx="709228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092280" cy="122413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092280" cy="12739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8812" y="4869160"/>
            <a:ext cx="7164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-анықталмаған интегралдың қасиеттерін біледі;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-интегралдау формулаларын қолдана алады;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-Ньютон-Лейбниц формуласын қолданады;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-есептің шешімін дұрыс табады.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E05A383-7F03-457C-9965-1E3FC4474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2"/>
    </mc:Choice>
    <mc:Fallback>
      <p:transition spd="slow" advTm="8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6936" y="-171400"/>
            <a:ext cx="8229600" cy="1143000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Жауабы: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628800"/>
            <a:ext cx="7164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2.                                 3.</a:t>
            </a:r>
          </a:p>
          <a:p>
            <a:pPr marL="342900" indent="-342900"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2781"/>
            <a:ext cx="428625" cy="6000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598315"/>
            <a:ext cx="628650" cy="3905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08398"/>
            <a:ext cx="619125" cy="55245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4848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>
                <a:solidFill>
                  <a:srgbClr val="FF0000"/>
                </a:solidFill>
              </a:rPr>
              <a:t>Жеке жұмыс: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789040"/>
            <a:ext cx="7164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№2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-анықталмаған интегралдың қасиеттерін біледі;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-интегралдау формулаларын қолдана алады;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D15FEB4C-EC04-48BC-A933-7556EB635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6"/>
    </mc:Choice>
    <mc:Fallback>
      <p:transition spd="slow" advTm="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5013" t="21209" r="25987" b="59976"/>
          <a:stretch/>
        </p:blipFill>
        <p:spPr bwMode="auto">
          <a:xfrm>
            <a:off x="323528" y="274638"/>
            <a:ext cx="8496944" cy="3010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4"/>
          <a:srcRect l="24685" t="48582" r="26315" b="27427"/>
          <a:stretch/>
        </p:blipFill>
        <p:spPr bwMode="auto">
          <a:xfrm>
            <a:off x="558075" y="3573016"/>
            <a:ext cx="8147248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85E6D167-ABD7-4466-82ED-24099A3FE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47"/>
    </mc:Choice>
    <mc:Fallback>
      <p:transition spd="slow" advTm="1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нені ең жақсы жасай алдым?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қандай бағытта немесе жұмыс жасауым керек?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DB6F1C5-980A-470C-BDE1-8D1ECA3BC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2"/>
    </mc:Choice>
    <mc:Fallback>
      <p:transition spd="slow" advTm="2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/>
              <a:t>оқу мақсаттары: </a:t>
            </a:r>
          </a:p>
          <a:p>
            <a:r>
              <a:rPr lang="kk-KZ" dirty="0"/>
              <a:t>11.3.1.9 - нақты көрсеткішті дәрежелік функцияның туындысын табу ережелерін білу және қолдану;</a:t>
            </a:r>
            <a:endParaRPr lang="ru-RU" dirty="0"/>
          </a:p>
          <a:p>
            <a:r>
              <a:rPr lang="kk-KZ" dirty="0"/>
              <a:t>11.3.1.10 - нақты көрсеткішті дәрежелік функцияның интегралын табу ережелерін білу және қолдану;</a:t>
            </a:r>
            <a:endParaRPr lang="ru-RU" dirty="0"/>
          </a:p>
          <a:p>
            <a:endParaRPr lang="ru-RU" dirty="0"/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1266259B-3F19-490F-9210-2E2734BEB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4"/>
    </mc:Choice>
    <mc:Fallback>
      <p:transition spd="slow" advTm="1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kk-KZ" b="1" dirty="0"/>
              <a:t>Бағалау </a:t>
            </a:r>
            <a:r>
              <a:rPr lang="en-GB" b="1" dirty="0" err="1"/>
              <a:t>критерийлері</a:t>
            </a:r>
            <a:endParaRPr lang="kk-KZ" b="1" dirty="0"/>
          </a:p>
          <a:p>
            <a:pPr lvl="0">
              <a:buFont typeface="Wingdings" pitchFamily="2" charset="2"/>
              <a:buChar char="ü"/>
            </a:pPr>
            <a:r>
              <a:rPr lang="kk-KZ" dirty="0"/>
              <a:t>нақты көрсеткішті дәрежелік функцияның туындысын табады;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kk-KZ" dirty="0"/>
              <a:t>нақты көрсеткішті дәрежелік функцияның интегралын табады;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kk-KZ" dirty="0"/>
              <a:t>нақты көрсеткішті дәрежелік функцияның интегралынтабу ережелерін қолданып, қисық сызықты трапецияның ауданын таба алады;</a:t>
            </a:r>
            <a:endParaRPr lang="ru-RU" dirty="0"/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FA894FCD-ECE4-40C0-A661-43DD69F60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8"/>
    </mc:Choice>
    <mc:Fallback>
      <p:transition spd="slow" advTm="4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32656"/>
                <a:ext cx="8291264" cy="5793507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kk-KZ" sz="11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1теорема.</a:t>
                </a:r>
                <a:r>
                  <a:rPr lang="kk-KZ" sz="11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Егер х</a:t>
                </a:r>
                <a14:m>
                  <m:oMath xmlns:m="http://schemas.openxmlformats.org/officeDocument/2006/math">
                    <m:r>
                      <a:rPr lang="kk-KZ" sz="1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және r –кез келген рационал сан болса,онда y= x </a:t>
                </a:r>
                <a:r>
                  <a:rPr lang="kk-KZ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функциясының туындысы келесі формуламен анықталады        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у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x </a:t>
                </a:r>
                <a:r>
                  <a:rPr lang="en-US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ru-RU" sz="11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kk-KZ" sz="11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теорема.Егер  </a:t>
                </a:r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рационал сан және </a:t>
                </a:r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kk-KZ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 болса,онда    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ru-RU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  <m:r>
                              <a:rPr lang="en-US" sz="11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kk-KZ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ru-RU" sz="11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ru-RU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kk-KZ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kk-KZ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Дәлелдеуі .1-теоремадан </a:t>
                </a:r>
                <a:endParaRPr lang="ru-RU" sz="1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kk-KZ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ru-RU" sz="1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kk-KZ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kk-KZ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+1 </m:t>
                        </m:r>
                      </m:den>
                    </m:f>
                    <m:r>
                      <a:rPr lang="ru-RU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1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ru-RU" sz="1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12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ru-RU" sz="9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+1 </m:t>
                        </m:r>
                      </m:num>
                      <m:den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+1 </m:t>
                        </m:r>
                      </m:den>
                    </m:f>
                    <m:sSup>
                      <m:sSupPr>
                        <m:ctrlP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ru-RU" sz="9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9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kk-KZ" sz="9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шығады.</a:t>
                </a:r>
                <a:endParaRPr lang="ru-RU" sz="1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32656"/>
                <a:ext cx="8291264" cy="5793507"/>
              </a:xfrm>
              <a:blipFill>
                <a:blip r:embed="rId4"/>
                <a:stretch>
                  <a:fillRect l="-1544" t="-1158" r="-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8E227BD1-C315-4634-85E4-47EC24AC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50"/>
    </mc:Choice>
    <mc:Fallback>
      <p:transition spd="slow" advTm="3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9600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Олай болса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kk-K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kk-K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kk-K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kk-K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өрнегі үшін алғашқы функция болады.теорема дәлелденді.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kk-K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kk-K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y(x)=( k x  + m)</a:t>
                </a:r>
                <a:r>
                  <a:rPr lang="kk-KZ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kk-K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күрделі функциясы үшін келесі теңдіктер орындалады:</a:t>
                </a:r>
              </a:p>
              <a:p>
                <a:pPr marL="0" indent="0">
                  <a:buNone/>
                </a:pP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1.y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(x)=(( k x  + m)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=r k(k x  + m)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r-1</a:t>
                </a:r>
                <a:endParaRPr lang="ru-RU" baseline="30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aseline="30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aseline="30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kk-KZ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>
                <a:blip r:embed="rId4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C6FCD9B6-5F7B-440E-B6C9-705A9BE68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5"/>
    </mc:Choice>
    <mc:Fallback>
      <p:transition spd="slow" advTm="1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/>
          <a:stretch/>
        </p:blipFill>
        <p:spPr bwMode="auto">
          <a:xfrm>
            <a:off x="336072" y="2241299"/>
            <a:ext cx="8532440" cy="2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693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1-тапсырма</a:t>
            </a:r>
            <a:br>
              <a:rPr lang="kk-KZ" dirty="0">
                <a:solidFill>
                  <a:srgbClr val="FF0000"/>
                </a:solidFill>
              </a:rPr>
            </a:br>
            <a:r>
              <a:rPr lang="kk-KZ" dirty="0"/>
              <a:t>Туындысы бірдей функцияларды сәйкестендіріңіз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98D484EE-A9BE-4749-AB1E-9DA097C91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88"/>
    </mc:Choice>
    <mc:Fallback>
      <p:transition spd="slow" advTm="1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0"/>
            <a:ext cx="8229600" cy="1143000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Тексеру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>
            <a:off x="179512" y="1510144"/>
            <a:ext cx="8604448" cy="45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A7B4343-444F-42BD-8B9F-DBCCA527C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2"/>
    </mc:Choice>
    <mc:Fallback>
      <p:transition spd="slow" advTm="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/>
          <a:stretch/>
        </p:blipFill>
        <p:spPr bwMode="auto">
          <a:xfrm>
            <a:off x="736567" y="2204864"/>
            <a:ext cx="7852447" cy="4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693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2-тапсырма</a:t>
            </a:r>
            <a:br>
              <a:rPr lang="kk-KZ" dirty="0">
                <a:solidFill>
                  <a:srgbClr val="FF0000"/>
                </a:solidFill>
              </a:rPr>
            </a:br>
            <a:r>
              <a:rPr lang="kk-KZ" dirty="0"/>
              <a:t>Алғашқы функциясын тауып, сәйкестендіріңіз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CD566C04-FA05-43A0-93E6-02A962570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5"/>
    </mc:Choice>
    <mc:Fallback>
      <p:transition spd="slow" advTm="7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35880"/>
          <a:stretch/>
        </p:blipFill>
        <p:spPr bwMode="auto">
          <a:xfrm>
            <a:off x="1331640" y="1628800"/>
            <a:ext cx="6192688" cy="37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6936" y="0"/>
            <a:ext cx="8229600" cy="1143000"/>
          </a:xfrm>
        </p:spPr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Тексеру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E0F813E7-5337-42A8-9803-64E15EC0F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1"/>
    </mc:Choice>
    <mc:Fallback>
      <p:transition spd="slow" advTm="5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1149</TotalTime>
  <Words>330</Words>
  <Application>Microsoft Office PowerPoint</Application>
  <PresentationFormat>Экран (4:3)</PresentationFormat>
  <Paragraphs>41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Тема Office</vt:lpstr>
      <vt:lpstr>1_Тема Office</vt:lpstr>
      <vt:lpstr>Сабақтың  тақырыбы:  Нақты көрсеткішті дәрежелік функцияның туындысы мен интегралы</vt:lpstr>
      <vt:lpstr>Презентация PowerPoint</vt:lpstr>
      <vt:lpstr>Презентация PowerPoint</vt:lpstr>
      <vt:lpstr>Презентация PowerPoint</vt:lpstr>
      <vt:lpstr>           </vt:lpstr>
      <vt:lpstr>1-тапсырма Туындысы бірдей функцияларды сәйкестендіріңіз</vt:lpstr>
      <vt:lpstr>Тексеру</vt:lpstr>
      <vt:lpstr>2-тапсырма Алғашқы функциясын тауып, сәйкестендіріңіз</vt:lpstr>
      <vt:lpstr>Тексеру</vt:lpstr>
      <vt:lpstr>Жұптық жұмыс</vt:lpstr>
      <vt:lpstr>Жауабы: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vovola121</cp:lastModifiedBy>
  <cp:revision>21</cp:revision>
  <dcterms:created xsi:type="dcterms:W3CDTF">2020-05-15T04:43:32Z</dcterms:created>
  <dcterms:modified xsi:type="dcterms:W3CDTF">2021-04-27T06:46:42Z</dcterms:modified>
</cp:coreProperties>
</file>