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1" d="100"/>
          <a:sy n="61" d="100"/>
        </p:scale>
        <p:origin x="58" y="4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7406640" cy="1472184"/>
          </a:xfrm>
        </p:spPr>
        <p:txBody>
          <a:bodyPr/>
          <a:lstStyle/>
          <a:p>
            <a:r>
              <a:rPr lang="kk-KZ" dirty="0" smtClean="0"/>
              <a:t>Тақырыбы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852936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ru-RU" sz="6000" i="1" dirty="0" err="1" smtClean="0"/>
              <a:t>Алғашқы </a:t>
            </a:r>
            <a:r>
              <a:rPr lang="ru-RU" sz="6000" i="1" dirty="0" smtClean="0"/>
              <a:t>функция </a:t>
            </a:r>
            <a:r>
              <a:rPr lang="ru-RU" sz="6000" i="1" dirty="0" err="1" smtClean="0"/>
              <a:t>және </a:t>
            </a:r>
            <a:r>
              <a:rPr lang="ru-RU" sz="6000" i="1" dirty="0" smtClean="0"/>
              <a:t>интеграл</a:t>
            </a:r>
            <a:endParaRPr lang="ru-RU" sz="6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476672"/>
            <a:ext cx="7746064" cy="5771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Интегралдау</a:t>
            </a:r>
            <a:r>
              <a:rPr lang="ru-RU" dirty="0" smtClean="0"/>
              <a:t> – </a:t>
            </a:r>
            <a:r>
              <a:rPr lang="ru-RU" dirty="0" err="1" smtClean="0"/>
              <a:t>берілген</a:t>
            </a:r>
            <a:r>
              <a:rPr lang="ru-RU" dirty="0" smtClean="0"/>
              <a:t> </a:t>
            </a:r>
            <a:r>
              <a:rPr lang="ru-RU" dirty="0" err="1" smtClean="0"/>
              <a:t>функцияның барлық алғашқы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функцияларын</a:t>
            </a:r>
            <a:r>
              <a:rPr lang="ru-RU" dirty="0" smtClean="0"/>
              <a:t> табу. </a:t>
            </a:r>
            <a:r>
              <a:rPr lang="ru-RU" dirty="0" err="1" smtClean="0"/>
              <a:t>Қисық сызықты трапецияның ауданы</a:t>
            </a:r>
            <a:r>
              <a:rPr lang="ru-RU" dirty="0" smtClean="0"/>
              <a:t>, </a:t>
            </a:r>
            <a:r>
              <a:rPr lang="ru-RU" dirty="0" err="1" smtClean="0"/>
              <a:t>жазық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фигуралар</a:t>
            </a:r>
            <a:r>
              <a:rPr lang="ru-RU" dirty="0" smtClean="0"/>
              <a:t> </a:t>
            </a:r>
            <a:r>
              <a:rPr lang="ru-RU" dirty="0" err="1" smtClean="0"/>
              <a:t>ауданы</a:t>
            </a:r>
            <a:r>
              <a:rPr lang="ru-RU" dirty="0" smtClean="0"/>
              <a:t>, </a:t>
            </a:r>
            <a:r>
              <a:rPr lang="ru-RU" dirty="0" err="1" smtClean="0"/>
              <a:t>айналу</a:t>
            </a:r>
            <a:r>
              <a:rPr lang="ru-RU" dirty="0" smtClean="0"/>
              <a:t> </a:t>
            </a:r>
            <a:r>
              <a:rPr lang="ru-RU" dirty="0" err="1" smtClean="0"/>
              <a:t>денелерінің бүйір беті</a:t>
            </a:r>
            <a:r>
              <a:rPr lang="ru-RU" dirty="0" smtClean="0"/>
              <a:t> </a:t>
            </a:r>
            <a:r>
              <a:rPr lang="ru-RU" dirty="0" err="1" smtClean="0"/>
              <a:t>ауданы</a:t>
            </a:r>
            <a:r>
              <a:rPr lang="ru-RU" dirty="0" smtClean="0"/>
              <a:t> мен</a:t>
            </a:r>
            <a:br>
              <a:rPr lang="ru-RU" dirty="0" smtClean="0"/>
            </a:br>
            <a:r>
              <a:rPr lang="ru-RU" dirty="0" err="1" smtClean="0"/>
              <a:t>көлемі</a:t>
            </a:r>
            <a:r>
              <a:rPr lang="ru-RU" dirty="0" smtClean="0"/>
              <a:t>, </a:t>
            </a:r>
            <a:r>
              <a:rPr lang="ru-RU" dirty="0" err="1" smtClean="0"/>
              <a:t>қисық сызықтардың ұзындығын есептеуде</a:t>
            </a:r>
            <a:r>
              <a:rPr lang="ru-RU" dirty="0" smtClean="0"/>
              <a:t> интеграл</a:t>
            </a:r>
            <a:br>
              <a:rPr lang="ru-RU" dirty="0" smtClean="0"/>
            </a:br>
            <a:r>
              <a:rPr lang="ru-RU" dirty="0" err="1" smtClean="0"/>
              <a:t>қолданылады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Алғашқы функцияның негізгі</a:t>
            </a:r>
            <a:r>
              <a:rPr lang="ru-RU" dirty="0" smtClean="0"/>
              <a:t> </a:t>
            </a:r>
            <a:r>
              <a:rPr lang="ru-RU" dirty="0" err="1" smtClean="0"/>
              <a:t>қасиеті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және </a:t>
            </a:r>
            <a:r>
              <a:rPr lang="ru-RU" dirty="0" smtClean="0"/>
              <a:t>Ф(</a:t>
            </a:r>
            <a:r>
              <a:rPr lang="en-US" dirty="0" smtClean="0"/>
              <a:t>x) </a:t>
            </a:r>
            <a:r>
              <a:rPr lang="ru-RU" dirty="0" err="1" smtClean="0"/>
              <a:t>функциялары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функциясының алғашқы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функциясы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функциялар</a:t>
            </a:r>
            <a:r>
              <a:rPr lang="ru-RU" dirty="0" smtClean="0"/>
              <a:t> </a:t>
            </a:r>
            <a:r>
              <a:rPr lang="ru-RU" dirty="0" err="1" smtClean="0"/>
              <a:t>бір-бірінен</a:t>
            </a:r>
            <a:r>
              <a:rPr lang="ru-RU" dirty="0" smtClean="0"/>
              <a:t> </a:t>
            </a:r>
            <a:r>
              <a:rPr lang="ru-RU" dirty="0" err="1" smtClean="0"/>
              <a:t>тұрақты санға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ерекшеленеді</a:t>
            </a:r>
            <a:r>
              <a:rPr lang="ru-RU" dirty="0" smtClean="0"/>
              <a:t>. Ф(</a:t>
            </a:r>
            <a:r>
              <a:rPr lang="en-US" dirty="0" smtClean="0"/>
              <a:t>x) = F(x)+C </a:t>
            </a:r>
            <a:r>
              <a:rPr lang="ru-RU" dirty="0" err="1" smtClean="0"/>
              <a:t>теңдігі алғашқы функцияның негізгі</a:t>
            </a:r>
            <a:r>
              <a:rPr lang="ru-RU" dirty="0" smtClean="0"/>
              <a:t> </a:t>
            </a:r>
            <a:r>
              <a:rPr lang="ru-RU" dirty="0" err="1" smtClean="0"/>
              <a:t>қасиеті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Алғашқы функцияны</a:t>
            </a:r>
            <a:r>
              <a:rPr lang="ru-RU" dirty="0" smtClean="0"/>
              <a:t> </a:t>
            </a:r>
            <a:r>
              <a:rPr lang="ru-RU" dirty="0" err="1" smtClean="0"/>
              <a:t>табудың үш ережесі</a:t>
            </a:r>
            <a:r>
              <a:rPr lang="ru-RU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51723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функциясы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функциясының, </a:t>
            </a:r>
            <a:r>
              <a:rPr lang="ru-RU" dirty="0" smtClean="0"/>
              <a:t>ал Р(</a:t>
            </a:r>
            <a:r>
              <a:rPr lang="ru-RU" dirty="0" err="1" smtClean="0"/>
              <a:t>х</a:t>
            </a:r>
            <a:r>
              <a:rPr lang="ru-RU" dirty="0" smtClean="0"/>
              <a:t>) </a:t>
            </a:r>
            <a:r>
              <a:rPr lang="ru-RU" dirty="0" err="1" smtClean="0"/>
              <a:t>функциясы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(</a:t>
            </a:r>
            <a:r>
              <a:rPr lang="ru-RU" dirty="0" err="1" smtClean="0"/>
              <a:t>х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err="1" smtClean="0"/>
              <a:t>функциясының алғашқы функциялары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en-US" dirty="0" smtClean="0"/>
              <a:t>F(x)+ </a:t>
            </a:r>
            <a:r>
              <a:rPr lang="ru-RU" dirty="0" smtClean="0"/>
              <a:t>Р(</a:t>
            </a:r>
            <a:r>
              <a:rPr lang="en-US" dirty="0" smtClean="0"/>
              <a:t>x)</a:t>
            </a:r>
            <a:br>
              <a:rPr lang="en-US" dirty="0" smtClean="0"/>
            </a:br>
            <a:r>
              <a:rPr lang="ru-RU" dirty="0" err="1" smtClean="0"/>
              <a:t>функциясы</a:t>
            </a:r>
            <a:r>
              <a:rPr lang="ru-RU" dirty="0" smtClean="0"/>
              <a:t> </a:t>
            </a:r>
            <a:r>
              <a:rPr lang="en-US" dirty="0" smtClean="0"/>
              <a:t>f(x)+ </a:t>
            </a:r>
            <a:r>
              <a:rPr lang="ru-RU" dirty="0" err="1" smtClean="0"/>
              <a:t>р</a:t>
            </a:r>
            <a:r>
              <a:rPr lang="ru-RU" dirty="0" smtClean="0"/>
              <a:t>(</a:t>
            </a:r>
            <a:r>
              <a:rPr lang="ru-RU" dirty="0" err="1" smtClean="0"/>
              <a:t>х</a:t>
            </a:r>
            <a:r>
              <a:rPr lang="ru-RU" dirty="0" smtClean="0"/>
              <a:t>) </a:t>
            </a:r>
            <a:r>
              <a:rPr lang="ru-RU" dirty="0" err="1" smtClean="0"/>
              <a:t>функциясының алғашқы функциясы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smtClean="0"/>
              <a:t>2) 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функциясы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функциясының алғашқы функциясы,ал</a:t>
            </a:r>
            <a:r>
              <a:rPr lang="ru-RU" dirty="0" smtClean="0"/>
              <a:t> </a:t>
            </a:r>
            <a:r>
              <a:rPr lang="en-US" dirty="0" smtClean="0"/>
              <a:t>k-</a:t>
            </a:r>
            <a:br>
              <a:rPr lang="en-US" dirty="0" smtClean="0"/>
            </a:br>
            <a:r>
              <a:rPr lang="ru-RU" dirty="0" err="1" smtClean="0"/>
              <a:t>тұрақты болса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en-US" dirty="0" smtClean="0"/>
              <a:t>k F(x) </a:t>
            </a:r>
            <a:r>
              <a:rPr lang="ru-RU" dirty="0" err="1" smtClean="0"/>
              <a:t>функциясы</a:t>
            </a:r>
            <a:r>
              <a:rPr lang="ru-RU" dirty="0" smtClean="0"/>
              <a:t> </a:t>
            </a:r>
            <a:r>
              <a:rPr lang="en-US" dirty="0" err="1" smtClean="0"/>
              <a:t>kf</a:t>
            </a:r>
            <a:r>
              <a:rPr lang="en-US" dirty="0" smtClean="0"/>
              <a:t>(x)</a:t>
            </a:r>
            <a:r>
              <a:rPr lang="ru-RU" dirty="0" err="1" smtClean="0"/>
              <a:t>функциясы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алғашқы </a:t>
            </a:r>
            <a:r>
              <a:rPr lang="ru-RU" dirty="0" smtClean="0"/>
              <a:t>функция 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smtClean="0"/>
              <a:t>3)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функциясы</a:t>
            </a:r>
            <a:r>
              <a:rPr lang="ru-RU" dirty="0" smtClean="0"/>
              <a:t> </a:t>
            </a:r>
            <a:r>
              <a:rPr lang="en-US" dirty="0" smtClean="0"/>
              <a:t>f(x) </a:t>
            </a:r>
            <a:r>
              <a:rPr lang="ru-RU" dirty="0" err="1" smtClean="0"/>
              <a:t>функциясының алғашқы функциясы</a:t>
            </a:r>
            <a:r>
              <a:rPr lang="ru-RU" dirty="0" smtClean="0"/>
              <a:t>, ал </a:t>
            </a:r>
            <a:r>
              <a:rPr lang="en-US" dirty="0" smtClean="0"/>
              <a:t>k 1 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n-US" dirty="0" smtClean="0"/>
              <a:t>b- </a:t>
            </a:r>
            <a:r>
              <a:rPr lang="ru-RU" dirty="0" err="1" smtClean="0"/>
              <a:t>тұрақтылар болса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en-US" dirty="0" smtClean="0"/>
              <a:t>F ( k x + k)</a:t>
            </a:r>
            <a:r>
              <a:rPr lang="kk-KZ" dirty="0" smtClean="0"/>
              <a:t> ф</a:t>
            </a:r>
            <a:r>
              <a:rPr lang="ru-RU" dirty="0" err="1" smtClean="0"/>
              <a:t>ункциясы</a:t>
            </a:r>
            <a:r>
              <a:rPr lang="ru-RU" dirty="0" smtClean="0"/>
              <a:t> </a:t>
            </a:r>
            <a:r>
              <a:rPr lang="en-US" dirty="0" smtClean="0"/>
              <a:t>f (</a:t>
            </a:r>
            <a:r>
              <a:rPr lang="en-US" dirty="0" err="1" smtClean="0"/>
              <a:t>kx+b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ru-RU" dirty="0" err="1" smtClean="0"/>
              <a:t>функциясы</a:t>
            </a:r>
            <a:r>
              <a:rPr lang="ru-RU" dirty="0" smtClean="0"/>
              <a:t> </a:t>
            </a:r>
            <a:r>
              <a:rPr lang="ru-RU" dirty="0" err="1" smtClean="0"/>
              <a:t>үшін алғашқы </a:t>
            </a:r>
            <a:r>
              <a:rPr lang="ru-RU" dirty="0" smtClean="0"/>
              <a:t>функция </a:t>
            </a:r>
            <a:r>
              <a:rPr lang="ru-RU" dirty="0" err="1" smtClean="0"/>
              <a:t>болады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75656"/>
          </a:xfrm>
        </p:spPr>
        <p:txBody>
          <a:bodyPr>
            <a:normAutofit/>
          </a:bodyPr>
          <a:lstStyle/>
          <a:p>
            <a:r>
              <a:rPr lang="ru-RU" dirty="0" err="1" smtClean="0"/>
              <a:t>Алғашқы функцияның геометриялық мағынасы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8686800" cy="317098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Алғашқы функцияның геометриялық мағынасы графиктері</a:t>
            </a:r>
            <a:r>
              <a:rPr lang="ru-RU" dirty="0" smtClean="0"/>
              <a:t> </a:t>
            </a:r>
            <a:r>
              <a:rPr lang="ru-RU" dirty="0" err="1" smtClean="0"/>
              <a:t>өзара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параллель </a:t>
            </a:r>
            <a:r>
              <a:rPr lang="ru-RU" dirty="0" err="1" smtClean="0"/>
              <a:t>қисықтар тобын</a:t>
            </a:r>
            <a:r>
              <a:rPr lang="ru-RU" dirty="0" smtClean="0"/>
              <a:t> </a:t>
            </a:r>
            <a:r>
              <a:rPr lang="ru-RU" dirty="0" err="1" smtClean="0"/>
              <a:t>береді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72816"/>
            <a:ext cx="8686800" cy="2867149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err="1" smtClean="0"/>
              <a:t>Назар</a:t>
            </a:r>
            <a:r>
              <a:rPr lang="ru-RU" sz="4400" b="1" i="1" dirty="0" smtClean="0"/>
              <a:t> </a:t>
            </a:r>
            <a:r>
              <a:rPr lang="ru-RU" sz="4400" b="1" i="1" dirty="0" err="1" smtClean="0"/>
              <a:t>аудар</a:t>
            </a:r>
            <a:r>
              <a:rPr lang="kk-KZ" sz="4400" b="1" i="1" dirty="0" smtClean="0"/>
              <a:t>ғандарынызға рахмет</a:t>
            </a:r>
            <a:endParaRPr lang="ru-RU" sz="4400" b="1" i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323</TotalTime>
  <Words>50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Franklin Gothic Book</vt:lpstr>
      <vt:lpstr>Franklin Gothic Medium</vt:lpstr>
      <vt:lpstr>Wingdings 2</vt:lpstr>
      <vt:lpstr>Трек</vt:lpstr>
      <vt:lpstr>Тақырыбы:</vt:lpstr>
      <vt:lpstr>Презентация PowerPoint</vt:lpstr>
      <vt:lpstr>Алғашқы функцияның негізгі қасиеті</vt:lpstr>
      <vt:lpstr>Алғашқы функцияны табудың үш ережесі:</vt:lpstr>
      <vt:lpstr>Алғашқы функцияның геометриялық мағынасы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Олжас</dc:creator>
  <cp:lastModifiedBy>Huawei</cp:lastModifiedBy>
  <cp:revision>36</cp:revision>
  <dcterms:created xsi:type="dcterms:W3CDTF">2016-04-26T08:40:17Z</dcterms:created>
  <dcterms:modified xsi:type="dcterms:W3CDTF">2024-08-15T14:07:33Z</dcterms:modified>
</cp:coreProperties>
</file>