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7" r:id="rId2"/>
    <p:sldId id="274" r:id="rId3"/>
    <p:sldId id="283" r:id="rId4"/>
    <p:sldId id="328" r:id="rId5"/>
    <p:sldId id="315" r:id="rId6"/>
    <p:sldId id="314" r:id="rId7"/>
    <p:sldId id="289" r:id="rId8"/>
    <p:sldId id="310" r:id="rId9"/>
    <p:sldId id="311" r:id="rId10"/>
    <p:sldId id="280" r:id="rId11"/>
    <p:sldId id="313" r:id="rId12"/>
    <p:sldId id="323" r:id="rId13"/>
    <p:sldId id="324" r:id="rId14"/>
    <p:sldId id="325" r:id="rId15"/>
    <p:sldId id="329" r:id="rId16"/>
    <p:sldId id="326" r:id="rId17"/>
    <p:sldId id="327" r:id="rId18"/>
    <p:sldId id="267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04" autoAdjust="0"/>
    <p:restoredTop sz="94660"/>
  </p:normalViewPr>
  <p:slideViewPr>
    <p:cSldViewPr>
      <p:cViewPr varScale="1">
        <p:scale>
          <a:sx n="82" d="100"/>
          <a:sy n="82" d="100"/>
        </p:scale>
        <p:origin x="1493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D55F07-9B93-4A33-9D17-25598FABCBF4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8B5E5-E8E0-4B36-833C-7BA223E126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870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Google Shape;73;p1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4339" name="Google Shape;74;p1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96968315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1797637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17976374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17976374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17976374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17976374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17976374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17976374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4579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1977839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1797637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1797637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1951154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1951154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7436021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8166547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4380471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Google Shape;76;p1"/>
          <p:cNvSpPr>
            <a:spLocks noChangeArrowheads="1"/>
          </p:cNvSpPr>
          <p:nvPr/>
        </p:nvSpPr>
        <p:spPr bwMode="auto">
          <a:xfrm>
            <a:off x="735755" y="3249739"/>
            <a:ext cx="7711857" cy="1675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9654" tIns="24815" rIns="49654" bIns="24815"/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400" b="1" dirty="0" smtClean="0">
                <a:latin typeface="Times New Roman" pitchFamily="18" charset="0"/>
                <a:cs typeface="Times New Roman" pitchFamily="18" charset="0"/>
              </a:rPr>
              <a:t>Тема: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Олжас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Сулейменов  и Андрей Вознесенский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ru-RU" altLang="ru-RU" sz="2400" b="1" dirty="0" smtClean="0">
                <a:latin typeface="Times New Roman" pitchFamily="18" charset="0"/>
                <a:cs typeface="Times New Roman" pitchFamily="18" charset="0"/>
              </a:rPr>
              <a:t>10 класс </a:t>
            </a:r>
          </a:p>
          <a:p>
            <a:pPr algn="ctr" eaLnBrk="1" hangingPunct="1">
              <a:buClr>
                <a:srgbClr val="000000"/>
              </a:buClr>
              <a:buFont typeface="Arial" pitchFamily="34" charset="0"/>
              <a:buNone/>
            </a:pPr>
            <a:r>
              <a:rPr lang="ru-RU" alt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2500" b="1" dirty="0">
              <a:solidFill>
                <a:srgbClr val="090F78"/>
              </a:solidFill>
              <a:latin typeface="Times New Roman" pitchFamily="18" charset="0"/>
              <a:cs typeface="Times New Roman" pitchFamily="18" charset="0"/>
              <a:sym typeface="Century Gothic" pitchFamily="34" charset="0"/>
            </a:endParaRPr>
          </a:p>
        </p:txBody>
      </p:sp>
      <p:cxnSp>
        <p:nvCxnSpPr>
          <p:cNvPr id="2051" name="Google Shape;77;p1"/>
          <p:cNvCxnSpPr>
            <a:cxnSpLocks noChangeShapeType="1"/>
          </p:cNvCxnSpPr>
          <p:nvPr/>
        </p:nvCxnSpPr>
        <p:spPr bwMode="auto">
          <a:xfrm>
            <a:off x="1058836" y="5189215"/>
            <a:ext cx="6939449" cy="0"/>
          </a:xfrm>
          <a:prstGeom prst="straightConnector1">
            <a:avLst/>
          </a:prstGeom>
          <a:noFill/>
          <a:ln w="38100">
            <a:solidFill>
              <a:srgbClr val="090F78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2" name="Google Shape;78;p1"/>
          <p:cNvCxnSpPr>
            <a:cxnSpLocks noChangeShapeType="1"/>
          </p:cNvCxnSpPr>
          <p:nvPr/>
        </p:nvCxnSpPr>
        <p:spPr bwMode="auto">
          <a:xfrm>
            <a:off x="1179653" y="5300084"/>
            <a:ext cx="6712749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070212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67438"/>
            <a:ext cx="9235631" cy="679729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04" y="476672"/>
            <a:ext cx="8386796" cy="476064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Ответы на вопросы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10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4475070" y="339090"/>
            <a:ext cx="264452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57472" y="1151879"/>
            <a:ext cx="64907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 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55576" y="1521211"/>
            <a:ext cx="763284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В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истории литературы XX века  О. Сулейменов и А. Вознесенский представляют одно поколение – поколение поэтов-шестидесятников.</a:t>
            </a:r>
          </a:p>
          <a:p>
            <a:pPr lvl="0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Их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связывает творческая дружба.</a:t>
            </a:r>
          </a:p>
          <a:p>
            <a:pPr lvl="0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Вместе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 своими товарищами по перу Робертом Рождественским, Евгением Евтушенко, Риммой Казаковой, Беллой Ахмадулиной и другими поэты читали свои проникновенные стихи, собирая стадионы, площади больших городов.</a:t>
            </a:r>
          </a:p>
          <a:p>
            <a:pPr lvl="0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Становление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личности О. Сулейменова как поэта и мыслителя началось в стенах Литературного института.</a:t>
            </a:r>
          </a:p>
          <a:p>
            <a:pPr lvl="0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Творчество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двух поэтов объединено сходствами поэтических образов и мотивов: совпадают заглавия некоторых стихотворений, понятие «кочевничество» ассоциируется у обоих поэтов со свободой и независимостью. </a:t>
            </a:r>
          </a:p>
        </p:txBody>
      </p:sp>
    </p:spTree>
    <p:extLst>
      <p:ext uri="{BB962C8B-B14F-4D97-AF65-F5344CB8AC3E}">
        <p14:creationId xmlns:p14="http://schemas.microsoft.com/office/powerpoint/2010/main" val="2334399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7895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60649"/>
            <a:ext cx="8011536" cy="576064"/>
          </a:xfrm>
        </p:spPr>
        <p:txBody>
          <a:bodyPr>
            <a:noAutofit/>
          </a:bodyPr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Консультация: Тире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простом и 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сложном предложении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11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4475070" y="339090"/>
            <a:ext cx="264452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0" y="1340767"/>
            <a:ext cx="8675669" cy="46805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k-KZ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  <a:p>
            <a:pPr marL="0" indent="0">
              <a:buNone/>
            </a:pPr>
            <a:endParaRPr lang="kk-KZ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2411760" y="2955302"/>
            <a:ext cx="5976664" cy="25648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endParaRPr kumimoji="0" lang="de-DE" altLang="ru-RU" sz="1600" b="0" i="0" u="none" strike="noStrike" cap="none" normalizeH="0" baseline="30000" dirty="0" smtClean="0">
              <a:ln>
                <a:noFill/>
              </a:ln>
              <a:solidFill>
                <a:srgbClr val="0B008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Рисунок 3" descr="https://ds05.infourok.ru/uploads/ex/0368/00128d7f-7b4e3aed/img2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12" t="5223" r="15175" b="4448"/>
          <a:stretch>
            <a:fillRect/>
          </a:stretch>
        </p:blipFill>
        <p:spPr bwMode="auto">
          <a:xfrm>
            <a:off x="309610" y="1430373"/>
            <a:ext cx="3960440" cy="4613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Рисунок 2" descr="https://konspekta.net/studopediaru/baza26/1401074776488.files/image007.jpg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1064" b="4367"/>
          <a:stretch/>
        </p:blipFill>
        <p:spPr bwMode="auto">
          <a:xfrm>
            <a:off x="4283968" y="2060848"/>
            <a:ext cx="4630618" cy="396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475070" y="1484784"/>
            <a:ext cx="30492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Тире в БСП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4421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7895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640011"/>
            <a:ext cx="7507480" cy="300922"/>
          </a:xfrm>
        </p:spPr>
        <p:txBody>
          <a:bodyPr>
            <a:normAutofit fontScale="90000"/>
          </a:bodyPr>
          <a:lstStyle/>
          <a:p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12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4475070" y="339090"/>
            <a:ext cx="264452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539552" y="1407788"/>
            <a:ext cx="8136118" cy="461349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k-KZ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 из текста: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Поэты-шестидесятники</a:t>
            </a:r>
            <a:r>
              <a:rPr lang="kk-KZ" sz="2000" b="1" i="1" u="heav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1" u="dbl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поколение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советской интеллигенции,  родившееся приблизительно между 1925 и 1945 годами.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простое предложение. Тире ставится между подлежащим и сказуемым, выраженными именем существительным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И.п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2000" b="1" u="dbl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Читаешь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эти произведения – всё больше </a:t>
            </a:r>
            <a:r>
              <a:rPr lang="ru-RU" sz="2000" b="1" u="dbl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убеждаешься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сходстве поэтических образов и мотивов двух авторов.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БСП. Первое предложение указывает на время (Когда читаешь эти произведения, всё больше  убеждаешься в сходстве поэтических образов и мотивов двух поэтов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3</a:t>
            </a:r>
            <a:endParaRPr lang="ru-RU" sz="20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Найдите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тексте примеры простого и бессоюзного сложного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предложения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ТИРЕ и объясните его постановку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kk-KZ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kk-KZ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11560" y="1407788"/>
            <a:ext cx="79208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9154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7895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640011"/>
            <a:ext cx="7507480" cy="300922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Верный ответ</a:t>
            </a:r>
            <a:br>
              <a:rPr lang="ru-RU" sz="27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13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4475070" y="339090"/>
            <a:ext cx="264452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39551" y="1407788"/>
            <a:ext cx="799288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55576" y="1988839"/>
            <a:ext cx="7272808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 </a:t>
            </a:r>
            <a:r>
              <a:rPr lang="ru-RU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О. Сулейменов и А. Вознесенский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поистине гениальные </a:t>
            </a:r>
            <a:r>
              <a:rPr lang="ru-RU" sz="2000" b="1" u="dbl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поэты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Тире в простом предложении ставится между подлежащим и сказуемым, выраженными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именами существительными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И.п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Прочитаете эти произведения – станете очевидцами поэтического диалога творчества  авторов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Тире ставится в БСП, если первое предложение указывает на условие. (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прочитаете эти произведения, станете очевидцами поэтического диалога творчества авторов)</a:t>
            </a: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278000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27573"/>
            <a:ext cx="8944865" cy="653029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203199"/>
            <a:ext cx="7507480" cy="737734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4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14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4475070" y="339090"/>
            <a:ext cx="264452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539551" y="1484783"/>
            <a:ext cx="8235213" cy="792089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примере творческой дружбы О. Сулейменова </a:t>
            </a:r>
            <a:endParaRPr lang="ru-RU" sz="8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Вознесенского напишите причинно-следственное эссе, взяв за основу высказывание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Демокрита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Единомыслие создаёт дружбу».  Используйте 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приём </a:t>
            </a:r>
            <a:r>
              <a:rPr lang="ru-RU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ПОПС </a:t>
            </a:r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формулы</a:t>
            </a:r>
            <a:r>
              <a:rPr lang="ru-RU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lnSpc>
                <a:spcPct val="120000"/>
              </a:lnSpc>
              <a:buNone/>
            </a:pPr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Позиция – Я считаю, что…</a:t>
            </a:r>
          </a:p>
          <a:p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Обоснование – Потому что….</a:t>
            </a:r>
          </a:p>
          <a:p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Подтверждение – Свою мысль я хочу подтвердить примерами из текста…</a:t>
            </a:r>
          </a:p>
          <a:p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Следствие – Из вышеуказанного следует, что…</a:t>
            </a:r>
          </a:p>
          <a:p>
            <a:endParaRPr lang="ru-RU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39551" y="1407788"/>
            <a:ext cx="799288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39551" y="1484783"/>
            <a:ext cx="77768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7956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27573"/>
            <a:ext cx="8944865" cy="653029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203199"/>
            <a:ext cx="7507480" cy="737734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Образец эссе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15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4475070" y="339090"/>
            <a:ext cx="264452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539551" y="1484783"/>
            <a:ext cx="8235213" cy="792089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Позиция -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 считаю, что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Демокрит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прав, утверждая, что «единомыслие создаёт дружбу». </a:t>
            </a:r>
          </a:p>
          <a:p>
            <a:pPr marL="0" indent="0">
              <a:buNone/>
            </a:pPr>
            <a:r>
              <a:rPr lang="ru-RU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Обоснование 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Тому примером является  творческая дружба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Олжаса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Сулейменова и Андрея Вознесенского.   </a:t>
            </a:r>
          </a:p>
          <a:p>
            <a:pPr marL="0" indent="0">
              <a:buNone/>
            </a:pPr>
            <a:r>
              <a:rPr lang="ru-RU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Подтверждение 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Их поэзия привлекала любителей поэтического слова молодым задором и смелостью, искрящимися метафорами и эпитетами, ритмичностью и музыкальностью. О. Сулейменов и   А. Вознесенский  -  соратники  по поэтическому мышлению. Творческая дружба Сулейменова и Вознесенского основана на  сходстве поэтических образов и мотивов их произведений. Образ кочевников в творчестве двух поэтов ассоциируется, прежде всего, со свободой и независимостью. В лирике двух авторов есть один герой-образ, который  оставил заметный след в их поэтическом творчестве,  - это образ Махамбета.</a:t>
            </a:r>
          </a:p>
          <a:p>
            <a:pPr marL="0" indent="0">
              <a:buNone/>
            </a:pP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Следствие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Олжас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Сулейменов и Андрей Вознесенский – товарищи по перу, товарищи-единомышленники,  а дружба, по словам М. Горького, это «высшая степень товарищества». </a:t>
            </a:r>
            <a:endParaRPr lang="ru-RU" sz="8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8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8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39551" y="1407788"/>
            <a:ext cx="799288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39551" y="1484783"/>
            <a:ext cx="77768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0715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11425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203199"/>
            <a:ext cx="7507480" cy="633513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Рефлексия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16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4475070" y="339090"/>
            <a:ext cx="264452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12675" y="1151879"/>
            <a:ext cx="8362089" cy="1124993"/>
          </a:xfrm>
        </p:spPr>
        <p:txBody>
          <a:bodyPr>
            <a:normAutofit/>
          </a:bodyPr>
          <a:lstStyle/>
          <a:p>
            <a:endParaRPr lang="ru-RU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39551" y="1407788"/>
            <a:ext cx="799288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39551" y="1484783"/>
            <a:ext cx="77768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8" name="Рисунок 1" descr="https://myslide.ru/documents_7/5e2d9b5a95141cc4a583c12f1e2553f5/img10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924944"/>
            <a:ext cx="6264696" cy="3240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899593" y="1151879"/>
            <a:ext cx="74168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Ребята, сегодня на уроке вы познакомились с замечательными поэтами-шестидесятниками О. Сулейменовым и А. Вознесенским. Какое впечатление вы получили от этой встречи?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0616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16668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203199"/>
            <a:ext cx="7507480" cy="633513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Учебное задание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17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4475070" y="339090"/>
            <a:ext cx="264452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12675" y="1151879"/>
            <a:ext cx="8362089" cy="1124993"/>
          </a:xfrm>
        </p:spPr>
        <p:txBody>
          <a:bodyPr>
            <a:normAutofit/>
          </a:bodyPr>
          <a:lstStyle/>
          <a:p>
            <a:endParaRPr lang="ru-RU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39551" y="1407788"/>
            <a:ext cx="799288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39551" y="1484783"/>
            <a:ext cx="77768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27584" y="1484783"/>
            <a:ext cx="770485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Прочитайте в хрестоматии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произведения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А. Вознесенского и О. Сулейменова. Каким в художественных текстах предстаёт образ Махамбета?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Урок окончен! До встречи на следующем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уроке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1578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576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12291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821A6F7-481E-498F-84C7-CBF5D40C926D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18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12292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293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Google Shape;574;p91"/>
          <p:cNvSpPr txBox="1"/>
          <p:nvPr/>
        </p:nvSpPr>
        <p:spPr>
          <a:xfrm>
            <a:off x="66517" y="944541"/>
            <a:ext cx="3800950" cy="977658"/>
          </a:xfrm>
          <a:prstGeom prst="rect">
            <a:avLst/>
          </a:prstGeom>
          <a:noFill/>
          <a:ln>
            <a:noFill/>
          </a:ln>
        </p:spPr>
        <p:txBody>
          <a:bodyPr spcFirstLastPara="1" lIns="93712" tIns="93712" rIns="93712" bIns="93712" anchor="ctr"/>
          <a:lstStyle/>
          <a:p>
            <a:pPr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Барша</a:t>
            </a:r>
            <a:r>
              <a:rPr lang="ru" sz="25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ғ</a:t>
            </a: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а </a:t>
            </a:r>
            <a:r>
              <a:rPr lang="ru" sz="25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қ</a:t>
            </a: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олжетімді, сапалы білім!</a:t>
            </a:r>
            <a:endParaRPr sz="2100" b="1" dirty="0">
              <a:solidFill>
                <a:srgbClr val="002060"/>
              </a:solidFill>
              <a:latin typeface="Century Gothic" panose="020B0502020202020204" pitchFamily="34" charset="0"/>
              <a:sym typeface="Comfortaa"/>
            </a:endParaRPr>
          </a:p>
        </p:txBody>
      </p:sp>
      <p:sp>
        <p:nvSpPr>
          <p:cNvPr id="10" name="Google Shape;575;p91"/>
          <p:cNvSpPr txBox="1"/>
          <p:nvPr/>
        </p:nvSpPr>
        <p:spPr>
          <a:xfrm>
            <a:off x="4570643" y="5084106"/>
            <a:ext cx="4380595" cy="1052529"/>
          </a:xfrm>
          <a:prstGeom prst="rect">
            <a:avLst/>
          </a:prstGeom>
          <a:noFill/>
          <a:ln>
            <a:noFill/>
          </a:ln>
        </p:spPr>
        <p:txBody>
          <a:bodyPr spcFirstLastPara="1" lIns="93712" tIns="93712" rIns="93712" bIns="93712" anchor="ctr"/>
          <a:lstStyle/>
          <a:p>
            <a:pPr algn="r"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Качественное образование, </a:t>
            </a:r>
          </a:p>
          <a:p>
            <a:pPr algn="r"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доступное всем!</a:t>
            </a:r>
            <a:endParaRPr sz="2100" b="1" dirty="0">
              <a:solidFill>
                <a:srgbClr val="002060"/>
              </a:solidFill>
              <a:latin typeface="Century Gothic" panose="020B0502020202020204" pitchFamily="34" charset="0"/>
              <a:sym typeface="Comfortaa"/>
            </a:endParaRPr>
          </a:p>
        </p:txBody>
      </p:sp>
      <p:grpSp>
        <p:nvGrpSpPr>
          <p:cNvPr id="12297" name="Группа 1"/>
          <p:cNvGrpSpPr>
            <a:grpSpLocks/>
          </p:cNvGrpSpPr>
          <p:nvPr/>
        </p:nvGrpSpPr>
        <p:grpSpPr bwMode="auto">
          <a:xfrm>
            <a:off x="1631694" y="1470086"/>
            <a:ext cx="5888758" cy="4398737"/>
            <a:chOff x="1037227" y="1115985"/>
            <a:chExt cx="7369006" cy="5190811"/>
          </a:xfrm>
        </p:grpSpPr>
        <p:sp>
          <p:nvSpPr>
            <p:cNvPr id="12298" name="Freeform 39"/>
            <p:cNvSpPr>
              <a:spLocks/>
            </p:cNvSpPr>
            <p:nvPr/>
          </p:nvSpPr>
          <p:spPr bwMode="auto">
            <a:xfrm>
              <a:off x="2896244" y="2393834"/>
              <a:ext cx="3609482" cy="3912962"/>
            </a:xfrm>
            <a:custGeom>
              <a:avLst/>
              <a:gdLst>
                <a:gd name="T0" fmla="*/ 129202 w 4437063"/>
                <a:gd name="T1" fmla="*/ 14352 h 4810125"/>
                <a:gd name="T2" fmla="*/ 281174 w 4437063"/>
                <a:gd name="T3" fmla="*/ 26388 h 4810125"/>
                <a:gd name="T4" fmla="*/ 264200 w 4437063"/>
                <a:gd name="T5" fmla="*/ 122473 h 4810125"/>
                <a:gd name="T6" fmla="*/ 227076 w 4437063"/>
                <a:gd name="T7" fmla="*/ 220773 h 4810125"/>
                <a:gd name="T8" fmla="*/ 254830 w 4437063"/>
                <a:gd name="T9" fmla="*/ 284527 h 4810125"/>
                <a:gd name="T10" fmla="*/ 286817 w 4437063"/>
                <a:gd name="T11" fmla="*/ 265189 h 4810125"/>
                <a:gd name="T12" fmla="*/ 331697 w 4437063"/>
                <a:gd name="T13" fmla="*/ 166587 h 4810125"/>
                <a:gd name="T14" fmla="*/ 409975 w 4437063"/>
                <a:gd name="T15" fmla="*/ 107465 h 4810125"/>
                <a:gd name="T16" fmla="*/ 431030 w 4437063"/>
                <a:gd name="T17" fmla="*/ 29309 h 4810125"/>
                <a:gd name="T18" fmla="*/ 409925 w 4437063"/>
                <a:gd name="T19" fmla="*/ 119200 h 4810125"/>
                <a:gd name="T20" fmla="*/ 335878 w 4437063"/>
                <a:gd name="T21" fmla="*/ 178270 h 4810125"/>
                <a:gd name="T22" fmla="*/ 299712 w 4437063"/>
                <a:gd name="T23" fmla="*/ 271534 h 4810125"/>
                <a:gd name="T24" fmla="*/ 279361 w 4437063"/>
                <a:gd name="T25" fmla="*/ 328138 h 4810125"/>
                <a:gd name="T26" fmla="*/ 349125 w 4437063"/>
                <a:gd name="T27" fmla="*/ 222133 h 4810125"/>
                <a:gd name="T28" fmla="*/ 471429 w 4437063"/>
                <a:gd name="T29" fmla="*/ 205816 h 4810125"/>
                <a:gd name="T30" fmla="*/ 541747 w 4437063"/>
                <a:gd name="T31" fmla="*/ 146041 h 4810125"/>
                <a:gd name="T32" fmla="*/ 526081 w 4437063"/>
                <a:gd name="T33" fmla="*/ 174141 h 4810125"/>
                <a:gd name="T34" fmla="*/ 448711 w 4437063"/>
                <a:gd name="T35" fmla="*/ 222434 h 4810125"/>
                <a:gd name="T36" fmla="*/ 356178 w 4437063"/>
                <a:gd name="T37" fmla="*/ 239103 h 4810125"/>
                <a:gd name="T38" fmla="*/ 310643 w 4437063"/>
                <a:gd name="T39" fmla="*/ 345964 h 4810125"/>
                <a:gd name="T40" fmla="*/ 402772 w 4437063"/>
                <a:gd name="T41" fmla="*/ 301398 h 4810125"/>
                <a:gd name="T42" fmla="*/ 460397 w 4437063"/>
                <a:gd name="T43" fmla="*/ 267354 h 4810125"/>
                <a:gd name="T44" fmla="*/ 441910 w 4437063"/>
                <a:gd name="T45" fmla="*/ 275210 h 4810125"/>
                <a:gd name="T46" fmla="*/ 390885 w 4437063"/>
                <a:gd name="T47" fmla="*/ 322850 h 4810125"/>
                <a:gd name="T48" fmla="*/ 403945 w 4437063"/>
                <a:gd name="T49" fmla="*/ 349196 h 4810125"/>
                <a:gd name="T50" fmla="*/ 486597 w 4437063"/>
                <a:gd name="T51" fmla="*/ 348792 h 4810125"/>
                <a:gd name="T52" fmla="*/ 483525 w 4437063"/>
                <a:gd name="T53" fmla="*/ 349094 h 4810125"/>
                <a:gd name="T54" fmla="*/ 400269 w 4437063"/>
                <a:gd name="T55" fmla="*/ 354685 h 4810125"/>
                <a:gd name="T56" fmla="*/ 338699 w 4437063"/>
                <a:gd name="T57" fmla="*/ 351151 h 4810125"/>
                <a:gd name="T58" fmla="*/ 292357 w 4437063"/>
                <a:gd name="T59" fmla="*/ 415359 h 4810125"/>
                <a:gd name="T60" fmla="*/ 236848 w 4437063"/>
                <a:gd name="T61" fmla="*/ 535313 h 4810125"/>
                <a:gd name="T62" fmla="*/ 226219 w 4437063"/>
                <a:gd name="T63" fmla="*/ 399647 h 4810125"/>
                <a:gd name="T64" fmla="*/ 124317 w 4437063"/>
                <a:gd name="T65" fmla="*/ 323051 h 4810125"/>
                <a:gd name="T66" fmla="*/ 32087 w 4437063"/>
                <a:gd name="T67" fmla="*/ 306484 h 4810125"/>
                <a:gd name="T68" fmla="*/ 6246 w 4437063"/>
                <a:gd name="T69" fmla="*/ 263628 h 4810125"/>
                <a:gd name="T70" fmla="*/ 51430 w 4437063"/>
                <a:gd name="T71" fmla="*/ 303764 h 4810125"/>
                <a:gd name="T72" fmla="*/ 169148 w 4437063"/>
                <a:gd name="T73" fmla="*/ 328893 h 4810125"/>
                <a:gd name="T74" fmla="*/ 204660 w 4437063"/>
                <a:gd name="T75" fmla="*/ 335037 h 4810125"/>
                <a:gd name="T76" fmla="*/ 97771 w 4437063"/>
                <a:gd name="T77" fmla="*/ 272240 h 4810125"/>
                <a:gd name="T78" fmla="*/ 13702 w 4437063"/>
                <a:gd name="T79" fmla="*/ 252750 h 4810125"/>
                <a:gd name="T80" fmla="*/ 35311 w 4437063"/>
                <a:gd name="T81" fmla="*/ 260405 h 4810125"/>
                <a:gd name="T82" fmla="*/ 147085 w 4437063"/>
                <a:gd name="T83" fmla="*/ 273751 h 4810125"/>
                <a:gd name="T84" fmla="*/ 231055 w 4437063"/>
                <a:gd name="T85" fmla="*/ 314944 h 4810125"/>
                <a:gd name="T86" fmla="*/ 157260 w 4437063"/>
                <a:gd name="T87" fmla="*/ 233815 h 4810125"/>
                <a:gd name="T88" fmla="*/ 53445 w 4437063"/>
                <a:gd name="T89" fmla="*/ 215284 h 4810125"/>
                <a:gd name="T90" fmla="*/ 67347 w 4437063"/>
                <a:gd name="T91" fmla="*/ 204558 h 4810125"/>
                <a:gd name="T92" fmla="*/ 152828 w 4437063"/>
                <a:gd name="T93" fmla="*/ 213320 h 4810125"/>
                <a:gd name="T94" fmla="*/ 149503 w 4437063"/>
                <a:gd name="T95" fmla="*/ 160443 h 4810125"/>
                <a:gd name="T96" fmla="*/ 116812 w 4437063"/>
                <a:gd name="T97" fmla="*/ 92106 h 4810125"/>
                <a:gd name="T98" fmla="*/ 98225 w 4437063"/>
                <a:gd name="T99" fmla="*/ 53531 h 4810125"/>
                <a:gd name="T100" fmla="*/ 150360 w 4437063"/>
                <a:gd name="T101" fmla="*/ 118947 h 4810125"/>
                <a:gd name="T102" fmla="*/ 178467 w 4437063"/>
                <a:gd name="T103" fmla="*/ 218306 h 4810125"/>
                <a:gd name="T104" fmla="*/ 204459 w 4437063"/>
                <a:gd name="T105" fmla="*/ 214578 h 4810125"/>
                <a:gd name="T106" fmla="*/ 204559 w 4437063"/>
                <a:gd name="T107" fmla="*/ 112955 h 4810125"/>
                <a:gd name="T108" fmla="*/ 181086 w 4437063"/>
                <a:gd name="T109" fmla="*/ 39984 h 4810125"/>
                <a:gd name="T110" fmla="*/ 147538 w 4437063"/>
                <a:gd name="T111" fmla="*/ 16467 h 4810125"/>
                <a:gd name="T112" fmla="*/ 209194 w 4437063"/>
                <a:gd name="T113" fmla="*/ 65215 h 4810125"/>
                <a:gd name="T114" fmla="*/ 208388 w 4437063"/>
                <a:gd name="T115" fmla="*/ 143270 h 4810125"/>
                <a:gd name="T116" fmla="*/ 215642 w 4437063"/>
                <a:gd name="T117" fmla="*/ 185975 h 4810125"/>
                <a:gd name="T118" fmla="*/ 253318 w 4437063"/>
                <a:gd name="T119" fmla="*/ 117840 h 4810125"/>
                <a:gd name="T120" fmla="*/ 291048 w 4437063"/>
                <a:gd name="T121" fmla="*/ 10525 h 4810125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4437063"/>
                <a:gd name="T184" fmla="*/ 0 h 4810125"/>
                <a:gd name="T185" fmla="*/ 4437063 w 4437063"/>
                <a:gd name="T186" fmla="*/ 4810125 h 4810125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4437063" h="4810125">
                  <a:moveTo>
                    <a:pt x="4437063" y="1081703"/>
                  </a:moveTo>
                  <a:lnTo>
                    <a:pt x="4429592" y="1082685"/>
                  </a:lnTo>
                  <a:lnTo>
                    <a:pt x="4431507" y="1082099"/>
                  </a:lnTo>
                  <a:lnTo>
                    <a:pt x="4437063" y="1081703"/>
                  </a:lnTo>
                  <a:close/>
                  <a:moveTo>
                    <a:pt x="717614" y="207531"/>
                  </a:moveTo>
                  <a:lnTo>
                    <a:pt x="721403" y="232026"/>
                  </a:lnTo>
                  <a:lnTo>
                    <a:pt x="718408" y="217055"/>
                  </a:lnTo>
                  <a:lnTo>
                    <a:pt x="717614" y="207531"/>
                  </a:lnTo>
                  <a:close/>
                  <a:moveTo>
                    <a:pt x="1031570" y="111900"/>
                  </a:moveTo>
                  <a:lnTo>
                    <a:pt x="1043178" y="113447"/>
                  </a:lnTo>
                  <a:lnTo>
                    <a:pt x="1020457" y="113884"/>
                  </a:lnTo>
                  <a:lnTo>
                    <a:pt x="1016885" y="113884"/>
                  </a:lnTo>
                  <a:lnTo>
                    <a:pt x="1018075" y="113091"/>
                  </a:lnTo>
                  <a:lnTo>
                    <a:pt x="1031570" y="111900"/>
                  </a:lnTo>
                  <a:close/>
                  <a:moveTo>
                    <a:pt x="2559676" y="0"/>
                  </a:moveTo>
                  <a:lnTo>
                    <a:pt x="2574759" y="1190"/>
                  </a:lnTo>
                  <a:lnTo>
                    <a:pt x="2563248" y="1587"/>
                  </a:lnTo>
                  <a:lnTo>
                    <a:pt x="2494583" y="11904"/>
                  </a:lnTo>
                  <a:lnTo>
                    <a:pt x="2435443" y="27380"/>
                  </a:lnTo>
                  <a:lnTo>
                    <a:pt x="2404484" y="39681"/>
                  </a:lnTo>
                  <a:lnTo>
                    <a:pt x="2387020" y="47617"/>
                  </a:lnTo>
                  <a:lnTo>
                    <a:pt x="2351298" y="68648"/>
                  </a:lnTo>
                  <a:lnTo>
                    <a:pt x="2315576" y="95631"/>
                  </a:lnTo>
                  <a:lnTo>
                    <a:pt x="2279854" y="128169"/>
                  </a:lnTo>
                  <a:lnTo>
                    <a:pt x="2246514" y="165866"/>
                  </a:lnTo>
                  <a:lnTo>
                    <a:pt x="2215555" y="207928"/>
                  </a:lnTo>
                  <a:lnTo>
                    <a:pt x="2188962" y="253561"/>
                  </a:lnTo>
                  <a:lnTo>
                    <a:pt x="2167131" y="303559"/>
                  </a:lnTo>
                  <a:lnTo>
                    <a:pt x="2158399" y="329352"/>
                  </a:lnTo>
                  <a:lnTo>
                    <a:pt x="2151652" y="355144"/>
                  </a:lnTo>
                  <a:lnTo>
                    <a:pt x="2144111" y="411491"/>
                  </a:lnTo>
                  <a:lnTo>
                    <a:pt x="2140538" y="506726"/>
                  </a:lnTo>
                  <a:lnTo>
                    <a:pt x="2140935" y="610690"/>
                  </a:lnTo>
                  <a:lnTo>
                    <a:pt x="2139348" y="681719"/>
                  </a:lnTo>
                  <a:lnTo>
                    <a:pt x="2134982" y="751954"/>
                  </a:lnTo>
                  <a:lnTo>
                    <a:pt x="2124662" y="820999"/>
                  </a:lnTo>
                  <a:lnTo>
                    <a:pt x="2115930" y="853934"/>
                  </a:lnTo>
                  <a:lnTo>
                    <a:pt x="2104023" y="895996"/>
                  </a:lnTo>
                  <a:lnTo>
                    <a:pt x="2081796" y="965041"/>
                  </a:lnTo>
                  <a:lnTo>
                    <a:pt x="2060759" y="1020197"/>
                  </a:lnTo>
                  <a:lnTo>
                    <a:pt x="2039326" y="1067417"/>
                  </a:lnTo>
                  <a:lnTo>
                    <a:pt x="2003207" y="1132494"/>
                  </a:lnTo>
                  <a:lnTo>
                    <a:pt x="1941289" y="1237649"/>
                  </a:lnTo>
                  <a:lnTo>
                    <a:pt x="1900804" y="1312249"/>
                  </a:lnTo>
                  <a:lnTo>
                    <a:pt x="1880562" y="1349549"/>
                  </a:lnTo>
                  <a:lnTo>
                    <a:pt x="1847618" y="1420578"/>
                  </a:lnTo>
                  <a:lnTo>
                    <a:pt x="1822613" y="1485258"/>
                  </a:lnTo>
                  <a:lnTo>
                    <a:pt x="1804752" y="1544779"/>
                  </a:lnTo>
                  <a:lnTo>
                    <a:pt x="1792845" y="1599142"/>
                  </a:lnTo>
                  <a:lnTo>
                    <a:pt x="1787288" y="1649537"/>
                  </a:lnTo>
                  <a:lnTo>
                    <a:pt x="1786097" y="1696361"/>
                  </a:lnTo>
                  <a:lnTo>
                    <a:pt x="1789273" y="1739613"/>
                  </a:lnTo>
                  <a:lnTo>
                    <a:pt x="1796417" y="1780484"/>
                  </a:lnTo>
                  <a:lnTo>
                    <a:pt x="1806737" y="1819371"/>
                  </a:lnTo>
                  <a:lnTo>
                    <a:pt x="1826185" y="1874925"/>
                  </a:lnTo>
                  <a:lnTo>
                    <a:pt x="1856747" y="1946747"/>
                  </a:lnTo>
                  <a:lnTo>
                    <a:pt x="1888103" y="2020157"/>
                  </a:lnTo>
                  <a:lnTo>
                    <a:pt x="1901201" y="2059044"/>
                  </a:lnTo>
                  <a:lnTo>
                    <a:pt x="1907949" y="2078488"/>
                  </a:lnTo>
                  <a:lnTo>
                    <a:pt x="1922238" y="2113804"/>
                  </a:lnTo>
                  <a:lnTo>
                    <a:pt x="1937320" y="2146343"/>
                  </a:lnTo>
                  <a:lnTo>
                    <a:pt x="1953594" y="2175310"/>
                  </a:lnTo>
                  <a:lnTo>
                    <a:pt x="1971454" y="2200705"/>
                  </a:lnTo>
                  <a:lnTo>
                    <a:pt x="1989315" y="2222927"/>
                  </a:lnTo>
                  <a:lnTo>
                    <a:pt x="2007970" y="2241974"/>
                  </a:lnTo>
                  <a:lnTo>
                    <a:pt x="2026228" y="2257449"/>
                  </a:lnTo>
                  <a:lnTo>
                    <a:pt x="2045280" y="2269750"/>
                  </a:lnTo>
                  <a:lnTo>
                    <a:pt x="2063935" y="2278480"/>
                  </a:lnTo>
                  <a:lnTo>
                    <a:pt x="2082589" y="2283639"/>
                  </a:lnTo>
                  <a:lnTo>
                    <a:pt x="2100847" y="2285623"/>
                  </a:lnTo>
                  <a:lnTo>
                    <a:pt x="2117915" y="2284035"/>
                  </a:lnTo>
                  <a:lnTo>
                    <a:pt x="2134982" y="2278877"/>
                  </a:lnTo>
                  <a:lnTo>
                    <a:pt x="2150461" y="2270147"/>
                  </a:lnTo>
                  <a:lnTo>
                    <a:pt x="2165147" y="2258640"/>
                  </a:lnTo>
                  <a:lnTo>
                    <a:pt x="2171894" y="2250703"/>
                  </a:lnTo>
                  <a:lnTo>
                    <a:pt x="2195709" y="2221340"/>
                  </a:lnTo>
                  <a:lnTo>
                    <a:pt x="2227462" y="2170548"/>
                  </a:lnTo>
                  <a:lnTo>
                    <a:pt x="2260009" y="2089599"/>
                  </a:lnTo>
                  <a:lnTo>
                    <a:pt x="2286602" y="2008650"/>
                  </a:lnTo>
                  <a:lnTo>
                    <a:pt x="2305256" y="1951509"/>
                  </a:lnTo>
                  <a:lnTo>
                    <a:pt x="2330262" y="1866195"/>
                  </a:lnTo>
                  <a:lnTo>
                    <a:pt x="2352489" y="1790404"/>
                  </a:lnTo>
                  <a:lnTo>
                    <a:pt x="2385829" y="1696757"/>
                  </a:lnTo>
                  <a:lnTo>
                    <a:pt x="2412819" y="1632077"/>
                  </a:lnTo>
                  <a:lnTo>
                    <a:pt x="2440603" y="1566207"/>
                  </a:lnTo>
                  <a:lnTo>
                    <a:pt x="2475531" y="1492797"/>
                  </a:lnTo>
                  <a:lnTo>
                    <a:pt x="2497361" y="1453116"/>
                  </a:lnTo>
                  <a:lnTo>
                    <a:pt x="2519191" y="1418991"/>
                  </a:lnTo>
                  <a:lnTo>
                    <a:pt x="2542212" y="1388833"/>
                  </a:lnTo>
                  <a:lnTo>
                    <a:pt x="2581506" y="1344390"/>
                  </a:lnTo>
                  <a:lnTo>
                    <a:pt x="2613656" y="1312646"/>
                  </a:lnTo>
                  <a:lnTo>
                    <a:pt x="2635883" y="1291615"/>
                  </a:lnTo>
                  <a:lnTo>
                    <a:pt x="2682321" y="1254712"/>
                  </a:lnTo>
                  <a:lnTo>
                    <a:pt x="2730744" y="1221776"/>
                  </a:lnTo>
                  <a:lnTo>
                    <a:pt x="2781152" y="1191619"/>
                  </a:lnTo>
                  <a:lnTo>
                    <a:pt x="2858550" y="1148763"/>
                  </a:lnTo>
                  <a:lnTo>
                    <a:pt x="2939520" y="1102337"/>
                  </a:lnTo>
                  <a:lnTo>
                    <a:pt x="2993896" y="1066624"/>
                  </a:lnTo>
                  <a:lnTo>
                    <a:pt x="3021680" y="1047180"/>
                  </a:lnTo>
                  <a:lnTo>
                    <a:pt x="3049067" y="1026546"/>
                  </a:lnTo>
                  <a:lnTo>
                    <a:pt x="3100665" y="984485"/>
                  </a:lnTo>
                  <a:lnTo>
                    <a:pt x="3147898" y="940438"/>
                  </a:lnTo>
                  <a:lnTo>
                    <a:pt x="3191161" y="894012"/>
                  </a:lnTo>
                  <a:lnTo>
                    <a:pt x="3230455" y="846791"/>
                  </a:lnTo>
                  <a:lnTo>
                    <a:pt x="3266177" y="798381"/>
                  </a:lnTo>
                  <a:lnTo>
                    <a:pt x="3297930" y="748383"/>
                  </a:lnTo>
                  <a:lnTo>
                    <a:pt x="3325714" y="697591"/>
                  </a:lnTo>
                  <a:lnTo>
                    <a:pt x="3337621" y="671799"/>
                  </a:lnTo>
                  <a:lnTo>
                    <a:pt x="3343971" y="658307"/>
                  </a:lnTo>
                  <a:lnTo>
                    <a:pt x="3354291" y="628943"/>
                  </a:lnTo>
                  <a:lnTo>
                    <a:pt x="3366992" y="579739"/>
                  </a:lnTo>
                  <a:lnTo>
                    <a:pt x="3379693" y="506726"/>
                  </a:lnTo>
                  <a:lnTo>
                    <a:pt x="3388029" y="431729"/>
                  </a:lnTo>
                  <a:lnTo>
                    <a:pt x="3394379" y="326177"/>
                  </a:lnTo>
                  <a:lnTo>
                    <a:pt x="3395173" y="231737"/>
                  </a:lnTo>
                  <a:lnTo>
                    <a:pt x="3395173" y="221816"/>
                  </a:lnTo>
                  <a:lnTo>
                    <a:pt x="3396364" y="230943"/>
                  </a:lnTo>
                  <a:lnTo>
                    <a:pt x="3403905" y="321019"/>
                  </a:lnTo>
                  <a:lnTo>
                    <a:pt x="3407080" y="423396"/>
                  </a:lnTo>
                  <a:lnTo>
                    <a:pt x="3405493" y="497599"/>
                  </a:lnTo>
                  <a:lnTo>
                    <a:pt x="3399539" y="571009"/>
                  </a:lnTo>
                  <a:lnTo>
                    <a:pt x="3390013" y="622594"/>
                  </a:lnTo>
                  <a:lnTo>
                    <a:pt x="3382075" y="653942"/>
                  </a:lnTo>
                  <a:lnTo>
                    <a:pt x="3377312" y="668624"/>
                  </a:lnTo>
                  <a:lnTo>
                    <a:pt x="3366992" y="697194"/>
                  </a:lnTo>
                  <a:lnTo>
                    <a:pt x="3344765" y="749970"/>
                  </a:lnTo>
                  <a:lnTo>
                    <a:pt x="3320157" y="800365"/>
                  </a:lnTo>
                  <a:lnTo>
                    <a:pt x="3292770" y="848379"/>
                  </a:lnTo>
                  <a:lnTo>
                    <a:pt x="3263002" y="894012"/>
                  </a:lnTo>
                  <a:lnTo>
                    <a:pt x="3230058" y="939248"/>
                  </a:lnTo>
                  <a:lnTo>
                    <a:pt x="3193542" y="984088"/>
                  </a:lnTo>
                  <a:lnTo>
                    <a:pt x="3153454" y="1028927"/>
                  </a:lnTo>
                  <a:lnTo>
                    <a:pt x="3131227" y="1051942"/>
                  </a:lnTo>
                  <a:lnTo>
                    <a:pt x="3109397" y="1074163"/>
                  </a:lnTo>
                  <a:lnTo>
                    <a:pt x="3062959" y="1113051"/>
                  </a:lnTo>
                  <a:lnTo>
                    <a:pt x="3014933" y="1147176"/>
                  </a:lnTo>
                  <a:lnTo>
                    <a:pt x="2964128" y="1178921"/>
                  </a:lnTo>
                  <a:lnTo>
                    <a:pt x="2882761" y="1226935"/>
                  </a:lnTo>
                  <a:lnTo>
                    <a:pt x="2793456" y="1283679"/>
                  </a:lnTo>
                  <a:lnTo>
                    <a:pt x="2729554" y="1329709"/>
                  </a:lnTo>
                  <a:lnTo>
                    <a:pt x="2695816" y="1356295"/>
                  </a:lnTo>
                  <a:lnTo>
                    <a:pt x="2679146" y="1370580"/>
                  </a:lnTo>
                  <a:lnTo>
                    <a:pt x="2646599" y="1404706"/>
                  </a:lnTo>
                  <a:lnTo>
                    <a:pt x="2616434" y="1443990"/>
                  </a:lnTo>
                  <a:lnTo>
                    <a:pt x="2588650" y="1486845"/>
                  </a:lnTo>
                  <a:lnTo>
                    <a:pt x="2562454" y="1533272"/>
                  </a:lnTo>
                  <a:lnTo>
                    <a:pt x="2538243" y="1582079"/>
                  </a:lnTo>
                  <a:lnTo>
                    <a:pt x="2505299" y="1656283"/>
                  </a:lnTo>
                  <a:lnTo>
                    <a:pt x="2469974" y="1752311"/>
                  </a:lnTo>
                  <a:lnTo>
                    <a:pt x="2442587" y="1837228"/>
                  </a:lnTo>
                  <a:lnTo>
                    <a:pt x="2417185" y="1928891"/>
                  </a:lnTo>
                  <a:lnTo>
                    <a:pt x="2414407" y="1942779"/>
                  </a:lnTo>
                  <a:lnTo>
                    <a:pt x="2409247" y="1973730"/>
                  </a:lnTo>
                  <a:lnTo>
                    <a:pt x="2396546" y="2032061"/>
                  </a:lnTo>
                  <a:lnTo>
                    <a:pt x="2380669" y="2087218"/>
                  </a:lnTo>
                  <a:lnTo>
                    <a:pt x="2361618" y="2139597"/>
                  </a:lnTo>
                  <a:lnTo>
                    <a:pt x="2338994" y="2191182"/>
                  </a:lnTo>
                  <a:lnTo>
                    <a:pt x="2313195" y="2241974"/>
                  </a:lnTo>
                  <a:lnTo>
                    <a:pt x="2269534" y="2319352"/>
                  </a:lnTo>
                  <a:lnTo>
                    <a:pt x="2235797" y="2373714"/>
                  </a:lnTo>
                  <a:lnTo>
                    <a:pt x="2219127" y="2400301"/>
                  </a:lnTo>
                  <a:lnTo>
                    <a:pt x="2195709" y="2450299"/>
                  </a:lnTo>
                  <a:lnTo>
                    <a:pt x="2181817" y="2493551"/>
                  </a:lnTo>
                  <a:lnTo>
                    <a:pt x="2174673" y="2531248"/>
                  </a:lnTo>
                  <a:lnTo>
                    <a:pt x="2173482" y="2561405"/>
                  </a:lnTo>
                  <a:lnTo>
                    <a:pt x="2175070" y="2584420"/>
                  </a:lnTo>
                  <a:lnTo>
                    <a:pt x="2180230" y="2606642"/>
                  </a:lnTo>
                  <a:lnTo>
                    <a:pt x="2181817" y="2609419"/>
                  </a:lnTo>
                  <a:lnTo>
                    <a:pt x="2201266" y="2585611"/>
                  </a:lnTo>
                  <a:lnTo>
                    <a:pt x="2314385" y="2441172"/>
                  </a:lnTo>
                  <a:lnTo>
                    <a:pt x="2401706" y="2320542"/>
                  </a:lnTo>
                  <a:lnTo>
                    <a:pt x="2442190" y="2260624"/>
                  </a:lnTo>
                  <a:lnTo>
                    <a:pt x="2472356" y="2212610"/>
                  </a:lnTo>
                  <a:lnTo>
                    <a:pt x="2516016" y="2137613"/>
                  </a:lnTo>
                  <a:lnTo>
                    <a:pt x="2562454" y="2045156"/>
                  </a:lnTo>
                  <a:lnTo>
                    <a:pt x="2594207" y="1975714"/>
                  </a:lnTo>
                  <a:lnTo>
                    <a:pt x="2606115" y="1951509"/>
                  </a:lnTo>
                  <a:lnTo>
                    <a:pt x="2631914" y="1905082"/>
                  </a:lnTo>
                  <a:lnTo>
                    <a:pt x="2659697" y="1861433"/>
                  </a:lnTo>
                  <a:lnTo>
                    <a:pt x="2689466" y="1820165"/>
                  </a:lnTo>
                  <a:lnTo>
                    <a:pt x="2720425" y="1783262"/>
                  </a:lnTo>
                  <a:lnTo>
                    <a:pt x="2750987" y="1750327"/>
                  </a:lnTo>
                  <a:lnTo>
                    <a:pt x="2781549" y="1722153"/>
                  </a:lnTo>
                  <a:lnTo>
                    <a:pt x="2811317" y="1699535"/>
                  </a:lnTo>
                  <a:lnTo>
                    <a:pt x="2825209" y="1690805"/>
                  </a:lnTo>
                  <a:lnTo>
                    <a:pt x="2840292" y="1682869"/>
                  </a:lnTo>
                  <a:lnTo>
                    <a:pt x="2881968" y="1670568"/>
                  </a:lnTo>
                  <a:lnTo>
                    <a:pt x="2934757" y="1662235"/>
                  </a:lnTo>
                  <a:lnTo>
                    <a:pt x="2995087" y="1656680"/>
                  </a:lnTo>
                  <a:lnTo>
                    <a:pt x="3161393" y="1651521"/>
                  </a:lnTo>
                  <a:lnTo>
                    <a:pt x="3277291" y="1651521"/>
                  </a:lnTo>
                  <a:lnTo>
                    <a:pt x="3375724" y="1651124"/>
                  </a:lnTo>
                  <a:lnTo>
                    <a:pt x="3522184" y="1646363"/>
                  </a:lnTo>
                  <a:lnTo>
                    <a:pt x="3641257" y="1633665"/>
                  </a:lnTo>
                  <a:lnTo>
                    <a:pt x="3714686" y="1621760"/>
                  </a:lnTo>
                  <a:lnTo>
                    <a:pt x="3727784" y="1619776"/>
                  </a:lnTo>
                  <a:lnTo>
                    <a:pt x="3754774" y="1611840"/>
                  </a:lnTo>
                  <a:lnTo>
                    <a:pt x="3800022" y="1594380"/>
                  </a:lnTo>
                  <a:lnTo>
                    <a:pt x="3865909" y="1559461"/>
                  </a:lnTo>
                  <a:lnTo>
                    <a:pt x="3934971" y="1512241"/>
                  </a:lnTo>
                  <a:lnTo>
                    <a:pt x="3969899" y="1484464"/>
                  </a:lnTo>
                  <a:lnTo>
                    <a:pt x="3991333" y="1465814"/>
                  </a:lnTo>
                  <a:lnTo>
                    <a:pt x="4034199" y="1424149"/>
                  </a:lnTo>
                  <a:lnTo>
                    <a:pt x="4095323" y="1356692"/>
                  </a:lnTo>
                  <a:lnTo>
                    <a:pt x="4169149" y="1266219"/>
                  </a:lnTo>
                  <a:lnTo>
                    <a:pt x="4231067" y="1189238"/>
                  </a:lnTo>
                  <a:lnTo>
                    <a:pt x="4256469" y="1161858"/>
                  </a:lnTo>
                  <a:lnTo>
                    <a:pt x="4268773" y="1150747"/>
                  </a:lnTo>
                  <a:lnTo>
                    <a:pt x="4296953" y="1130510"/>
                  </a:lnTo>
                  <a:lnTo>
                    <a:pt x="4327119" y="1115035"/>
                  </a:lnTo>
                  <a:lnTo>
                    <a:pt x="4356887" y="1102733"/>
                  </a:lnTo>
                  <a:lnTo>
                    <a:pt x="4421981" y="1083687"/>
                  </a:lnTo>
                  <a:lnTo>
                    <a:pt x="4429592" y="1082685"/>
                  </a:lnTo>
                  <a:lnTo>
                    <a:pt x="4392609" y="1094004"/>
                  </a:lnTo>
                  <a:lnTo>
                    <a:pt x="4355299" y="1112257"/>
                  </a:lnTo>
                  <a:lnTo>
                    <a:pt x="4333469" y="1126145"/>
                  </a:lnTo>
                  <a:lnTo>
                    <a:pt x="4322356" y="1134081"/>
                  </a:lnTo>
                  <a:lnTo>
                    <a:pt x="4297747" y="1157890"/>
                  </a:lnTo>
                  <a:lnTo>
                    <a:pt x="4256469" y="1206698"/>
                  </a:lnTo>
                  <a:lnTo>
                    <a:pt x="4199314" y="1287250"/>
                  </a:lnTo>
                  <a:lnTo>
                    <a:pt x="4145334" y="1372167"/>
                  </a:lnTo>
                  <a:lnTo>
                    <a:pt x="4122313" y="1411054"/>
                  </a:lnTo>
                  <a:lnTo>
                    <a:pt x="4100086" y="1446371"/>
                  </a:lnTo>
                  <a:lnTo>
                    <a:pt x="4054838" y="1508273"/>
                  </a:lnTo>
                  <a:lnTo>
                    <a:pt x="4008400" y="1559461"/>
                  </a:lnTo>
                  <a:lnTo>
                    <a:pt x="3959580" y="1604698"/>
                  </a:lnTo>
                  <a:lnTo>
                    <a:pt x="3933781" y="1625332"/>
                  </a:lnTo>
                  <a:lnTo>
                    <a:pt x="3919889" y="1635649"/>
                  </a:lnTo>
                  <a:lnTo>
                    <a:pt x="3882976" y="1657076"/>
                  </a:lnTo>
                  <a:lnTo>
                    <a:pt x="3834950" y="1679298"/>
                  </a:lnTo>
                  <a:lnTo>
                    <a:pt x="3775810" y="1701122"/>
                  </a:lnTo>
                  <a:lnTo>
                    <a:pt x="3705954" y="1720963"/>
                  </a:lnTo>
                  <a:lnTo>
                    <a:pt x="3626175" y="1738819"/>
                  </a:lnTo>
                  <a:lnTo>
                    <a:pt x="3535679" y="1752707"/>
                  </a:lnTo>
                  <a:lnTo>
                    <a:pt x="3434864" y="1762231"/>
                  </a:lnTo>
                  <a:lnTo>
                    <a:pt x="3380487" y="1764215"/>
                  </a:lnTo>
                  <a:lnTo>
                    <a:pt x="3278084" y="1766596"/>
                  </a:lnTo>
                  <a:lnTo>
                    <a:pt x="3137975" y="1765802"/>
                  </a:lnTo>
                  <a:lnTo>
                    <a:pt x="3064546" y="1767786"/>
                  </a:lnTo>
                  <a:lnTo>
                    <a:pt x="3020886" y="1773342"/>
                  </a:lnTo>
                  <a:lnTo>
                    <a:pt x="2976432" y="1784452"/>
                  </a:lnTo>
                  <a:lnTo>
                    <a:pt x="2927612" y="1801118"/>
                  </a:lnTo>
                  <a:lnTo>
                    <a:pt x="2898638" y="1813419"/>
                  </a:lnTo>
                  <a:lnTo>
                    <a:pt x="2884349" y="1820165"/>
                  </a:lnTo>
                  <a:lnTo>
                    <a:pt x="2856565" y="1837625"/>
                  </a:lnTo>
                  <a:lnTo>
                    <a:pt x="2830766" y="1858656"/>
                  </a:lnTo>
                  <a:lnTo>
                    <a:pt x="2806554" y="1884051"/>
                  </a:lnTo>
                  <a:lnTo>
                    <a:pt x="2773214" y="1926113"/>
                  </a:lnTo>
                  <a:lnTo>
                    <a:pt x="2732729" y="1991984"/>
                  </a:lnTo>
                  <a:lnTo>
                    <a:pt x="2678749" y="2099916"/>
                  </a:lnTo>
                  <a:lnTo>
                    <a:pt x="2628738" y="2210229"/>
                  </a:lnTo>
                  <a:lnTo>
                    <a:pt x="2596192" y="2278480"/>
                  </a:lnTo>
                  <a:lnTo>
                    <a:pt x="2579522" y="2309828"/>
                  </a:lnTo>
                  <a:lnTo>
                    <a:pt x="2532686" y="2393158"/>
                  </a:lnTo>
                  <a:lnTo>
                    <a:pt x="2461639" y="2515772"/>
                  </a:lnTo>
                  <a:lnTo>
                    <a:pt x="2401706" y="2610213"/>
                  </a:lnTo>
                  <a:lnTo>
                    <a:pt x="2335025" y="2709019"/>
                  </a:lnTo>
                  <a:lnTo>
                    <a:pt x="2291364" y="2771318"/>
                  </a:lnTo>
                  <a:lnTo>
                    <a:pt x="2312004" y="2766953"/>
                  </a:lnTo>
                  <a:lnTo>
                    <a:pt x="2447747" y="2726082"/>
                  </a:lnTo>
                  <a:lnTo>
                    <a:pt x="2540227" y="2690369"/>
                  </a:lnTo>
                  <a:lnTo>
                    <a:pt x="2607305" y="2660608"/>
                  </a:lnTo>
                  <a:lnTo>
                    <a:pt x="2641440" y="2643545"/>
                  </a:lnTo>
                  <a:lnTo>
                    <a:pt x="2681131" y="2624101"/>
                  </a:lnTo>
                  <a:lnTo>
                    <a:pt x="2752178" y="2591563"/>
                  </a:lnTo>
                  <a:lnTo>
                    <a:pt x="2842673" y="2554263"/>
                  </a:lnTo>
                  <a:lnTo>
                    <a:pt x="2941107" y="2516566"/>
                  </a:lnTo>
                  <a:lnTo>
                    <a:pt x="3006201" y="2487996"/>
                  </a:lnTo>
                  <a:lnTo>
                    <a:pt x="3049067" y="2465377"/>
                  </a:lnTo>
                  <a:lnTo>
                    <a:pt x="3070500" y="2451886"/>
                  </a:lnTo>
                  <a:lnTo>
                    <a:pt x="3096696" y="2435220"/>
                  </a:lnTo>
                  <a:lnTo>
                    <a:pt x="3139563" y="2403872"/>
                  </a:lnTo>
                  <a:lnTo>
                    <a:pt x="3173697" y="2374905"/>
                  </a:lnTo>
                  <a:lnTo>
                    <a:pt x="3199893" y="2347922"/>
                  </a:lnTo>
                  <a:lnTo>
                    <a:pt x="3231249" y="2309431"/>
                  </a:lnTo>
                  <a:lnTo>
                    <a:pt x="3266574" y="2263005"/>
                  </a:lnTo>
                  <a:lnTo>
                    <a:pt x="3287213" y="2241180"/>
                  </a:lnTo>
                  <a:lnTo>
                    <a:pt x="3298724" y="2229673"/>
                  </a:lnTo>
                  <a:lnTo>
                    <a:pt x="3324920" y="2207054"/>
                  </a:lnTo>
                  <a:lnTo>
                    <a:pt x="3356276" y="2184833"/>
                  </a:lnTo>
                  <a:lnTo>
                    <a:pt x="3391998" y="2163802"/>
                  </a:lnTo>
                  <a:lnTo>
                    <a:pt x="3433276" y="2144755"/>
                  </a:lnTo>
                  <a:lnTo>
                    <a:pt x="3481303" y="2128883"/>
                  </a:lnTo>
                  <a:lnTo>
                    <a:pt x="3534489" y="2116582"/>
                  </a:lnTo>
                  <a:lnTo>
                    <a:pt x="3594819" y="2108249"/>
                  </a:lnTo>
                  <a:lnTo>
                    <a:pt x="3627763" y="2106662"/>
                  </a:lnTo>
                  <a:lnTo>
                    <a:pt x="3658722" y="2105868"/>
                  </a:lnTo>
                  <a:lnTo>
                    <a:pt x="3713098" y="2107852"/>
                  </a:lnTo>
                  <a:lnTo>
                    <a:pt x="3757949" y="2113011"/>
                  </a:lnTo>
                  <a:lnTo>
                    <a:pt x="3794068" y="2120550"/>
                  </a:lnTo>
                  <a:lnTo>
                    <a:pt x="3834156" y="2132851"/>
                  </a:lnTo>
                  <a:lnTo>
                    <a:pt x="3859955" y="2145946"/>
                  </a:lnTo>
                  <a:lnTo>
                    <a:pt x="3861940" y="2147533"/>
                  </a:lnTo>
                  <a:lnTo>
                    <a:pt x="3853208" y="2146343"/>
                  </a:lnTo>
                  <a:lnTo>
                    <a:pt x="3765490" y="2141184"/>
                  </a:lnTo>
                  <a:lnTo>
                    <a:pt x="3667454" y="2141184"/>
                  </a:lnTo>
                  <a:lnTo>
                    <a:pt x="3597597" y="2145946"/>
                  </a:lnTo>
                  <a:lnTo>
                    <a:pt x="3528932" y="2156263"/>
                  </a:lnTo>
                  <a:lnTo>
                    <a:pt x="3482096" y="2168564"/>
                  </a:lnTo>
                  <a:lnTo>
                    <a:pt x="3453916" y="2178881"/>
                  </a:lnTo>
                  <a:lnTo>
                    <a:pt x="3441215" y="2185627"/>
                  </a:lnTo>
                  <a:lnTo>
                    <a:pt x="3417003" y="2198325"/>
                  </a:lnTo>
                  <a:lnTo>
                    <a:pt x="3376121" y="2228482"/>
                  </a:lnTo>
                  <a:lnTo>
                    <a:pt x="3342781" y="2261417"/>
                  </a:lnTo>
                  <a:lnTo>
                    <a:pt x="3313806" y="2296337"/>
                  </a:lnTo>
                  <a:lnTo>
                    <a:pt x="3276894" y="2351096"/>
                  </a:lnTo>
                  <a:lnTo>
                    <a:pt x="3240775" y="2403872"/>
                  </a:lnTo>
                  <a:lnTo>
                    <a:pt x="3213785" y="2436807"/>
                  </a:lnTo>
                  <a:lnTo>
                    <a:pt x="3198702" y="2451886"/>
                  </a:lnTo>
                  <a:lnTo>
                    <a:pt x="3180047" y="2469346"/>
                  </a:lnTo>
                  <a:lnTo>
                    <a:pt x="3141150" y="2501090"/>
                  </a:lnTo>
                  <a:lnTo>
                    <a:pt x="3080026" y="2543946"/>
                  </a:lnTo>
                  <a:lnTo>
                    <a:pt x="2949839" y="2618943"/>
                  </a:lnTo>
                  <a:lnTo>
                    <a:pt x="2888932" y="2652474"/>
                  </a:lnTo>
                  <a:lnTo>
                    <a:pt x="2891235" y="2657078"/>
                  </a:lnTo>
                  <a:lnTo>
                    <a:pt x="2896791" y="2664619"/>
                  </a:lnTo>
                  <a:lnTo>
                    <a:pt x="2915047" y="2681685"/>
                  </a:lnTo>
                  <a:lnTo>
                    <a:pt x="2940447" y="2697957"/>
                  </a:lnTo>
                  <a:lnTo>
                    <a:pt x="2973388" y="2713435"/>
                  </a:lnTo>
                  <a:lnTo>
                    <a:pt x="2992438" y="2720182"/>
                  </a:lnTo>
                  <a:lnTo>
                    <a:pt x="3012678" y="2725738"/>
                  </a:lnTo>
                  <a:lnTo>
                    <a:pt x="3056731" y="2736057"/>
                  </a:lnTo>
                  <a:lnTo>
                    <a:pt x="3105150" y="2744391"/>
                  </a:lnTo>
                  <a:lnTo>
                    <a:pt x="3156347" y="2749550"/>
                  </a:lnTo>
                  <a:lnTo>
                    <a:pt x="3182938" y="2751535"/>
                  </a:lnTo>
                  <a:lnTo>
                    <a:pt x="3209528" y="2752725"/>
                  </a:lnTo>
                  <a:lnTo>
                    <a:pt x="3264694" y="2751535"/>
                  </a:lnTo>
                  <a:lnTo>
                    <a:pt x="3292872" y="2749154"/>
                  </a:lnTo>
                  <a:lnTo>
                    <a:pt x="3350022" y="2744788"/>
                  </a:lnTo>
                  <a:lnTo>
                    <a:pt x="3408363" y="2737644"/>
                  </a:lnTo>
                  <a:lnTo>
                    <a:pt x="3465910" y="2730897"/>
                  </a:lnTo>
                  <a:lnTo>
                    <a:pt x="3581003" y="2719388"/>
                  </a:lnTo>
                  <a:lnTo>
                    <a:pt x="3636566" y="2716610"/>
                  </a:lnTo>
                  <a:lnTo>
                    <a:pt x="3664347" y="2715419"/>
                  </a:lnTo>
                  <a:lnTo>
                    <a:pt x="3717528" y="2718594"/>
                  </a:lnTo>
                  <a:lnTo>
                    <a:pt x="3767931" y="2726928"/>
                  </a:lnTo>
                  <a:lnTo>
                    <a:pt x="3813572" y="2739628"/>
                  </a:lnTo>
                  <a:lnTo>
                    <a:pt x="3834210" y="2748360"/>
                  </a:lnTo>
                  <a:lnTo>
                    <a:pt x="3854053" y="2757885"/>
                  </a:lnTo>
                  <a:lnTo>
                    <a:pt x="3888581" y="2777729"/>
                  </a:lnTo>
                  <a:lnTo>
                    <a:pt x="3931047" y="2808685"/>
                  </a:lnTo>
                  <a:lnTo>
                    <a:pt x="3952081" y="2826147"/>
                  </a:lnTo>
                  <a:lnTo>
                    <a:pt x="3984228" y="2855516"/>
                  </a:lnTo>
                  <a:lnTo>
                    <a:pt x="3990975" y="2862263"/>
                  </a:lnTo>
                  <a:lnTo>
                    <a:pt x="3983831" y="2855913"/>
                  </a:lnTo>
                  <a:lnTo>
                    <a:pt x="3949700" y="2828132"/>
                  </a:lnTo>
                  <a:lnTo>
                    <a:pt x="3928269" y="2811860"/>
                  </a:lnTo>
                  <a:lnTo>
                    <a:pt x="3885010" y="2783682"/>
                  </a:lnTo>
                  <a:lnTo>
                    <a:pt x="3850085" y="2765425"/>
                  </a:lnTo>
                  <a:lnTo>
                    <a:pt x="3830638" y="2757885"/>
                  </a:lnTo>
                  <a:lnTo>
                    <a:pt x="3810000" y="2750741"/>
                  </a:lnTo>
                  <a:lnTo>
                    <a:pt x="3765153" y="2740422"/>
                  </a:lnTo>
                  <a:lnTo>
                    <a:pt x="3716338" y="2734469"/>
                  </a:lnTo>
                  <a:lnTo>
                    <a:pt x="3664347" y="2734469"/>
                  </a:lnTo>
                  <a:lnTo>
                    <a:pt x="3637756" y="2737247"/>
                  </a:lnTo>
                  <a:lnTo>
                    <a:pt x="3582988" y="2742407"/>
                  </a:lnTo>
                  <a:lnTo>
                    <a:pt x="3469878" y="2759869"/>
                  </a:lnTo>
                  <a:lnTo>
                    <a:pt x="3412331" y="2769791"/>
                  </a:lnTo>
                  <a:lnTo>
                    <a:pt x="3354785" y="2779316"/>
                  </a:lnTo>
                  <a:lnTo>
                    <a:pt x="3296444" y="2786460"/>
                  </a:lnTo>
                  <a:lnTo>
                    <a:pt x="3267869" y="2790825"/>
                  </a:lnTo>
                  <a:lnTo>
                    <a:pt x="3210322" y="2795191"/>
                  </a:lnTo>
                  <a:lnTo>
                    <a:pt x="3181747" y="2794794"/>
                  </a:lnTo>
                  <a:lnTo>
                    <a:pt x="3153966" y="2794794"/>
                  </a:lnTo>
                  <a:lnTo>
                    <a:pt x="3099991" y="2791619"/>
                  </a:lnTo>
                  <a:lnTo>
                    <a:pt x="3048794" y="2786063"/>
                  </a:lnTo>
                  <a:lnTo>
                    <a:pt x="3000375" y="2777332"/>
                  </a:lnTo>
                  <a:lnTo>
                    <a:pt x="2977753" y="2771775"/>
                  </a:lnTo>
                  <a:lnTo>
                    <a:pt x="2955528" y="2765425"/>
                  </a:lnTo>
                  <a:lnTo>
                    <a:pt x="2915047" y="2749154"/>
                  </a:lnTo>
                  <a:lnTo>
                    <a:pt x="2880122" y="2728913"/>
                  </a:lnTo>
                  <a:lnTo>
                    <a:pt x="2851547" y="2705497"/>
                  </a:lnTo>
                  <a:lnTo>
                    <a:pt x="2841228" y="2692003"/>
                  </a:lnTo>
                  <a:lnTo>
                    <a:pt x="2834672" y="2681871"/>
                  </a:lnTo>
                  <a:lnTo>
                    <a:pt x="2809730" y="2695130"/>
                  </a:lnTo>
                  <a:lnTo>
                    <a:pt x="2726378" y="2736399"/>
                  </a:lnTo>
                  <a:lnTo>
                    <a:pt x="2668826" y="2766953"/>
                  </a:lnTo>
                  <a:lnTo>
                    <a:pt x="2609687" y="2804253"/>
                  </a:lnTo>
                  <a:lnTo>
                    <a:pt x="2550150" y="2849092"/>
                  </a:lnTo>
                  <a:lnTo>
                    <a:pt x="2506490" y="2889567"/>
                  </a:lnTo>
                  <a:lnTo>
                    <a:pt x="2477516" y="2920518"/>
                  </a:lnTo>
                  <a:lnTo>
                    <a:pt x="2448541" y="2954247"/>
                  </a:lnTo>
                  <a:lnTo>
                    <a:pt x="2421551" y="2991944"/>
                  </a:lnTo>
                  <a:lnTo>
                    <a:pt x="2407659" y="3011784"/>
                  </a:lnTo>
                  <a:lnTo>
                    <a:pt x="2393767" y="3034006"/>
                  </a:lnTo>
                  <a:lnTo>
                    <a:pt x="2368762" y="3079242"/>
                  </a:lnTo>
                  <a:lnTo>
                    <a:pt x="2347726" y="3126066"/>
                  </a:lnTo>
                  <a:lnTo>
                    <a:pt x="2329865" y="3174079"/>
                  </a:lnTo>
                  <a:lnTo>
                    <a:pt x="2315576" y="3222887"/>
                  </a:lnTo>
                  <a:lnTo>
                    <a:pt x="2303669" y="3272885"/>
                  </a:lnTo>
                  <a:lnTo>
                    <a:pt x="2290571" y="3348676"/>
                  </a:lnTo>
                  <a:lnTo>
                    <a:pt x="2281839" y="3452243"/>
                  </a:lnTo>
                  <a:lnTo>
                    <a:pt x="2279457" y="3557794"/>
                  </a:lnTo>
                  <a:lnTo>
                    <a:pt x="2284220" y="3716915"/>
                  </a:lnTo>
                  <a:lnTo>
                    <a:pt x="2289777" y="3822466"/>
                  </a:lnTo>
                  <a:lnTo>
                    <a:pt x="2293349" y="3878416"/>
                  </a:lnTo>
                  <a:lnTo>
                    <a:pt x="2307241" y="4016903"/>
                  </a:lnTo>
                  <a:lnTo>
                    <a:pt x="2337406" y="4258163"/>
                  </a:lnTo>
                  <a:lnTo>
                    <a:pt x="2407659" y="4721637"/>
                  </a:lnTo>
                  <a:lnTo>
                    <a:pt x="2422345" y="4810125"/>
                  </a:lnTo>
                  <a:lnTo>
                    <a:pt x="1739262" y="4810125"/>
                  </a:lnTo>
                  <a:lnTo>
                    <a:pt x="1857144" y="4274432"/>
                  </a:lnTo>
                  <a:lnTo>
                    <a:pt x="1866273" y="4218085"/>
                  </a:lnTo>
                  <a:lnTo>
                    <a:pt x="1908346" y="3914129"/>
                  </a:lnTo>
                  <a:lnTo>
                    <a:pt x="1926604" y="3748263"/>
                  </a:lnTo>
                  <a:lnTo>
                    <a:pt x="1934145" y="3649060"/>
                  </a:lnTo>
                  <a:lnTo>
                    <a:pt x="1935733" y="3606602"/>
                  </a:lnTo>
                  <a:lnTo>
                    <a:pt x="1936923" y="3565730"/>
                  </a:lnTo>
                  <a:lnTo>
                    <a:pt x="1933351" y="3491924"/>
                  </a:lnTo>
                  <a:lnTo>
                    <a:pt x="1923825" y="3424863"/>
                  </a:lnTo>
                  <a:lnTo>
                    <a:pt x="1909933" y="3365342"/>
                  </a:lnTo>
                  <a:lnTo>
                    <a:pt x="1891675" y="3312169"/>
                  </a:lnTo>
                  <a:lnTo>
                    <a:pt x="1869448" y="3264552"/>
                  </a:lnTo>
                  <a:lnTo>
                    <a:pt x="1843252" y="3222490"/>
                  </a:lnTo>
                  <a:lnTo>
                    <a:pt x="1814278" y="3184397"/>
                  </a:lnTo>
                  <a:lnTo>
                    <a:pt x="1782525" y="3149080"/>
                  </a:lnTo>
                  <a:lnTo>
                    <a:pt x="1749185" y="3117733"/>
                  </a:lnTo>
                  <a:lnTo>
                    <a:pt x="1695602" y="3074877"/>
                  </a:lnTo>
                  <a:lnTo>
                    <a:pt x="1621776" y="3021705"/>
                  </a:lnTo>
                  <a:lnTo>
                    <a:pt x="1548348" y="2968929"/>
                  </a:lnTo>
                  <a:lnTo>
                    <a:pt x="1513420" y="2940359"/>
                  </a:lnTo>
                  <a:lnTo>
                    <a:pt x="1448723" y="2884409"/>
                  </a:lnTo>
                  <a:lnTo>
                    <a:pt x="1346320" y="2793936"/>
                  </a:lnTo>
                  <a:lnTo>
                    <a:pt x="1275273" y="2733224"/>
                  </a:lnTo>
                  <a:lnTo>
                    <a:pt x="1200654" y="2674496"/>
                  </a:lnTo>
                  <a:lnTo>
                    <a:pt x="1123654" y="2620927"/>
                  </a:lnTo>
                  <a:lnTo>
                    <a:pt x="1062926" y="2585611"/>
                  </a:lnTo>
                  <a:lnTo>
                    <a:pt x="1021648" y="2563786"/>
                  </a:lnTo>
                  <a:lnTo>
                    <a:pt x="979575" y="2545533"/>
                  </a:lnTo>
                  <a:lnTo>
                    <a:pt x="935518" y="2529661"/>
                  </a:lnTo>
                  <a:lnTo>
                    <a:pt x="914085" y="2522915"/>
                  </a:lnTo>
                  <a:lnTo>
                    <a:pt x="871218" y="2511011"/>
                  </a:lnTo>
                  <a:lnTo>
                    <a:pt x="797790" y="2495932"/>
                  </a:lnTo>
                  <a:lnTo>
                    <a:pt x="735475" y="2489583"/>
                  </a:lnTo>
                  <a:lnTo>
                    <a:pt x="679908" y="2487996"/>
                  </a:lnTo>
                  <a:lnTo>
                    <a:pt x="601716" y="2488789"/>
                  </a:lnTo>
                  <a:lnTo>
                    <a:pt x="514793" y="2484821"/>
                  </a:lnTo>
                  <a:lnTo>
                    <a:pt x="446127" y="2474504"/>
                  </a:lnTo>
                  <a:lnTo>
                    <a:pt x="406436" y="2465377"/>
                  </a:lnTo>
                  <a:lnTo>
                    <a:pt x="369920" y="2455854"/>
                  </a:lnTo>
                  <a:lnTo>
                    <a:pt x="306415" y="2436410"/>
                  </a:lnTo>
                  <a:lnTo>
                    <a:pt x="252832" y="2414983"/>
                  </a:lnTo>
                  <a:lnTo>
                    <a:pt x="207584" y="2390777"/>
                  </a:lnTo>
                  <a:lnTo>
                    <a:pt x="170274" y="2364588"/>
                  </a:lnTo>
                  <a:lnTo>
                    <a:pt x="138125" y="2335224"/>
                  </a:lnTo>
                  <a:lnTo>
                    <a:pt x="111135" y="2303082"/>
                  </a:lnTo>
                  <a:lnTo>
                    <a:pt x="86923" y="2268163"/>
                  </a:lnTo>
                  <a:lnTo>
                    <a:pt x="75413" y="2249116"/>
                  </a:lnTo>
                  <a:lnTo>
                    <a:pt x="66681" y="2233244"/>
                  </a:lnTo>
                  <a:lnTo>
                    <a:pt x="53980" y="2201896"/>
                  </a:lnTo>
                  <a:lnTo>
                    <a:pt x="46835" y="2171738"/>
                  </a:lnTo>
                  <a:lnTo>
                    <a:pt x="43660" y="2143962"/>
                  </a:lnTo>
                  <a:lnTo>
                    <a:pt x="44057" y="2108646"/>
                  </a:lnTo>
                  <a:lnTo>
                    <a:pt x="48423" y="2080472"/>
                  </a:lnTo>
                  <a:lnTo>
                    <a:pt x="49217" y="2077298"/>
                  </a:lnTo>
                  <a:lnTo>
                    <a:pt x="50408" y="2091186"/>
                  </a:lnTo>
                  <a:lnTo>
                    <a:pt x="65093" y="2153088"/>
                  </a:lnTo>
                  <a:lnTo>
                    <a:pt x="75016" y="2180865"/>
                  </a:lnTo>
                  <a:lnTo>
                    <a:pt x="87717" y="2208642"/>
                  </a:lnTo>
                  <a:lnTo>
                    <a:pt x="104784" y="2234434"/>
                  </a:lnTo>
                  <a:lnTo>
                    <a:pt x="114707" y="2245545"/>
                  </a:lnTo>
                  <a:lnTo>
                    <a:pt x="124233" y="2255862"/>
                  </a:lnTo>
                  <a:lnTo>
                    <a:pt x="151620" y="2278877"/>
                  </a:lnTo>
                  <a:lnTo>
                    <a:pt x="186548" y="2304273"/>
                  </a:lnTo>
                  <a:lnTo>
                    <a:pt x="229811" y="2329272"/>
                  </a:lnTo>
                  <a:lnTo>
                    <a:pt x="280616" y="2354271"/>
                  </a:lnTo>
                  <a:lnTo>
                    <a:pt x="339358" y="2375698"/>
                  </a:lnTo>
                  <a:lnTo>
                    <a:pt x="405245" y="2393555"/>
                  </a:lnTo>
                  <a:lnTo>
                    <a:pt x="478277" y="2406253"/>
                  </a:lnTo>
                  <a:lnTo>
                    <a:pt x="517571" y="2409824"/>
                  </a:lnTo>
                  <a:lnTo>
                    <a:pt x="553293" y="2411411"/>
                  </a:lnTo>
                  <a:lnTo>
                    <a:pt x="658077" y="2410618"/>
                  </a:lnTo>
                  <a:lnTo>
                    <a:pt x="789058" y="2412205"/>
                  </a:lnTo>
                  <a:lnTo>
                    <a:pt x="895430" y="2420538"/>
                  </a:lnTo>
                  <a:lnTo>
                    <a:pt x="967271" y="2430061"/>
                  </a:lnTo>
                  <a:lnTo>
                    <a:pt x="1002596" y="2437601"/>
                  </a:lnTo>
                  <a:lnTo>
                    <a:pt x="1037524" y="2445537"/>
                  </a:lnTo>
                  <a:lnTo>
                    <a:pt x="1109762" y="2470536"/>
                  </a:lnTo>
                  <a:lnTo>
                    <a:pt x="1183190" y="2503471"/>
                  </a:lnTo>
                  <a:lnTo>
                    <a:pt x="1257809" y="2544343"/>
                  </a:lnTo>
                  <a:lnTo>
                    <a:pt x="1332825" y="2591563"/>
                  </a:lnTo>
                  <a:lnTo>
                    <a:pt x="1407842" y="2643545"/>
                  </a:lnTo>
                  <a:lnTo>
                    <a:pt x="1482461" y="2700289"/>
                  </a:lnTo>
                  <a:lnTo>
                    <a:pt x="1555492" y="2759414"/>
                  </a:lnTo>
                  <a:lnTo>
                    <a:pt x="1592008" y="2789571"/>
                  </a:lnTo>
                  <a:lnTo>
                    <a:pt x="1626936" y="2818935"/>
                  </a:lnTo>
                  <a:lnTo>
                    <a:pt x="1687267" y="2866552"/>
                  </a:lnTo>
                  <a:lnTo>
                    <a:pt x="1758710" y="2917344"/>
                  </a:lnTo>
                  <a:lnTo>
                    <a:pt x="1818644" y="2951866"/>
                  </a:lnTo>
                  <a:lnTo>
                    <a:pt x="1845237" y="2962580"/>
                  </a:lnTo>
                  <a:lnTo>
                    <a:pt x="1847221" y="2962977"/>
                  </a:lnTo>
                  <a:lnTo>
                    <a:pt x="1789669" y="2876869"/>
                  </a:lnTo>
                  <a:lnTo>
                    <a:pt x="1692426" y="2740367"/>
                  </a:lnTo>
                  <a:lnTo>
                    <a:pt x="1612647" y="2639974"/>
                  </a:lnTo>
                  <a:lnTo>
                    <a:pt x="1547951" y="2568548"/>
                  </a:lnTo>
                  <a:lnTo>
                    <a:pt x="1494368" y="2518550"/>
                  </a:lnTo>
                  <a:lnTo>
                    <a:pt x="1448723" y="2483234"/>
                  </a:lnTo>
                  <a:lnTo>
                    <a:pt x="1407445" y="2454267"/>
                  </a:lnTo>
                  <a:lnTo>
                    <a:pt x="1367357" y="2425300"/>
                  </a:lnTo>
                  <a:lnTo>
                    <a:pt x="1346320" y="2408237"/>
                  </a:lnTo>
                  <a:lnTo>
                    <a:pt x="1326078" y="2391571"/>
                  </a:lnTo>
                  <a:lnTo>
                    <a:pt x="1260191" y="2349509"/>
                  </a:lnTo>
                  <a:lnTo>
                    <a:pt x="1169695" y="2299511"/>
                  </a:lnTo>
                  <a:lnTo>
                    <a:pt x="1059751" y="2247529"/>
                  </a:lnTo>
                  <a:lnTo>
                    <a:pt x="936312" y="2197134"/>
                  </a:lnTo>
                  <a:lnTo>
                    <a:pt x="837481" y="2164199"/>
                  </a:lnTo>
                  <a:lnTo>
                    <a:pt x="770403" y="2145152"/>
                  </a:lnTo>
                  <a:lnTo>
                    <a:pt x="703325" y="2129280"/>
                  </a:lnTo>
                  <a:lnTo>
                    <a:pt x="636644" y="2117375"/>
                  </a:lnTo>
                  <a:lnTo>
                    <a:pt x="570757" y="2109836"/>
                  </a:lnTo>
                  <a:lnTo>
                    <a:pt x="507648" y="2107455"/>
                  </a:lnTo>
                  <a:lnTo>
                    <a:pt x="476689" y="2108249"/>
                  </a:lnTo>
                  <a:lnTo>
                    <a:pt x="401673" y="2111820"/>
                  </a:lnTo>
                  <a:lnTo>
                    <a:pt x="315147" y="2111027"/>
                  </a:lnTo>
                  <a:lnTo>
                    <a:pt x="268311" y="2105074"/>
                  </a:lnTo>
                  <a:lnTo>
                    <a:pt x="227826" y="2093964"/>
                  </a:lnTo>
                  <a:lnTo>
                    <a:pt x="192501" y="2075710"/>
                  </a:lnTo>
                  <a:lnTo>
                    <a:pt x="158367" y="2049521"/>
                  </a:lnTo>
                  <a:lnTo>
                    <a:pt x="125423" y="2013808"/>
                  </a:lnTo>
                  <a:lnTo>
                    <a:pt x="107959" y="1991587"/>
                  </a:lnTo>
                  <a:lnTo>
                    <a:pt x="77794" y="1949922"/>
                  </a:lnTo>
                  <a:lnTo>
                    <a:pt x="35325" y="1884051"/>
                  </a:lnTo>
                  <a:lnTo>
                    <a:pt x="3175" y="1822149"/>
                  </a:lnTo>
                  <a:lnTo>
                    <a:pt x="0" y="1814610"/>
                  </a:lnTo>
                  <a:lnTo>
                    <a:pt x="11907" y="1832069"/>
                  </a:lnTo>
                  <a:lnTo>
                    <a:pt x="82160" y="1926113"/>
                  </a:lnTo>
                  <a:lnTo>
                    <a:pt x="127408" y="1976111"/>
                  </a:lnTo>
                  <a:lnTo>
                    <a:pt x="158367" y="2005475"/>
                  </a:lnTo>
                  <a:lnTo>
                    <a:pt x="173847" y="2017776"/>
                  </a:lnTo>
                  <a:lnTo>
                    <a:pt x="188135" y="2028093"/>
                  </a:lnTo>
                  <a:lnTo>
                    <a:pt x="217904" y="2041982"/>
                  </a:lnTo>
                  <a:lnTo>
                    <a:pt x="248069" y="2049521"/>
                  </a:lnTo>
                  <a:lnTo>
                    <a:pt x="278234" y="2051902"/>
                  </a:lnTo>
                  <a:lnTo>
                    <a:pt x="323879" y="2047537"/>
                  </a:lnTo>
                  <a:lnTo>
                    <a:pt x="388972" y="2035633"/>
                  </a:lnTo>
                  <a:lnTo>
                    <a:pt x="422709" y="2030474"/>
                  </a:lnTo>
                  <a:lnTo>
                    <a:pt x="461210" y="2026109"/>
                  </a:lnTo>
                  <a:lnTo>
                    <a:pt x="538607" y="2021348"/>
                  </a:lnTo>
                  <a:lnTo>
                    <a:pt x="613623" y="2021744"/>
                  </a:lnTo>
                  <a:lnTo>
                    <a:pt x="687846" y="2026903"/>
                  </a:lnTo>
                  <a:lnTo>
                    <a:pt x="759290" y="2036426"/>
                  </a:lnTo>
                  <a:lnTo>
                    <a:pt x="829146" y="2048727"/>
                  </a:lnTo>
                  <a:lnTo>
                    <a:pt x="896224" y="2064600"/>
                  </a:lnTo>
                  <a:lnTo>
                    <a:pt x="960523" y="2082456"/>
                  </a:lnTo>
                  <a:lnTo>
                    <a:pt x="1051019" y="2113011"/>
                  </a:lnTo>
                  <a:lnTo>
                    <a:pt x="1158979" y="2157056"/>
                  </a:lnTo>
                  <a:lnTo>
                    <a:pt x="1250665" y="2200705"/>
                  </a:lnTo>
                  <a:lnTo>
                    <a:pt x="1323696" y="2239990"/>
                  </a:lnTo>
                  <a:lnTo>
                    <a:pt x="1351480" y="2255465"/>
                  </a:lnTo>
                  <a:lnTo>
                    <a:pt x="1442770" y="2307844"/>
                  </a:lnTo>
                  <a:lnTo>
                    <a:pt x="1529296" y="2358636"/>
                  </a:lnTo>
                  <a:lnTo>
                    <a:pt x="1599946" y="2405459"/>
                  </a:lnTo>
                  <a:lnTo>
                    <a:pt x="1650751" y="2440378"/>
                  </a:lnTo>
                  <a:lnTo>
                    <a:pt x="1705921" y="2479266"/>
                  </a:lnTo>
                  <a:lnTo>
                    <a:pt x="1795226" y="2545533"/>
                  </a:lnTo>
                  <a:lnTo>
                    <a:pt x="1880562" y="2614578"/>
                  </a:lnTo>
                  <a:lnTo>
                    <a:pt x="1891675" y="2624101"/>
                  </a:lnTo>
                  <a:lnTo>
                    <a:pt x="1879768" y="2601086"/>
                  </a:lnTo>
                  <a:lnTo>
                    <a:pt x="1820628" y="2481647"/>
                  </a:lnTo>
                  <a:lnTo>
                    <a:pt x="1783319" y="2402285"/>
                  </a:lnTo>
                  <a:lnTo>
                    <a:pt x="1772205" y="2374111"/>
                  </a:lnTo>
                  <a:lnTo>
                    <a:pt x="1760695" y="2341970"/>
                  </a:lnTo>
                  <a:lnTo>
                    <a:pt x="1734102" y="2245148"/>
                  </a:lnTo>
                  <a:lnTo>
                    <a:pt x="1697189" y="2097932"/>
                  </a:lnTo>
                  <a:lnTo>
                    <a:pt x="1690442" y="2069361"/>
                  </a:lnTo>
                  <a:lnTo>
                    <a:pt x="1655514" y="2056664"/>
                  </a:lnTo>
                  <a:lnTo>
                    <a:pt x="1499131" y="1991587"/>
                  </a:lnTo>
                  <a:lnTo>
                    <a:pt x="1428878" y="1958652"/>
                  </a:lnTo>
                  <a:lnTo>
                    <a:pt x="1359418" y="1922145"/>
                  </a:lnTo>
                  <a:lnTo>
                    <a:pt x="1295119" y="1882861"/>
                  </a:lnTo>
                  <a:lnTo>
                    <a:pt x="1267335" y="1863021"/>
                  </a:lnTo>
                  <a:lnTo>
                    <a:pt x="1239155" y="1842386"/>
                  </a:lnTo>
                  <a:lnTo>
                    <a:pt x="1167314" y="1801118"/>
                  </a:lnTo>
                  <a:lnTo>
                    <a:pt x="1081184" y="1761834"/>
                  </a:lnTo>
                  <a:lnTo>
                    <a:pt x="986719" y="1724931"/>
                  </a:lnTo>
                  <a:lnTo>
                    <a:pt x="887492" y="1693186"/>
                  </a:lnTo>
                  <a:lnTo>
                    <a:pt x="787867" y="1668584"/>
                  </a:lnTo>
                  <a:lnTo>
                    <a:pt x="693799" y="1652711"/>
                  </a:lnTo>
                  <a:lnTo>
                    <a:pt x="630294" y="1647950"/>
                  </a:lnTo>
                  <a:lnTo>
                    <a:pt x="591000" y="1648347"/>
                  </a:lnTo>
                  <a:lnTo>
                    <a:pt x="573536" y="1649934"/>
                  </a:lnTo>
                  <a:lnTo>
                    <a:pt x="556071" y="1651918"/>
                  </a:lnTo>
                  <a:lnTo>
                    <a:pt x="522731" y="1658267"/>
                  </a:lnTo>
                  <a:lnTo>
                    <a:pt x="476292" y="1672155"/>
                  </a:lnTo>
                  <a:lnTo>
                    <a:pt x="421122" y="1696361"/>
                  </a:lnTo>
                  <a:lnTo>
                    <a:pt x="373890" y="1724534"/>
                  </a:lnTo>
                  <a:lnTo>
                    <a:pt x="335786" y="1753501"/>
                  </a:lnTo>
                  <a:lnTo>
                    <a:pt x="306415" y="1779691"/>
                  </a:lnTo>
                  <a:lnTo>
                    <a:pt x="278631" y="1809054"/>
                  </a:lnTo>
                  <a:lnTo>
                    <a:pt x="275059" y="1813419"/>
                  </a:lnTo>
                  <a:lnTo>
                    <a:pt x="285378" y="1799134"/>
                  </a:lnTo>
                  <a:lnTo>
                    <a:pt x="349281" y="1722947"/>
                  </a:lnTo>
                  <a:lnTo>
                    <a:pt x="389766" y="1684456"/>
                  </a:lnTo>
                  <a:lnTo>
                    <a:pt x="418343" y="1662235"/>
                  </a:lnTo>
                  <a:lnTo>
                    <a:pt x="432632" y="1653505"/>
                  </a:lnTo>
                  <a:lnTo>
                    <a:pt x="458828" y="1639220"/>
                  </a:lnTo>
                  <a:lnTo>
                    <a:pt x="500504" y="1621760"/>
                  </a:lnTo>
                  <a:lnTo>
                    <a:pt x="530669" y="1611840"/>
                  </a:lnTo>
                  <a:lnTo>
                    <a:pt x="563613" y="1604301"/>
                  </a:lnTo>
                  <a:lnTo>
                    <a:pt x="600129" y="1598745"/>
                  </a:lnTo>
                  <a:lnTo>
                    <a:pt x="662840" y="1592793"/>
                  </a:lnTo>
                  <a:lnTo>
                    <a:pt x="712454" y="1592396"/>
                  </a:lnTo>
                  <a:lnTo>
                    <a:pt x="764053" y="1592793"/>
                  </a:lnTo>
                  <a:lnTo>
                    <a:pt x="865662" y="1599539"/>
                  </a:lnTo>
                  <a:lnTo>
                    <a:pt x="943853" y="1611443"/>
                  </a:lnTo>
                  <a:lnTo>
                    <a:pt x="997833" y="1622951"/>
                  </a:lnTo>
                  <a:lnTo>
                    <a:pt x="1054591" y="1637236"/>
                  </a:lnTo>
                  <a:lnTo>
                    <a:pt x="1113731" y="1655886"/>
                  </a:lnTo>
                  <a:lnTo>
                    <a:pt x="1145087" y="1665806"/>
                  </a:lnTo>
                  <a:lnTo>
                    <a:pt x="1174061" y="1675726"/>
                  </a:lnTo>
                  <a:lnTo>
                    <a:pt x="1204226" y="1680885"/>
                  </a:lnTo>
                  <a:lnTo>
                    <a:pt x="1218118" y="1680488"/>
                  </a:lnTo>
                  <a:lnTo>
                    <a:pt x="1228041" y="1676123"/>
                  </a:lnTo>
                  <a:lnTo>
                    <a:pt x="1233201" y="1669774"/>
                  </a:lnTo>
                  <a:lnTo>
                    <a:pt x="1234392" y="1659854"/>
                  </a:lnTo>
                  <a:lnTo>
                    <a:pt x="1233598" y="1647950"/>
                  </a:lnTo>
                  <a:lnTo>
                    <a:pt x="1221294" y="1610253"/>
                  </a:lnTo>
                  <a:lnTo>
                    <a:pt x="1195891" y="1552715"/>
                  </a:lnTo>
                  <a:lnTo>
                    <a:pt x="1181206" y="1512638"/>
                  </a:lnTo>
                  <a:lnTo>
                    <a:pt x="1176046" y="1493194"/>
                  </a:lnTo>
                  <a:lnTo>
                    <a:pt x="1172870" y="1475734"/>
                  </a:lnTo>
                  <a:lnTo>
                    <a:pt x="1171283" y="1432879"/>
                  </a:lnTo>
                  <a:lnTo>
                    <a:pt x="1174061" y="1354311"/>
                  </a:lnTo>
                  <a:lnTo>
                    <a:pt x="1178030" y="1264235"/>
                  </a:lnTo>
                  <a:lnTo>
                    <a:pt x="1178030" y="1202729"/>
                  </a:lnTo>
                  <a:lnTo>
                    <a:pt x="1173267" y="1142811"/>
                  </a:lnTo>
                  <a:lnTo>
                    <a:pt x="1162948" y="1086861"/>
                  </a:lnTo>
                  <a:lnTo>
                    <a:pt x="1155010" y="1061068"/>
                  </a:lnTo>
                  <a:lnTo>
                    <a:pt x="1136752" y="1013451"/>
                  </a:lnTo>
                  <a:lnTo>
                    <a:pt x="1109762" y="953137"/>
                  </a:lnTo>
                  <a:lnTo>
                    <a:pt x="1089519" y="916630"/>
                  </a:lnTo>
                  <a:lnTo>
                    <a:pt x="1066895" y="881314"/>
                  </a:lnTo>
                  <a:lnTo>
                    <a:pt x="1039112" y="845998"/>
                  </a:lnTo>
                  <a:lnTo>
                    <a:pt x="1006168" y="809095"/>
                  </a:lnTo>
                  <a:lnTo>
                    <a:pt x="966477" y="769414"/>
                  </a:lnTo>
                  <a:lnTo>
                    <a:pt x="943456" y="747589"/>
                  </a:lnTo>
                  <a:lnTo>
                    <a:pt x="920435" y="725765"/>
                  </a:lnTo>
                  <a:lnTo>
                    <a:pt x="880744" y="684497"/>
                  </a:lnTo>
                  <a:lnTo>
                    <a:pt x="848595" y="645609"/>
                  </a:lnTo>
                  <a:lnTo>
                    <a:pt x="823192" y="606325"/>
                  </a:lnTo>
                  <a:lnTo>
                    <a:pt x="801759" y="565850"/>
                  </a:lnTo>
                  <a:lnTo>
                    <a:pt x="785089" y="522598"/>
                  </a:lnTo>
                  <a:lnTo>
                    <a:pt x="770403" y="475378"/>
                  </a:lnTo>
                  <a:lnTo>
                    <a:pt x="758099" y="422205"/>
                  </a:lnTo>
                  <a:lnTo>
                    <a:pt x="752145" y="393238"/>
                  </a:lnTo>
                  <a:lnTo>
                    <a:pt x="723568" y="246022"/>
                  </a:lnTo>
                  <a:lnTo>
                    <a:pt x="721403" y="232026"/>
                  </a:lnTo>
                  <a:lnTo>
                    <a:pt x="731903" y="284512"/>
                  </a:lnTo>
                  <a:lnTo>
                    <a:pt x="748970" y="348399"/>
                  </a:lnTo>
                  <a:lnTo>
                    <a:pt x="773975" y="421808"/>
                  </a:lnTo>
                  <a:lnTo>
                    <a:pt x="798981" y="480139"/>
                  </a:lnTo>
                  <a:lnTo>
                    <a:pt x="818429" y="519027"/>
                  </a:lnTo>
                  <a:lnTo>
                    <a:pt x="840656" y="557121"/>
                  </a:lnTo>
                  <a:lnTo>
                    <a:pt x="865662" y="593627"/>
                  </a:lnTo>
                  <a:lnTo>
                    <a:pt x="893445" y="628546"/>
                  </a:lnTo>
                  <a:lnTo>
                    <a:pt x="924801" y="659894"/>
                  </a:lnTo>
                  <a:lnTo>
                    <a:pt x="941869" y="674973"/>
                  </a:lnTo>
                  <a:lnTo>
                    <a:pt x="1004977" y="726162"/>
                  </a:lnTo>
                  <a:lnTo>
                    <a:pt x="1075230" y="786477"/>
                  </a:lnTo>
                  <a:lnTo>
                    <a:pt x="1111746" y="821793"/>
                  </a:lnTo>
                  <a:lnTo>
                    <a:pt x="1141118" y="857109"/>
                  </a:lnTo>
                  <a:lnTo>
                    <a:pt x="1165329" y="894409"/>
                  </a:lnTo>
                  <a:lnTo>
                    <a:pt x="1184778" y="937264"/>
                  </a:lnTo>
                  <a:lnTo>
                    <a:pt x="1202242" y="988056"/>
                  </a:lnTo>
                  <a:lnTo>
                    <a:pt x="1210577" y="1018610"/>
                  </a:lnTo>
                  <a:lnTo>
                    <a:pt x="1225660" y="1078528"/>
                  </a:lnTo>
                  <a:lnTo>
                    <a:pt x="1249871" y="1181302"/>
                  </a:lnTo>
                  <a:lnTo>
                    <a:pt x="1266144" y="1272568"/>
                  </a:lnTo>
                  <a:lnTo>
                    <a:pt x="1276861" y="1364231"/>
                  </a:lnTo>
                  <a:lnTo>
                    <a:pt x="1280830" y="1413832"/>
                  </a:lnTo>
                  <a:lnTo>
                    <a:pt x="1283609" y="1440022"/>
                  </a:lnTo>
                  <a:lnTo>
                    <a:pt x="1295913" y="1496369"/>
                  </a:lnTo>
                  <a:lnTo>
                    <a:pt x="1315758" y="1553906"/>
                  </a:lnTo>
                  <a:lnTo>
                    <a:pt x="1341557" y="1611840"/>
                  </a:lnTo>
                  <a:lnTo>
                    <a:pt x="1372516" y="1668187"/>
                  </a:lnTo>
                  <a:lnTo>
                    <a:pt x="1406254" y="1720169"/>
                  </a:lnTo>
                  <a:lnTo>
                    <a:pt x="1442770" y="1765802"/>
                  </a:lnTo>
                  <a:lnTo>
                    <a:pt x="1480079" y="1803896"/>
                  </a:lnTo>
                  <a:lnTo>
                    <a:pt x="1498337" y="1818181"/>
                  </a:lnTo>
                  <a:lnTo>
                    <a:pt x="1516595" y="1831673"/>
                  </a:lnTo>
                  <a:lnTo>
                    <a:pt x="1549935" y="1851116"/>
                  </a:lnTo>
                  <a:lnTo>
                    <a:pt x="1578910" y="1863814"/>
                  </a:lnTo>
                  <a:lnTo>
                    <a:pt x="1603518" y="1871354"/>
                  </a:lnTo>
                  <a:lnTo>
                    <a:pt x="1632890" y="1875322"/>
                  </a:lnTo>
                  <a:lnTo>
                    <a:pt x="1653926" y="1873338"/>
                  </a:lnTo>
                  <a:lnTo>
                    <a:pt x="1655911" y="1872544"/>
                  </a:lnTo>
                  <a:lnTo>
                    <a:pt x="1653529" y="1856275"/>
                  </a:lnTo>
                  <a:lnTo>
                    <a:pt x="1633287" y="1764215"/>
                  </a:lnTo>
                  <a:lnTo>
                    <a:pt x="1611060" y="1690805"/>
                  </a:lnTo>
                  <a:lnTo>
                    <a:pt x="1596771" y="1656283"/>
                  </a:lnTo>
                  <a:lnTo>
                    <a:pt x="1582482" y="1623744"/>
                  </a:lnTo>
                  <a:lnTo>
                    <a:pt x="1556286" y="1563033"/>
                  </a:lnTo>
                  <a:lnTo>
                    <a:pt x="1532868" y="1497956"/>
                  </a:lnTo>
                  <a:lnTo>
                    <a:pt x="1513817" y="1418197"/>
                  </a:lnTo>
                  <a:lnTo>
                    <a:pt x="1506275" y="1369389"/>
                  </a:lnTo>
                  <a:lnTo>
                    <a:pt x="1503100" y="1343597"/>
                  </a:lnTo>
                  <a:lnTo>
                    <a:pt x="1503100" y="1293202"/>
                  </a:lnTo>
                  <a:lnTo>
                    <a:pt x="1510244" y="1242014"/>
                  </a:lnTo>
                  <a:lnTo>
                    <a:pt x="1522549" y="1189238"/>
                  </a:lnTo>
                  <a:lnTo>
                    <a:pt x="1547951" y="1104321"/>
                  </a:lnTo>
                  <a:lnTo>
                    <a:pt x="1590023" y="970596"/>
                  </a:lnTo>
                  <a:lnTo>
                    <a:pt x="1611854" y="890044"/>
                  </a:lnTo>
                  <a:lnTo>
                    <a:pt x="1617410" y="865045"/>
                  </a:lnTo>
                  <a:lnTo>
                    <a:pt x="1624555" y="814650"/>
                  </a:lnTo>
                  <a:lnTo>
                    <a:pt x="1626936" y="765049"/>
                  </a:lnTo>
                  <a:lnTo>
                    <a:pt x="1624555" y="714654"/>
                  </a:lnTo>
                  <a:lnTo>
                    <a:pt x="1617807" y="664656"/>
                  </a:lnTo>
                  <a:lnTo>
                    <a:pt x="1607091" y="615848"/>
                  </a:lnTo>
                  <a:lnTo>
                    <a:pt x="1591611" y="567438"/>
                  </a:lnTo>
                  <a:lnTo>
                    <a:pt x="1572559" y="520614"/>
                  </a:lnTo>
                  <a:lnTo>
                    <a:pt x="1549935" y="475378"/>
                  </a:lnTo>
                  <a:lnTo>
                    <a:pt x="1523739" y="431729"/>
                  </a:lnTo>
                  <a:lnTo>
                    <a:pt x="1494368" y="390064"/>
                  </a:lnTo>
                  <a:lnTo>
                    <a:pt x="1461821" y="350780"/>
                  </a:lnTo>
                  <a:lnTo>
                    <a:pt x="1426893" y="315067"/>
                  </a:lnTo>
                  <a:lnTo>
                    <a:pt x="1389584" y="280941"/>
                  </a:lnTo>
                  <a:lnTo>
                    <a:pt x="1349496" y="250387"/>
                  </a:lnTo>
                  <a:lnTo>
                    <a:pt x="1306629" y="223800"/>
                  </a:lnTo>
                  <a:lnTo>
                    <a:pt x="1285196" y="211896"/>
                  </a:lnTo>
                  <a:lnTo>
                    <a:pt x="1242330" y="190468"/>
                  </a:lnTo>
                  <a:lnTo>
                    <a:pt x="1171680" y="157136"/>
                  </a:lnTo>
                  <a:lnTo>
                    <a:pt x="1117700" y="134915"/>
                  </a:lnTo>
                  <a:lnTo>
                    <a:pt x="1077612" y="121027"/>
                  </a:lnTo>
                  <a:lnTo>
                    <a:pt x="1049431" y="114281"/>
                  </a:lnTo>
                  <a:lnTo>
                    <a:pt x="1043178" y="113447"/>
                  </a:lnTo>
                  <a:lnTo>
                    <a:pt x="1061736" y="113091"/>
                  </a:lnTo>
                  <a:lnTo>
                    <a:pt x="1116906" y="119836"/>
                  </a:lnTo>
                  <a:lnTo>
                    <a:pt x="1162551" y="129757"/>
                  </a:lnTo>
                  <a:lnTo>
                    <a:pt x="1214943" y="145232"/>
                  </a:lnTo>
                  <a:lnTo>
                    <a:pt x="1273289" y="167850"/>
                  </a:lnTo>
                  <a:lnTo>
                    <a:pt x="1304645" y="182532"/>
                  </a:lnTo>
                  <a:lnTo>
                    <a:pt x="1336795" y="199198"/>
                  </a:lnTo>
                  <a:lnTo>
                    <a:pt x="1395140" y="232133"/>
                  </a:lnTo>
                  <a:lnTo>
                    <a:pt x="1445151" y="265862"/>
                  </a:lnTo>
                  <a:lnTo>
                    <a:pt x="1489208" y="301575"/>
                  </a:lnTo>
                  <a:lnTo>
                    <a:pt x="1527312" y="338478"/>
                  </a:lnTo>
                  <a:lnTo>
                    <a:pt x="1561843" y="378159"/>
                  </a:lnTo>
                  <a:lnTo>
                    <a:pt x="1592802" y="421015"/>
                  </a:lnTo>
                  <a:lnTo>
                    <a:pt x="1621776" y="467045"/>
                  </a:lnTo>
                  <a:lnTo>
                    <a:pt x="1636462" y="492440"/>
                  </a:lnTo>
                  <a:lnTo>
                    <a:pt x="1648369" y="513868"/>
                  </a:lnTo>
                  <a:lnTo>
                    <a:pt x="1669406" y="555930"/>
                  </a:lnTo>
                  <a:lnTo>
                    <a:pt x="1685679" y="596802"/>
                  </a:lnTo>
                  <a:lnTo>
                    <a:pt x="1699174" y="637276"/>
                  </a:lnTo>
                  <a:lnTo>
                    <a:pt x="1708303" y="678941"/>
                  </a:lnTo>
                  <a:lnTo>
                    <a:pt x="1714653" y="722193"/>
                  </a:lnTo>
                  <a:lnTo>
                    <a:pt x="1717035" y="768620"/>
                  </a:lnTo>
                  <a:lnTo>
                    <a:pt x="1716638" y="819015"/>
                  </a:lnTo>
                  <a:lnTo>
                    <a:pt x="1714653" y="845601"/>
                  </a:lnTo>
                  <a:lnTo>
                    <a:pt x="1712669" y="872584"/>
                  </a:lnTo>
                  <a:lnTo>
                    <a:pt x="1705921" y="918614"/>
                  </a:lnTo>
                  <a:lnTo>
                    <a:pt x="1690442" y="977342"/>
                  </a:lnTo>
                  <a:lnTo>
                    <a:pt x="1663452" y="1055116"/>
                  </a:lnTo>
                  <a:lnTo>
                    <a:pt x="1642019" y="1128923"/>
                  </a:lnTo>
                  <a:lnTo>
                    <a:pt x="1628127" y="1191619"/>
                  </a:lnTo>
                  <a:lnTo>
                    <a:pt x="1621379" y="1228919"/>
                  </a:lnTo>
                  <a:lnTo>
                    <a:pt x="1615823" y="1267013"/>
                  </a:lnTo>
                  <a:lnTo>
                    <a:pt x="1613838" y="1331693"/>
                  </a:lnTo>
                  <a:lnTo>
                    <a:pt x="1620586" y="1384071"/>
                  </a:lnTo>
                  <a:lnTo>
                    <a:pt x="1630111" y="1415023"/>
                  </a:lnTo>
                  <a:lnTo>
                    <a:pt x="1638050" y="1432085"/>
                  </a:lnTo>
                  <a:lnTo>
                    <a:pt x="1647179" y="1445180"/>
                  </a:lnTo>
                  <a:lnTo>
                    <a:pt x="1657101" y="1455497"/>
                  </a:lnTo>
                  <a:lnTo>
                    <a:pt x="1667421" y="1462640"/>
                  </a:lnTo>
                  <a:lnTo>
                    <a:pt x="1678138" y="1467005"/>
                  </a:lnTo>
                  <a:lnTo>
                    <a:pt x="1688854" y="1467401"/>
                  </a:lnTo>
                  <a:lnTo>
                    <a:pt x="1699174" y="1465417"/>
                  </a:lnTo>
                  <a:lnTo>
                    <a:pt x="1709494" y="1459068"/>
                  </a:lnTo>
                  <a:lnTo>
                    <a:pt x="1718622" y="1450339"/>
                  </a:lnTo>
                  <a:lnTo>
                    <a:pt x="1722988" y="1444386"/>
                  </a:lnTo>
                  <a:lnTo>
                    <a:pt x="1732117" y="1426927"/>
                  </a:lnTo>
                  <a:lnTo>
                    <a:pt x="1755535" y="1366612"/>
                  </a:lnTo>
                  <a:lnTo>
                    <a:pt x="1785700" y="1301932"/>
                  </a:lnTo>
                  <a:lnTo>
                    <a:pt x="1808324" y="1258680"/>
                  </a:lnTo>
                  <a:lnTo>
                    <a:pt x="1832933" y="1213840"/>
                  </a:lnTo>
                  <a:lnTo>
                    <a:pt x="1880562" y="1135669"/>
                  </a:lnTo>
                  <a:lnTo>
                    <a:pt x="1926604" y="1064640"/>
                  </a:lnTo>
                  <a:lnTo>
                    <a:pt x="1968279" y="991230"/>
                  </a:lnTo>
                  <a:lnTo>
                    <a:pt x="1986537" y="951153"/>
                  </a:lnTo>
                  <a:lnTo>
                    <a:pt x="1996063" y="928534"/>
                  </a:lnTo>
                  <a:lnTo>
                    <a:pt x="2011939" y="873378"/>
                  </a:lnTo>
                  <a:lnTo>
                    <a:pt x="2032579" y="776160"/>
                  </a:lnTo>
                  <a:lnTo>
                    <a:pt x="2063538" y="567438"/>
                  </a:lnTo>
                  <a:lnTo>
                    <a:pt x="2078223" y="472600"/>
                  </a:lnTo>
                  <a:lnTo>
                    <a:pt x="2086162" y="435697"/>
                  </a:lnTo>
                  <a:lnTo>
                    <a:pt x="2104023" y="361493"/>
                  </a:lnTo>
                  <a:lnTo>
                    <a:pt x="2127837" y="291655"/>
                  </a:lnTo>
                  <a:lnTo>
                    <a:pt x="2149270" y="244038"/>
                  </a:lnTo>
                  <a:lnTo>
                    <a:pt x="2166338" y="215071"/>
                  </a:lnTo>
                  <a:lnTo>
                    <a:pt x="2175863" y="201579"/>
                  </a:lnTo>
                  <a:lnTo>
                    <a:pt x="2199678" y="171025"/>
                  </a:lnTo>
                  <a:lnTo>
                    <a:pt x="2246117" y="121424"/>
                  </a:lnTo>
                  <a:lnTo>
                    <a:pt x="2293349" y="82933"/>
                  </a:lnTo>
                  <a:lnTo>
                    <a:pt x="2343360" y="51585"/>
                  </a:lnTo>
                  <a:lnTo>
                    <a:pt x="2369953" y="37300"/>
                  </a:lnTo>
                  <a:lnTo>
                    <a:pt x="2386623" y="29364"/>
                  </a:lnTo>
                  <a:lnTo>
                    <a:pt x="2420757" y="17063"/>
                  </a:lnTo>
                  <a:lnTo>
                    <a:pt x="2472753" y="5952"/>
                  </a:lnTo>
                  <a:lnTo>
                    <a:pt x="2559676" y="0"/>
                  </a:lnTo>
                  <a:close/>
                </a:path>
              </a:pathLst>
            </a:custGeom>
            <a:solidFill>
              <a:srgbClr val="894C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2299" name="Group 4"/>
            <p:cNvGrpSpPr>
              <a:grpSpLocks/>
            </p:cNvGrpSpPr>
            <p:nvPr/>
          </p:nvGrpSpPr>
          <p:grpSpPr bwMode="auto">
            <a:xfrm>
              <a:off x="1037227" y="3549476"/>
              <a:ext cx="2266898" cy="2266813"/>
              <a:chOff x="628650" y="3772478"/>
              <a:chExt cx="2266898" cy="2266813"/>
            </a:xfrm>
          </p:grpSpPr>
          <p:sp>
            <p:nvSpPr>
              <p:cNvPr id="64" name="Oval 1"/>
              <p:cNvSpPr/>
              <p:nvPr/>
            </p:nvSpPr>
            <p:spPr>
              <a:xfrm>
                <a:off x="628650" y="3772478"/>
                <a:ext cx="2266898" cy="2266813"/>
              </a:xfrm>
              <a:prstGeom prst="ellipse">
                <a:avLst/>
              </a:prstGeom>
              <a:solidFill>
                <a:srgbClr val="2B9DAB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5" name="Oval 40"/>
              <p:cNvSpPr/>
              <p:nvPr/>
            </p:nvSpPr>
            <p:spPr>
              <a:xfrm>
                <a:off x="885488" y="4047098"/>
                <a:ext cx="1775224" cy="171757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Заманауи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технология</a:t>
                </a:r>
                <a:endParaRPr lang="ru-RU" sz="21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0" name="Group 43"/>
            <p:cNvGrpSpPr>
              <a:grpSpLocks/>
            </p:cNvGrpSpPr>
            <p:nvPr/>
          </p:nvGrpSpPr>
          <p:grpSpPr bwMode="auto">
            <a:xfrm>
              <a:off x="6293318" y="3100241"/>
              <a:ext cx="2087515" cy="2087437"/>
              <a:chOff x="628933" y="3772481"/>
              <a:chExt cx="2267091" cy="2267006"/>
            </a:xfrm>
          </p:grpSpPr>
          <p:sp>
            <p:nvSpPr>
              <p:cNvPr id="62" name="Oval 44"/>
              <p:cNvSpPr/>
              <p:nvPr/>
            </p:nvSpPr>
            <p:spPr>
              <a:xfrm>
                <a:off x="628933" y="3772481"/>
                <a:ext cx="2267091" cy="2267006"/>
              </a:xfrm>
              <a:prstGeom prst="ellipse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3" name="Oval 45"/>
              <p:cNvSpPr/>
              <p:nvPr/>
            </p:nvSpPr>
            <p:spPr>
              <a:xfrm>
                <a:off x="903055" y="4046591"/>
                <a:ext cx="1696564" cy="1718786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Білімді</a:t>
                </a:r>
                <a:r>
                  <a:rPr lang="ru-RU" sz="16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бағалау</a:t>
                </a:r>
                <a:endParaRPr lang="ru-RU" sz="25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1" name="Group 46"/>
            <p:cNvGrpSpPr>
              <a:grpSpLocks/>
            </p:cNvGrpSpPr>
            <p:nvPr/>
          </p:nvGrpSpPr>
          <p:grpSpPr bwMode="auto">
            <a:xfrm>
              <a:off x="1742061" y="1787457"/>
              <a:ext cx="1750972" cy="1749319"/>
              <a:chOff x="837334" y="3772728"/>
              <a:chExt cx="2269035" cy="2266893"/>
            </a:xfrm>
          </p:grpSpPr>
          <p:sp>
            <p:nvSpPr>
              <p:cNvPr id="60" name="Oval 47"/>
              <p:cNvSpPr/>
              <p:nvPr/>
            </p:nvSpPr>
            <p:spPr>
              <a:xfrm>
                <a:off x="837334" y="3772728"/>
                <a:ext cx="2269035" cy="2266893"/>
              </a:xfrm>
              <a:prstGeom prst="ellipse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1" name="Oval 48"/>
              <p:cNvSpPr/>
              <p:nvPr/>
            </p:nvSpPr>
            <p:spPr>
              <a:xfrm>
                <a:off x="1129449" y="4046318"/>
                <a:ext cx="1719777" cy="1719713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Қол</a:t>
                </a:r>
                <a:endParaRPr lang="ru-RU" sz="14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жетімді</a:t>
                </a:r>
                <a:endParaRPr lang="ru-RU" sz="14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2" name="Group 49"/>
            <p:cNvGrpSpPr>
              <a:grpSpLocks/>
            </p:cNvGrpSpPr>
            <p:nvPr/>
          </p:nvGrpSpPr>
          <p:grpSpPr bwMode="auto">
            <a:xfrm>
              <a:off x="4892841" y="1247817"/>
              <a:ext cx="1749860" cy="1749860"/>
              <a:chOff x="628650" y="3771900"/>
              <a:chExt cx="2267594" cy="2267594"/>
            </a:xfrm>
          </p:grpSpPr>
          <p:sp>
            <p:nvSpPr>
              <p:cNvPr id="58" name="Oval 50"/>
              <p:cNvSpPr/>
              <p:nvPr/>
            </p:nvSpPr>
            <p:spPr>
              <a:xfrm>
                <a:off x="629084" y="3771800"/>
                <a:ext cx="2266978" cy="2266893"/>
              </a:xfrm>
              <a:prstGeom prst="ellipse">
                <a:avLst/>
              </a:prstGeom>
              <a:solidFill>
                <a:srgbClr val="207680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9" name="Oval 62"/>
              <p:cNvSpPr/>
              <p:nvPr/>
            </p:nvSpPr>
            <p:spPr>
              <a:xfrm>
                <a:off x="902686" y="4045390"/>
                <a:ext cx="1719777" cy="171971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Цифрлы</a:t>
                </a:r>
                <a:r>
                  <a:rPr lang="ru-RU" sz="11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</a:t>
                </a: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аза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</a:t>
                </a: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стан</a:t>
                </a:r>
                <a:endParaRPr lang="ru-RU" sz="16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3" name="Group 63"/>
            <p:cNvGrpSpPr>
              <a:grpSpLocks/>
            </p:cNvGrpSpPr>
            <p:nvPr/>
          </p:nvGrpSpPr>
          <p:grpSpPr bwMode="auto">
            <a:xfrm>
              <a:off x="6749511" y="1772278"/>
              <a:ext cx="1656722" cy="1656722"/>
              <a:chOff x="628650" y="3771900"/>
              <a:chExt cx="2267594" cy="2267594"/>
            </a:xfrm>
          </p:grpSpPr>
          <p:sp>
            <p:nvSpPr>
              <p:cNvPr id="56" name="Oval 64"/>
              <p:cNvSpPr/>
              <p:nvPr/>
            </p:nvSpPr>
            <p:spPr>
              <a:xfrm>
                <a:off x="627842" y="3770949"/>
                <a:ext cx="2268402" cy="2268317"/>
              </a:xfrm>
              <a:prstGeom prst="ellipse">
                <a:avLst/>
              </a:prstGeom>
              <a:solidFill>
                <a:srgbClr val="AB282F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7" name="Oval 65"/>
              <p:cNvSpPr/>
              <p:nvPr/>
            </p:nvSpPr>
            <p:spPr>
              <a:xfrm>
                <a:off x="901615" y="4044711"/>
                <a:ext cx="1720856" cy="172079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Дербес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оқыту</a:t>
                </a:r>
                <a:endParaRPr lang="ru-RU" sz="21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4" name="Group 66"/>
            <p:cNvGrpSpPr>
              <a:grpSpLocks/>
            </p:cNvGrpSpPr>
            <p:nvPr/>
          </p:nvGrpSpPr>
          <p:grpSpPr bwMode="auto">
            <a:xfrm>
              <a:off x="3636322" y="1565473"/>
              <a:ext cx="1656722" cy="1656722"/>
              <a:chOff x="628650" y="3771900"/>
              <a:chExt cx="2267594" cy="2267594"/>
            </a:xfrm>
          </p:grpSpPr>
          <p:sp>
            <p:nvSpPr>
              <p:cNvPr id="54" name="Oval 67"/>
              <p:cNvSpPr/>
              <p:nvPr/>
            </p:nvSpPr>
            <p:spPr>
              <a:xfrm>
                <a:off x="628078" y="3771555"/>
                <a:ext cx="2268402" cy="2268317"/>
              </a:xfrm>
              <a:prstGeom prst="ellipse">
                <a:avLst/>
              </a:prstGeom>
              <a:solidFill>
                <a:srgbClr val="B25501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5" name="Oval 68"/>
              <p:cNvSpPr/>
              <p:nvPr/>
            </p:nvSpPr>
            <p:spPr>
              <a:xfrm>
                <a:off x="901850" y="4045317"/>
                <a:ext cx="1720856" cy="172079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Н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ә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тижелі</a:t>
                </a:r>
                <a:endParaRPr lang="ru-RU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5" name="Group 69"/>
            <p:cNvGrpSpPr>
              <a:grpSpLocks/>
            </p:cNvGrpSpPr>
            <p:nvPr/>
          </p:nvGrpSpPr>
          <p:grpSpPr bwMode="auto">
            <a:xfrm>
              <a:off x="5493194" y="3048282"/>
              <a:ext cx="1388120" cy="1388120"/>
              <a:chOff x="628650" y="3771900"/>
              <a:chExt cx="2267594" cy="2267594"/>
            </a:xfrm>
          </p:grpSpPr>
          <p:sp>
            <p:nvSpPr>
              <p:cNvPr id="52" name="Oval 70"/>
              <p:cNvSpPr/>
              <p:nvPr/>
            </p:nvSpPr>
            <p:spPr>
              <a:xfrm>
                <a:off x="628720" y="3771204"/>
                <a:ext cx="2266488" cy="2268996"/>
              </a:xfrm>
              <a:prstGeom prst="ellipse">
                <a:avLst/>
              </a:prstGeom>
              <a:solidFill>
                <a:srgbClr val="AECA00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3" name="Oval 71"/>
              <p:cNvSpPr/>
              <p:nvPr/>
            </p:nvSpPr>
            <p:spPr>
              <a:xfrm>
                <a:off x="903603" y="4046077"/>
                <a:ext cx="1716722" cy="1719250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Тиімді</a:t>
                </a:r>
                <a:endParaRPr lang="ru-RU" sz="25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6" name="Group 72"/>
            <p:cNvGrpSpPr>
              <a:grpSpLocks/>
            </p:cNvGrpSpPr>
            <p:nvPr/>
          </p:nvGrpSpPr>
          <p:grpSpPr bwMode="auto">
            <a:xfrm>
              <a:off x="2546358" y="1115985"/>
              <a:ext cx="1216571" cy="1216571"/>
              <a:chOff x="979546" y="3771900"/>
              <a:chExt cx="2267594" cy="2267594"/>
            </a:xfrm>
          </p:grpSpPr>
          <p:sp>
            <p:nvSpPr>
              <p:cNvPr id="50" name="Oval 73"/>
              <p:cNvSpPr/>
              <p:nvPr/>
            </p:nvSpPr>
            <p:spPr>
              <a:xfrm>
                <a:off x="980564" y="3771900"/>
                <a:ext cx="2266524" cy="2266438"/>
              </a:xfrm>
              <a:prstGeom prst="ellipse">
                <a:avLst/>
              </a:prstGeom>
              <a:solidFill>
                <a:srgbClr val="E4363F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1" name="Oval 74"/>
              <p:cNvSpPr/>
              <p:nvPr/>
            </p:nvSpPr>
            <p:spPr>
              <a:xfrm>
                <a:off x="1255743" y="4047069"/>
                <a:ext cx="1716167" cy="171610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Үш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тілді</a:t>
                </a:r>
                <a:endParaRPr lang="ru-RU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90149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16290" y="105486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4440575" y="384104"/>
            <a:ext cx="262849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800" b="1" dirty="0" smtClean="0">
                <a:solidFill>
                  <a:prstClr val="white"/>
                </a:solidFill>
                <a:latin typeface="Century Gothic" pitchFamily="34" charset="0"/>
              </a:rPr>
              <a:t> </a:t>
            </a:r>
            <a:endParaRPr lang="ru-RU" altLang="ru-RU" sz="2800" dirty="0">
              <a:solidFill>
                <a:prstClr val="white"/>
              </a:solidFill>
              <a:latin typeface="Century Gothic" pitchFamily="34" charset="0"/>
            </a:endParaRPr>
          </a:p>
        </p:txBody>
      </p:sp>
      <p:sp>
        <p:nvSpPr>
          <p:cNvPr id="9" name="Прямоугольник 12"/>
          <p:cNvSpPr>
            <a:spLocks noChangeArrowheads="1"/>
          </p:cNvSpPr>
          <p:nvPr/>
        </p:nvSpPr>
        <p:spPr bwMode="auto">
          <a:xfrm>
            <a:off x="539552" y="1193628"/>
            <a:ext cx="8348957" cy="573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55576" y="2108639"/>
            <a:ext cx="7435472" cy="4830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kk-KZ" sz="2400" i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71600" y="1412776"/>
            <a:ext cx="712879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Сегодня на уроке вы будете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определять особенности текста публицистического стиля;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формулировать вопросы по прочитанному тексту и отвечать на них, используя информацию из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текста;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создавать причинно-следственное эссе;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объяснять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соблюдать постановку тире в простом и бессоюзном сложном предложении.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4303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8352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274638"/>
            <a:ext cx="7507480" cy="666295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Тематический словарь урока</a:t>
            </a:r>
            <a:endParaRPr lang="en-US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3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4475070" y="339090"/>
            <a:ext cx="264452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539552" y="1340769"/>
            <a:ext cx="8147520" cy="4176464"/>
          </a:xfrm>
        </p:spPr>
        <p:txBody>
          <a:bodyPr>
            <a:noAutofit/>
          </a:bodyPr>
          <a:lstStyle/>
          <a:p>
            <a:r>
              <a:rPr lang="kk-KZ" sz="18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Соратник</a:t>
            </a:r>
            <a:r>
              <a:rPr lang="kk-KZ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kk-KZ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единомышленник и товарищ по борьбе</a:t>
            </a:r>
            <a:r>
              <a:rPr lang="kk-KZ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kk-K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какой-либо деятельности; сподвижник</a:t>
            </a:r>
            <a:r>
              <a:rPr lang="kk-KZ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8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Поэты-шестидесятники </a:t>
            </a:r>
            <a:r>
              <a:rPr lang="kk-KZ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поколение советской интеллигенции,  родившееся приблизительно между 1925 и 1945 годами. Историческим контекстом, сформировавшим взгляды «шестидесятников», были годы сталинизма, Великая Отечественная война,  идеалы коммунизма. </a:t>
            </a:r>
          </a:p>
          <a:p>
            <a:r>
              <a:rPr lang="kk-KZ" sz="18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Кочевничество </a:t>
            </a:r>
            <a:r>
              <a:rPr lang="kk-KZ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номадизм (от греч. nomás, </a:t>
            </a:r>
            <a:r>
              <a:rPr lang="kk-K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родительный падеж nomádos — кочующий), особая форма хозяйственной деятельности и связанного с ней образа жизни</a:t>
            </a:r>
            <a:r>
              <a:rPr lang="kk-KZ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8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Мыслитель </a:t>
            </a:r>
            <a:r>
              <a:rPr lang="kk-KZ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kk-K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человек, обладающий даром глубокого оригинального мышления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8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Афоризм </a:t>
            </a:r>
            <a:r>
              <a:rPr lang="kk-KZ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kk-K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лаконичные изречения, содержащие глубокую мысль, основанную на житейском опыте.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8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Метафоризм</a:t>
            </a:r>
            <a:r>
              <a:rPr lang="kk-KZ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kk-K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использование в речи метафор, придающих речи образность и выразительность через</a:t>
            </a:r>
            <a:r>
              <a:rPr lang="kk-KZ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уподобление двух предметов или явлений на основе их сходства.</a:t>
            </a:r>
          </a:p>
          <a:p>
            <a:pPr marL="0" indent="0">
              <a:buNone/>
            </a:pPr>
            <a:endParaRPr lang="ru-RU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0474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83522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274638"/>
            <a:ext cx="7507480" cy="666295"/>
          </a:xfrm>
        </p:spPr>
        <p:txBody>
          <a:bodyPr>
            <a:normAutofit/>
          </a:bodyPr>
          <a:lstStyle/>
          <a:p>
            <a:r>
              <a:rPr lang="ru-RU" sz="28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Олжас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Сулейменов и Андрей Вознесенский</a:t>
            </a:r>
            <a:endParaRPr lang="en-US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4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4475070" y="339090"/>
            <a:ext cx="264452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12676" y="1407788"/>
            <a:ext cx="8501910" cy="454149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Олжас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Сулейменов (родился в 1936 году) и Андрей Вознесенский (1933-2010) – поэты, одинаково почитаемые и популярные как в Казахстане, так и в России. Творческая дружба связывает двух поэтов, представляющих в истории литературы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XX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века одно поколение – поколение поэтов-шестидесятников.</a:t>
            </a:r>
          </a:p>
          <a:p>
            <a:pPr marL="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Вместе со своими товарищами по перу Робертом Рождественским, Евгением Евтушенко, Риммой Казаковой, Беллой Ахмадулиной и другими поэтами они собирали стадионы, площади больших городов, когда читали в авторском исполнении свои яркие, проникновенные стихи. В них были молодой задор и смелость, ритмичность и музыкальность, искрящиеся метафоры и эпитеты, неожиданные рифмы и строфы, небанальные темы, образы и мотивы.</a:t>
            </a:r>
          </a:p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Становление личности О. Сулейменова как поэта и мыслителя началось в стенах Литературного института, студентом которого он был. В эти годы Сулейменов начинает активно выступать как русскоязычный поэт. Он знакомится с молодыми авторами и выделяет для себя из многих творчество Вознесенского, которого всегда считал соратником по своему метафорическому, ассоциативно-историческому и поэтическому мышлению.  Эта дружба продолжалась многие годы и оставила большой след в творчестве обоих авторов.</a:t>
            </a:r>
          </a:p>
        </p:txBody>
      </p:sp>
    </p:spTree>
    <p:extLst>
      <p:ext uri="{BB962C8B-B14F-4D97-AF65-F5344CB8AC3E}">
        <p14:creationId xmlns:p14="http://schemas.microsoft.com/office/powerpoint/2010/main" val="4049044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0"/>
            <a:ext cx="8944865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5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2003335" y="339090"/>
            <a:ext cx="5207984" cy="4064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Олжас</a:t>
            </a:r>
            <a:r>
              <a:rPr lang="ru-RU" alt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Сулейменов и Андрей Вознесенский</a:t>
            </a:r>
            <a:endParaRPr lang="ru-RU" altLang="ru-RU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sz="half" idx="1"/>
          </p:nvPr>
        </p:nvSpPr>
        <p:spPr>
          <a:xfrm>
            <a:off x="457472" y="1268760"/>
            <a:ext cx="7786936" cy="4857403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Подтверждением этому могут служить стихотворения-посвящения, адресованные поэтами друг другу, например, произведения А. Вознесенского «Песня акына» и О. Сулейменова «Мы кочевники».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Читаешь эти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произведения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всё больше убеждаешься в сходстве поэтических образов и мотивов двух авторов. Заглавия некоторых стихотворений почти совпадают, например, «Мы кочевники» О. Сулейменова и «Мы кочевые» Вознесенского. Кочевничество у обоих авторов, прежде всего, ассоциируется со свободой и независимостью. Анализируя оба авторских произведения, к понятию «кочевать» можно подобрать несколько синонимов: «эмигрировать» (/мы эмигрировали в край чужой/ А. Вознесенский) или «бродяжничать» (/мы бродяжим по разным маршрутам./ О. Сулейменов). Прочитаете эти произведения – станете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очевидцами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поэтического диалога творчества  авторов. 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О. Сулейменов и А. Вознесенский - поистине гениальные поэты. В своем творчестве они прославляют великих людей, которые оставили заметный след в мировой культуре, истории. В лирике как А. Вознесенского, так и О. Сулейменова есть один герой-образ, который объединил двух авторов и оставил заметный след в их поэтическом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творчестве,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это образ Махамбета.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5500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6236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6</a:t>
            </a:fld>
            <a:endParaRPr lang="ru-RU" altLang="ru-RU" sz="1200" b="1" dirty="0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755576" y="260648"/>
            <a:ext cx="7111395" cy="505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Задание 1. «Письмо по кругу»</a:t>
            </a:r>
            <a:endParaRPr lang="ru-RU" altLang="ru-RU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10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611560" y="2164724"/>
            <a:ext cx="757948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ru-RU" altLang="en-US" sz="2400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kumimoji="0" lang="en-US" altLang="en-US" sz="2400" b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3568" y="1407788"/>
            <a:ext cx="792088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Докажите, что прочитанный текст относится к публицистическому стилю, приводя примеры из текста. Ориентируйтесь на следующие особенности: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цель текста;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задача речи;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сфера применения;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форма речи;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лексика;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жанр;</a:t>
            </a:r>
          </a:p>
        </p:txBody>
      </p:sp>
    </p:spTree>
    <p:extLst>
      <p:ext uri="{BB962C8B-B14F-4D97-AF65-F5344CB8AC3E}">
        <p14:creationId xmlns:p14="http://schemas.microsoft.com/office/powerpoint/2010/main" val="436612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8352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339090"/>
            <a:ext cx="6912768" cy="601843"/>
          </a:xfrm>
        </p:spPr>
        <p:txBody>
          <a:bodyPr>
            <a:noAutofit/>
          </a:bodyPr>
          <a:lstStyle/>
          <a:p>
            <a:r>
              <a:rPr lang="ru-RU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Образец ответа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7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4475070" y="339090"/>
            <a:ext cx="264452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15616" y="1340769"/>
            <a:ext cx="57423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472" y="1525434"/>
            <a:ext cx="8218197" cy="498556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Данный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 относится к публицистическому стилю, так как: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текста: привлечение внимания к интересным людям – личностям О. Сулейменова и А. Вознесенского;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речи: сообщение информации о творческой дружбе двух поэтов, воздействие на мысли и чувства читателя;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сфера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применения: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газеты,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журналы, телевидение, публичное выступление;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речи: устная, письменная;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лексика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употребление общественно-политической лексики (становление личности, поколение, поэты-шестидесятники,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соратник и др.),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эмоциональная лексика (товарищи по перу, яркие, проникновенные стихи, почитаемые и популярные поэты, искрящиеся метафоры 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эпитеты и др.);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жанр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статья.</a:t>
            </a:r>
          </a:p>
        </p:txBody>
      </p:sp>
    </p:spTree>
    <p:extLst>
      <p:ext uri="{BB962C8B-B14F-4D97-AF65-F5344CB8AC3E}">
        <p14:creationId xmlns:p14="http://schemas.microsoft.com/office/powerpoint/2010/main" val="1941356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-19244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49349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2. </a:t>
            </a:r>
            <a:endParaRPr lang="en-US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rgbClr val="C00000"/>
                </a:solidFill>
                <a:latin typeface="Monotype Corsiva" charset="0"/>
                <a:ea typeface="Monotype Corsiva" charset="0"/>
                <a:cs typeface="Monotype Corsiva" charset="0"/>
              </a:rPr>
              <a:t> </a:t>
            </a:r>
            <a:endParaRPr lang="ru-RU" b="1" i="1" dirty="0">
              <a:solidFill>
                <a:schemeClr val="tx2"/>
              </a:solidFill>
              <a:latin typeface="Monotype Corsiva" charset="0"/>
              <a:ea typeface="Monotype Corsiva" charset="0"/>
              <a:cs typeface="Monotype Corsiva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8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4446185" y="384104"/>
            <a:ext cx="251628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8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ru-RU" sz="2800" dirty="0">
              <a:solidFill>
                <a:prstClr val="white"/>
              </a:solidFill>
              <a:latin typeface="Century Gothic" pitchFamily="34" charset="0"/>
            </a:endParaRPr>
          </a:p>
        </p:txBody>
      </p:sp>
      <p:sp>
        <p:nvSpPr>
          <p:cNvPr id="9" name="Прямоугольник 12"/>
          <p:cNvSpPr>
            <a:spLocks noChangeArrowheads="1"/>
          </p:cNvSpPr>
          <p:nvPr/>
        </p:nvSpPr>
        <p:spPr bwMode="auto">
          <a:xfrm>
            <a:off x="539552" y="1193628"/>
            <a:ext cx="8348957" cy="573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ru-RU" sz="3200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55576" y="2108639"/>
            <a:ext cx="7435472" cy="4830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kk-KZ" sz="2400" i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3528" y="1052736"/>
            <a:ext cx="806489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таблицей «Вопросительные слова»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Составьте вопросы к тексту, используя вопросительные слова в левой графе. Запишите полученные вопросительные предложения в правую колонку. Устно ответьте на них. 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6456835"/>
              </p:ext>
            </p:extLst>
          </p:nvPr>
        </p:nvGraphicFramePr>
        <p:xfrm>
          <a:off x="755576" y="2591656"/>
          <a:ext cx="7200800" cy="37856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157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850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091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Вопросительные слова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Вопросительные предложения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76455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Кто…?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Что…?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кем…?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Где…?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Что общего…?</a:t>
                      </a: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5975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-3" y="20794"/>
            <a:ext cx="9116911" cy="772868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9090"/>
            <a:ext cx="8229600" cy="601843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Примерный ответ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9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12676" y="6556045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4475070" y="339090"/>
            <a:ext cx="264452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20367" y="2204864"/>
            <a:ext cx="8668384" cy="511818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1740413"/>
              </p:ext>
            </p:extLst>
          </p:nvPr>
        </p:nvGraphicFramePr>
        <p:xfrm>
          <a:off x="671459" y="1340769"/>
          <a:ext cx="7788973" cy="52578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74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147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896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Вопросительные слова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Вопросительные предложения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068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Кто…?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1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Что</a:t>
                      </a: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…?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1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</a:t>
                      </a: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кем…?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Где…?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1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Что </a:t>
                      </a: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общего…?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655" marR="4865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Кто является одними из представителей поэтов-шестидесятников в истории литературы XX века</a:t>
                      </a: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Что связывает двух поэтов</a:t>
                      </a: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кем из знаменитых русских поэтов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О.Сулейменов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А.Вознесенский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читали свои проникновенные стихи, собирая стадионы и площади больших городов</a:t>
                      </a: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Где проходило становление личности О. Сулейменова как поэта и мыслителя?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Что общего в творчестве О. Сулейменова и А. Вознесенского?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3690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5158</TotalTime>
  <Words>1310</Words>
  <Application>Microsoft Office PowerPoint</Application>
  <PresentationFormat>Экран (4:3)</PresentationFormat>
  <Paragraphs>216</Paragraphs>
  <Slides>18</Slides>
  <Notes>18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5" baseType="lpstr">
      <vt:lpstr>Arial</vt:lpstr>
      <vt:lpstr>Calibri</vt:lpstr>
      <vt:lpstr>Century Gothic</vt:lpstr>
      <vt:lpstr>Comfortaa</vt:lpstr>
      <vt:lpstr>Monotype Corsiva</vt:lpstr>
      <vt:lpstr>Times New Roman</vt:lpstr>
      <vt:lpstr>Тема Office</vt:lpstr>
      <vt:lpstr>Презентация PowerPoint</vt:lpstr>
      <vt:lpstr>Презентация PowerPoint</vt:lpstr>
      <vt:lpstr>Тематический словарь урока</vt:lpstr>
      <vt:lpstr>Олжас Сулейменов и Андрей Вознесенский</vt:lpstr>
      <vt:lpstr>Презентация PowerPoint</vt:lpstr>
      <vt:lpstr>Презентация PowerPoint</vt:lpstr>
      <vt:lpstr>  Образец ответа </vt:lpstr>
      <vt:lpstr>Задание 2. </vt:lpstr>
      <vt:lpstr>Примерный ответ</vt:lpstr>
      <vt:lpstr>Ответы на вопросы </vt:lpstr>
      <vt:lpstr>  Консультация: Тире в простом и сложном предложении </vt:lpstr>
      <vt:lpstr> </vt:lpstr>
      <vt:lpstr>Верный ответ  </vt:lpstr>
      <vt:lpstr>Задание 4</vt:lpstr>
      <vt:lpstr>Образец эссе</vt:lpstr>
      <vt:lpstr>Рефлексия</vt:lpstr>
      <vt:lpstr>Учебное задание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Бахыт</dc:creator>
  <cp:lastModifiedBy>Данагул</cp:lastModifiedBy>
  <cp:revision>225</cp:revision>
  <dcterms:created xsi:type="dcterms:W3CDTF">2020-07-18T05:19:20Z</dcterms:created>
  <dcterms:modified xsi:type="dcterms:W3CDTF">2024-12-13T15:48:06Z</dcterms:modified>
</cp:coreProperties>
</file>