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4" r:id="rId3"/>
    <p:sldId id="331" r:id="rId4"/>
    <p:sldId id="332" r:id="rId5"/>
    <p:sldId id="333" r:id="rId6"/>
    <p:sldId id="302" r:id="rId7"/>
    <p:sldId id="311" r:id="rId8"/>
    <p:sldId id="334" r:id="rId9"/>
    <p:sldId id="335" r:id="rId10"/>
    <p:sldId id="286" r:id="rId11"/>
    <p:sldId id="314" r:id="rId12"/>
    <p:sldId id="315" r:id="rId13"/>
    <p:sldId id="294" r:id="rId14"/>
    <p:sldId id="338" r:id="rId15"/>
    <p:sldId id="340" r:id="rId16"/>
    <p:sldId id="341" r:id="rId17"/>
    <p:sldId id="339" r:id="rId18"/>
    <p:sldId id="329" r:id="rId19"/>
    <p:sldId id="308" r:id="rId20"/>
    <p:sldId id="342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3181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3181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8234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8234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6943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90057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68824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9375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7226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89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7783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2855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008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320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3714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1664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535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2924944"/>
            <a:ext cx="7711857" cy="20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: В. М. Гаршин. Рассказ «Художники»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407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14866"/>
            <a:ext cx="8229600" cy="1002771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№1.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 тезисный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сюжету  рассказа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3035198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dirty="0" smtClean="0"/>
              <a:t>                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997867"/>
            <a:ext cx="2701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196" y="1187331"/>
            <a:ext cx="797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628583"/>
            <a:ext cx="6336704" cy="33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0726" y="-43199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Тезисный  план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403" y="261992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6" y="1989483"/>
            <a:ext cx="27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677" y="1777778"/>
            <a:ext cx="802788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1.Попав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на завод, художники увидели картину, страшно потрясшую Рябинина.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2.Дедов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объясняет, как делаются заклепки: человек садится в котел и держит заклепку изнутри клещами, напирая на них грудью, а снаружи что есть силы мастер колотит по заклепке молотом. «Ведь это все равно что по груди бить», — волнуется Рябинин. «Все равно», — соглашается Дедов, объясняя, что рабочие эти быстро глохнут (за что и прозваны глухарями), долго не живут и получают гроши, потому что для этой работы «ни навыка, ни искусства не требуется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3.Так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называемые «глухари», простые рабочие,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губящие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за гроши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таких тяжелых работах.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Рябинин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пораженный до глубины души, решает написать картину «Глухарь» и выплеснуть все эмоции в своем творении. Он хочет кричать о несправедливости жизни, 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позорной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власти, позволяющей людям гробить себя за медяк и так гнусно эксплуатирующей человека.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Он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ночами – страшная картина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стоит перед его глазами. Но, когда работа была закончена, это не принесло художнику облегчения. Он считает свою картину «созревшей болезнью» общества.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Именно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работа имела ошеломительный успех. Эта боль, грязь и презрение, чувствующиеся в каждом мазке мастера, не восхищала легкостью восприятия, но оставляла кровавый след в душах.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  Вглубь строки</a:t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позиции в искусстве Дедова и Рябинина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Впишите  цитаты из текста рассказа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918336" y="1556792"/>
            <a:ext cx="2520280" cy="1245432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Позиции Дедова в искусстве:</a:t>
            </a:r>
            <a:endParaRPr lang="ru-RU" sz="21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918336" y="2901915"/>
            <a:ext cx="2520280" cy="275933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5436096" y="1484784"/>
            <a:ext cx="2880320" cy="1176756"/>
          </a:xfrm>
          <a:prstGeom prst="up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Позиции Рябинина в искусстве:</a:t>
            </a:r>
            <a:endParaRPr lang="ru-RU" sz="21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436096" y="2802225"/>
            <a:ext cx="2880320" cy="285902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  Вглубь строки</a:t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позиции в искусстве Дедова и Рябинина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Впишите  цитаты из текста рассказа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918336" y="1556792"/>
            <a:ext cx="2789568" cy="1245432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Позиции Дедова в искусстве:</a:t>
            </a:r>
            <a:endParaRPr lang="ru-RU" sz="21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918336" y="2901915"/>
            <a:ext cx="2789568" cy="275933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«</a:t>
            </a:r>
            <a:r>
              <a:rPr lang="ru-RU" sz="11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Зачем,-рассуждает Дедов, - нужно писать эти лапти, онучи, полушубки, как будто не довольно насмотрелись на них в натуре?» «По-моему, -продолжает он, - вся эта мужичья полоса в искусстве-чистое уродство. Кому нужны эти пресловутые репинские «Бурлаки»? Написаны они прекрасно, нет спора, но ведь и только. Где здесь красота, гармония, изящество? А не для  воспроизведения  ли изящного  в природе существует искусство?»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5436096" y="1484784"/>
            <a:ext cx="2880320" cy="1176756"/>
          </a:xfrm>
          <a:prstGeom prst="up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Позиции Рябинина в искусстве:</a:t>
            </a:r>
            <a:endParaRPr lang="ru-RU" sz="21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436096" y="2802225"/>
            <a:ext cx="2880320" cy="285902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убедиться в том,- восклицает он,- что всю свою жизнь не будешь служить исключительно глупому любопытству толпы… тщеславию какого-нибудь разбогатевшего желудка на ногах, который, не спеша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подойдёт 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моей пережитой, выстраданной, дорогой картине, писанной не кистью и красками, а нервами и кровью, пробурчит: «гм, гм, ничего себе», сунет руку в оттопырившийся карман, бросит мне несколько сот рублей и унесёт её от меня. Унесёт вместе с волнением, с бессонными ночами, с огорчениями  и радостями, с обольщениями и разочарованиями?» </a:t>
            </a:r>
          </a:p>
        </p:txBody>
      </p:sp>
    </p:spTree>
    <p:extLst>
      <p:ext uri="{BB962C8B-B14F-4D97-AF65-F5344CB8AC3E}">
        <p14:creationId xmlns:p14="http://schemas.microsoft.com/office/powerpoint/2010/main" val="7564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5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948" y="37569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правило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415008"/>
            <a:ext cx="7507480" cy="46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11329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5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85688"/>
            <a:ext cx="712879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  Практическое задание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 с причастными оборотами сложными предложениями с придаточным определительным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97839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1.Рябинин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полон острой ярости, появившейся после посещения  завода.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Глухарь    сидел у котла, стоявшего в темном углу. 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3.Солнце, еще не греющее сильно, светит ласково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11329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5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85688"/>
            <a:ext cx="712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97839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1.Рябинин был полон острой ярости, которая появилась после посещения   завода.</a:t>
            </a: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2.Глухарь сидел у котла, который стоял в темном углу.</a:t>
            </a: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3.Солнце, которое еще не греет сильно, светит ласково.</a:t>
            </a:r>
          </a:p>
        </p:txBody>
      </p:sp>
    </p:spTree>
    <p:extLst>
      <p:ext uri="{BB962C8B-B14F-4D97-AF65-F5344CB8AC3E}">
        <p14:creationId xmlns:p14="http://schemas.microsoft.com/office/powerpoint/2010/main" val="40091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5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129" y="404539"/>
            <a:ext cx="793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Консультация</a:t>
            </a:r>
            <a:endParaRPr lang="ru-RU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61" y="1161014"/>
            <a:ext cx="8248380" cy="52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407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432079"/>
            <a:ext cx="7920880" cy="489612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№4  Рассмотрите картины художников Ю.Ю. Клевера и </a:t>
            </a:r>
            <a:r>
              <a:rPr lang="ru-RU" sz="1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И.Е.Репина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8435" y="940933"/>
            <a:ext cx="8229600" cy="4667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текст-описание по одной из данных картин художников Репина и Клевера.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помощника предлагаю ссылки на цифровые ресурсы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https://www.youtube.com/watch?v=3npA301GKis&amp;t=1s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39761"/>
            <a:ext cx="2303537" cy="169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39761"/>
            <a:ext cx="2232248" cy="16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46541"/>
            <a:ext cx="2250896" cy="171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0833"/>
            <a:ext cx="3744416" cy="187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04" y="4155558"/>
            <a:ext cx="3528392" cy="193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1" y="3917834"/>
            <a:ext cx="259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Ю. Ю. Клевер . У пруда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90058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Ю. Ю. Клевер. Закат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7" y="3808248"/>
            <a:ext cx="305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Ю. Ю. Клевер. Зимний пейзаж у реки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20321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И. Е. Репин. Не ждали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6203219"/>
            <a:ext cx="305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И. Е. Репин. Бурлаки на Волге.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097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другие рассказы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В.М.Гаршина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981876" y="339090"/>
            <a:ext cx="3250847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5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3650" y="1193998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узнаете: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создания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В.М.Гаршина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«Художники»;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двух эстетических течениях в живописи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героях - на основе анализа их поступков;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будете: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сравнивать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главных героев произведения;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писать текст сочинение-описание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 картине;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4466" y="476672"/>
            <a:ext cx="649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4" name="Picture 2" descr="Прием рефлексии в конце урока «Лестница успеха». Как его использовать? -  Методические приемы - Преподавание - Образование, воспитание и обучение - 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923648"/>
            <a:ext cx="7507480" cy="526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5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472" y="1193998"/>
            <a:ext cx="8146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Литература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живопись - два разных вида искусства.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Живопись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связана с передачей зрительных образов посредством своих произведений, а литература – посредством своих. Они могут выполнять одну и ту же функцию, но каждый вид   искусства имеет свои особенности, характерные только для него, имеют также общие черты. Художник или писатель черпают материал для своих произведений из окружающего мира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Посредством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своих произведений художник и писатель могут показать красочное богатство мира, объёмность предметов, их качественное, материальное своеобразие, пространства, глубину и световоздушную среду.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отличие от литературы, живопись не нуждается в переводах. Ее образы вторгаются сразу в чувства человека. Глаз видит картину художника так же, как он видит реальный мир.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 И ЛИТЕРАТУРА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КАК   ЗЕРКАЛО   ЖИЗНИ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8219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5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3650" y="119399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</a:t>
            </a:r>
            <a:endParaRPr lang="ru-RU" sz="2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справочник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629448" y="1706102"/>
            <a:ext cx="905643" cy="919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1674119"/>
            <a:ext cx="125202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93650" y="2618886"/>
            <a:ext cx="2613061" cy="32583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Передвижники-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художники-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Они хотели писать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простых людей.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Судьбы униженных и оскорбленных.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сюжеты были обличительны и драматичны.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Классовое неравенство,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социальная несправедливость, нищета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1863 г.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40986" y="2527588"/>
            <a:ext cx="2538033" cy="2588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Пейзажист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-художник,               специалист по пейзажам.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«чистого искусства»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42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5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«Метод ассоциаций»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1484784"/>
            <a:ext cx="8276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Составьте кластер с ключевым понятием “Искусство”. </a:t>
            </a:r>
            <a:endParaRPr lang="ru-RU" sz="2400" i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Подберите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слова-ассоциации, обусловленные лексическим значением слова и его контекстуальным значением в рассказе </a:t>
            </a:r>
            <a:r>
              <a:rPr lang="ru-RU" sz="2400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В.Гаршина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2963" y="-6437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Ассоциативный ряд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charset="0"/>
                <a:ea typeface="Monotype Corsiva" charset="0"/>
                <a:cs typeface="Monotype Corsiva" charset="0"/>
              </a:rPr>
              <a:t> </a:t>
            </a: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03848" y="2924944"/>
            <a:ext cx="266429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473312" y="22048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73312" y="429309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051720" y="360902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68144" y="3609020"/>
            <a:ext cx="1224136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36096" y="4149080"/>
            <a:ext cx="115212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1"/>
          </p:cNvCxnSpPr>
          <p:nvPr/>
        </p:nvCxnSpPr>
        <p:spPr>
          <a:xfrm flipH="1" flipV="1">
            <a:off x="2627784" y="1988840"/>
            <a:ext cx="966241" cy="1136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3"/>
          </p:cNvCxnSpPr>
          <p:nvPr/>
        </p:nvCxnSpPr>
        <p:spPr>
          <a:xfrm flipH="1">
            <a:off x="2339752" y="4092735"/>
            <a:ext cx="1254273" cy="920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436096" y="2108639"/>
            <a:ext cx="1044116" cy="960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9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95536" y="5545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Ассоциативный ряд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charset="0"/>
                <a:ea typeface="Monotype Corsiva" charset="0"/>
                <a:cs typeface="Monotype Corsiva" charset="0"/>
              </a:rPr>
              <a:t> </a:t>
            </a: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03848" y="2924944"/>
            <a:ext cx="266429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473312" y="22048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73312" y="429309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051720" y="360902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68144" y="3609020"/>
            <a:ext cx="1224136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36096" y="4149080"/>
            <a:ext cx="115212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1"/>
          </p:cNvCxnSpPr>
          <p:nvPr/>
        </p:nvCxnSpPr>
        <p:spPr>
          <a:xfrm flipH="1" flipV="1">
            <a:off x="2627784" y="1988840"/>
            <a:ext cx="966241" cy="1136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3"/>
          </p:cNvCxnSpPr>
          <p:nvPr/>
        </p:nvCxnSpPr>
        <p:spPr>
          <a:xfrm flipH="1">
            <a:off x="2339752" y="4092735"/>
            <a:ext cx="1254273" cy="920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436096" y="2108639"/>
            <a:ext cx="1044116" cy="960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95935" y="1557269"/>
            <a:ext cx="117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54452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3609020"/>
            <a:ext cx="143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пейзажис</a:t>
            </a:r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148031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9677" y="1773097"/>
            <a:ext cx="184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и гармония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52292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«реальными сюжетами»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0212" y="5611455"/>
            <a:ext cx="223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973" y="5446176"/>
            <a:ext cx="1376496" cy="53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5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182" y="1183866"/>
            <a:ext cx="6248308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наследии Всеволода  Гаршина один из наиболее известных его рассказов – «Художники» (1879). 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рассказе открыто присутствует реальный жизненный материал.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Рассказ впервые был напечатан в журнале «Отечественные записки» в 1879 г.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Размышления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целях и назначении искусства пронизывали и критическую деятельность Гаршина, которому принадлежит ряд статей о живописи. 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Рассказ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«Художники» непосредственно связан с теми спорами о задачах искусства, которые велись вокруг деятельности художников-передвижников.  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рассказе отразились впечатления Гаршина от картины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 А. Ярошенко «Кочегар» (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писатель видел её на передвижной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выставке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1878 г.) и от труда рабочих-заклёпщиков, «глухарей», которых Гаршину пришлось лично наблюдать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91485"/>
            <a:ext cx="65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рассказа «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920" y="1151879"/>
            <a:ext cx="1640527" cy="1884106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4899" r="21208"/>
          <a:stretch/>
        </p:blipFill>
        <p:spPr>
          <a:xfrm>
            <a:off x="6817236" y="3269240"/>
            <a:ext cx="2199018" cy="2853988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181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39882" y="0"/>
            <a:ext cx="9172133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15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472" y="1193998"/>
            <a:ext cx="8381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Два   художника 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в Петербургской Академии художеств. Дедов и Рябинин.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Дедов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пейзажист, влюбленный в живопись, в красоту природы.  Дедов, бывший инженер, поступил в Академию благодаря полученному наследству. Он пишет то, что видит – красивое облако, девушку, идущую вдоль озера, залитую солнцем поляну. Он замечает красоту в окружающем мире, в природе, но не задумывается, зачем он это делает. Он не несёт особого посыла – он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передаёт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видит сам, демонстрирует увиденное своими глазами.</a:t>
            </a:r>
          </a:p>
          <a:p>
            <a:pPr algn="just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Рябинин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другой. Он прочёл  множество книг о пользе и необходимости искусства и чем больше об этом узнаёт, тем меньше в это верит. Этот человек хочет писать свои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не кистью, а  душой,  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нервами и кровью.</a:t>
            </a:r>
          </a:p>
          <a:p>
            <a:pPr algn="just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его должны запоминаться, врезаться в мысль человека, поражая его воображение наполненностью чувств.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Иначе 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нет смысла в творчестве.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 он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не пишет.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герои рассказа  «Художники»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1074" t="18728" r="14360" b="5646"/>
          <a:stretch/>
        </p:blipFill>
        <p:spPr>
          <a:xfrm>
            <a:off x="5699296" y="4843259"/>
            <a:ext cx="3236389" cy="1845500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491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5339</TotalTime>
  <Words>1221</Words>
  <Application>Microsoft Office PowerPoint</Application>
  <PresentationFormat>Экран (4:3)</PresentationFormat>
  <Paragraphs>236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Comfortaa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Ассоциативный ряд</vt:lpstr>
      <vt:lpstr>Ассоциативный ряд</vt:lpstr>
      <vt:lpstr>Презентация PowerPoint</vt:lpstr>
      <vt:lpstr>Презентация PowerPoint</vt:lpstr>
      <vt:lpstr>Задание №1.  Составьте  тезисный план  по сюжету  рассказа.  </vt:lpstr>
      <vt:lpstr>Тезисный  план  </vt:lpstr>
      <vt:lpstr> Задание №2  Вглубь строки Проанализируйте позиции в искусстве Дедова и Рябинина. Впишите  цитаты из текста рассказа</vt:lpstr>
      <vt:lpstr> Задание №2  Вглубь строки Проанализируйте позиции в искусстве Дедова и Рябинина. Впишите  цитаты из текста рассказа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№4  Рассмотрите картины художников Ю.Ю. Клевера и И.Е.Репина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262</cp:revision>
  <dcterms:created xsi:type="dcterms:W3CDTF">2020-07-18T05:19:20Z</dcterms:created>
  <dcterms:modified xsi:type="dcterms:W3CDTF">2024-12-13T15:23:49Z</dcterms:modified>
</cp:coreProperties>
</file>