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64" r:id="rId3"/>
    <p:sldId id="377" r:id="rId4"/>
    <p:sldId id="365" r:id="rId5"/>
    <p:sldId id="378" r:id="rId6"/>
    <p:sldId id="350" r:id="rId7"/>
    <p:sldId id="351" r:id="rId8"/>
    <p:sldId id="376" r:id="rId9"/>
    <p:sldId id="371" r:id="rId10"/>
    <p:sldId id="372" r:id="rId11"/>
    <p:sldId id="373" r:id="rId12"/>
    <p:sldId id="374" r:id="rId13"/>
    <p:sldId id="375" r:id="rId14"/>
    <p:sldId id="355" r:id="rId15"/>
    <p:sldId id="352" r:id="rId16"/>
    <p:sldId id="363" r:id="rId17"/>
    <p:sldId id="369" r:id="rId18"/>
    <p:sldId id="308" r:id="rId19"/>
    <p:sldId id="269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E6D6F-48A7-4C75-AC6D-7759D03658E3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</dgm:pt>
    <dgm:pt modelId="{91B21E8A-A5C4-43EA-B683-93B04E8B3189}">
      <dgm:prSet phldrT="[Текст]" custT="1"/>
      <dgm:spPr/>
      <dgm:t>
        <a:bodyPr/>
        <a:lstStyle/>
        <a:p>
          <a:endParaRPr lang="ru-RU" sz="1000" dirty="0" smtClean="0"/>
        </a:p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Генерал Аносов</a:t>
          </a:r>
        </a:p>
        <a:p>
          <a:r>
            <a:rPr lang="ru-RU" sz="12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«Любовь должна   быть  трагедией.</a:t>
          </a:r>
          <a:endParaRPr lang="ru-RU" sz="1200" dirty="0" smtClean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sz="12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Величайшей тайной в мире! Никакие жизненные удобства, расчеты  и компромиссы не должны ее касаться.»</a:t>
          </a:r>
          <a:endParaRPr lang="ru-RU" sz="1200" dirty="0"/>
        </a:p>
      </dgm:t>
    </dgm:pt>
    <dgm:pt modelId="{F8A5FF3F-360F-4B4A-9DB0-57E7DB46B7CB}" type="parTrans" cxnId="{2227B43C-7CB2-402B-BA12-65BC43DAB1A9}">
      <dgm:prSet/>
      <dgm:spPr/>
      <dgm:t>
        <a:bodyPr/>
        <a:lstStyle/>
        <a:p>
          <a:endParaRPr lang="ru-RU"/>
        </a:p>
      </dgm:t>
    </dgm:pt>
    <dgm:pt modelId="{3F747FF0-BD9B-4479-9272-8C851E7A6B4A}" type="sibTrans" cxnId="{2227B43C-7CB2-402B-BA12-65BC43DAB1A9}">
      <dgm:prSet/>
      <dgm:spPr/>
      <dgm:t>
        <a:bodyPr/>
        <a:lstStyle/>
        <a:p>
          <a:endParaRPr lang="ru-RU"/>
        </a:p>
      </dgm:t>
    </dgm:pt>
    <dgm:pt modelId="{9655E38B-CFB2-4DEC-8934-CCFF9171A0CF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Вера Шеин</a:t>
          </a:r>
        </a:p>
        <a:p>
          <a:r>
            <a:rPr lang="ru-RU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«И что это: любовь или сумасшествие»</a:t>
          </a:r>
          <a:endParaRPr lang="ru-RU" dirty="0"/>
        </a:p>
      </dgm:t>
    </dgm:pt>
    <dgm:pt modelId="{772809AD-F211-48EC-AB8F-A7EEC17BD6F3}" type="parTrans" cxnId="{4EC5B6FA-5FAE-4942-8A0E-B9104C8ED68F}">
      <dgm:prSet/>
      <dgm:spPr/>
      <dgm:t>
        <a:bodyPr/>
        <a:lstStyle/>
        <a:p>
          <a:endParaRPr lang="ru-RU"/>
        </a:p>
      </dgm:t>
    </dgm:pt>
    <dgm:pt modelId="{69CD754B-82B3-4E15-9AC1-DC5BC0D7482D}" type="sibTrans" cxnId="{4EC5B6FA-5FAE-4942-8A0E-B9104C8ED68F}">
      <dgm:prSet/>
      <dgm:spPr/>
      <dgm:t>
        <a:bodyPr/>
        <a:lstStyle/>
        <a:p>
          <a:endParaRPr lang="ru-RU"/>
        </a:p>
      </dgm:t>
    </dgm:pt>
    <dgm:pt modelId="{BC191110-3E53-4071-BA08-B64F4B5FCC62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Желтков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«… это не болезнь ,не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маникальная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идея-это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любовь.которой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Богу было угодно за что то-то меня вознаградить…»</a:t>
          </a:r>
        </a:p>
        <a:p>
          <a:endParaRPr lang="ru-RU" dirty="0"/>
        </a:p>
      </dgm:t>
    </dgm:pt>
    <dgm:pt modelId="{64322D87-EABC-4579-8D35-6165534583F8}" type="parTrans" cxnId="{3FFB7AD7-DF16-4593-906F-FCF46C4C695E}">
      <dgm:prSet/>
      <dgm:spPr/>
      <dgm:t>
        <a:bodyPr/>
        <a:lstStyle/>
        <a:p>
          <a:endParaRPr lang="ru-RU"/>
        </a:p>
      </dgm:t>
    </dgm:pt>
    <dgm:pt modelId="{F77F06B5-9742-4759-BE5B-6429B6EE44AF}" type="sibTrans" cxnId="{3FFB7AD7-DF16-4593-906F-FCF46C4C695E}">
      <dgm:prSet/>
      <dgm:spPr/>
      <dgm:t>
        <a:bodyPr/>
        <a:lstStyle/>
        <a:p>
          <a:endParaRPr lang="ru-RU"/>
        </a:p>
      </dgm:t>
    </dgm:pt>
    <dgm:pt modelId="{B05AD01B-250D-490F-9359-05612FD0EEE5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Василий Львович</a:t>
          </a:r>
        </a:p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«…. Разве можно управлять таким чувством, как любовь- чувством, которое до сих пор не нашло себе истолкование»</a:t>
          </a:r>
        </a:p>
        <a:p>
          <a:endParaRPr lang="ru-RU" sz="1100" dirty="0"/>
        </a:p>
      </dgm:t>
    </dgm:pt>
    <dgm:pt modelId="{4AA97735-6EC1-4216-8EB5-31561D5E47F2}" type="parTrans" cxnId="{83DAB16F-B982-4A9D-A618-5C436613F7A9}">
      <dgm:prSet/>
      <dgm:spPr/>
      <dgm:t>
        <a:bodyPr/>
        <a:lstStyle/>
        <a:p>
          <a:endParaRPr lang="ru-RU"/>
        </a:p>
      </dgm:t>
    </dgm:pt>
    <dgm:pt modelId="{1BDE4242-7DEF-4D07-8531-E8445EB3893A}" type="sibTrans" cxnId="{83DAB16F-B982-4A9D-A618-5C436613F7A9}">
      <dgm:prSet/>
      <dgm:spPr/>
      <dgm:t>
        <a:bodyPr/>
        <a:lstStyle/>
        <a:p>
          <a:endParaRPr lang="ru-RU"/>
        </a:p>
      </dgm:t>
    </dgm:pt>
    <dgm:pt modelId="{026D26C7-5F4B-47CE-8216-724957062599}" type="pres">
      <dgm:prSet presAssocID="{550E6D6F-48A7-4C75-AC6D-7759D03658E3}" presName="Name0" presStyleCnt="0">
        <dgm:presLayoutVars>
          <dgm:dir/>
          <dgm:resizeHandles val="exact"/>
        </dgm:presLayoutVars>
      </dgm:prSet>
      <dgm:spPr/>
    </dgm:pt>
    <dgm:pt modelId="{5383F098-0CE3-4050-B641-C05F423B7572}" type="pres">
      <dgm:prSet presAssocID="{550E6D6F-48A7-4C75-AC6D-7759D03658E3}" presName="fgShape" presStyleLbl="fgShp" presStyleIdx="0" presStyleCnt="1"/>
      <dgm:spPr/>
    </dgm:pt>
    <dgm:pt modelId="{55D32518-8766-4B8D-B8A6-5942E39881C5}" type="pres">
      <dgm:prSet presAssocID="{550E6D6F-48A7-4C75-AC6D-7759D03658E3}" presName="linComp" presStyleCnt="0"/>
      <dgm:spPr/>
    </dgm:pt>
    <dgm:pt modelId="{CAFE1276-E30F-4105-85D8-C8FCF13FE855}" type="pres">
      <dgm:prSet presAssocID="{91B21E8A-A5C4-43EA-B683-93B04E8B3189}" presName="compNode" presStyleCnt="0"/>
      <dgm:spPr/>
    </dgm:pt>
    <dgm:pt modelId="{A653D251-CCB6-45C8-8394-1952A26D332D}" type="pres">
      <dgm:prSet presAssocID="{91B21E8A-A5C4-43EA-B683-93B04E8B3189}" presName="bkgdShape" presStyleLbl="node1" presStyleIdx="0" presStyleCnt="4" custLinFactNeighborX="-9056" custLinFactNeighborY="-67"/>
      <dgm:spPr/>
      <dgm:t>
        <a:bodyPr/>
        <a:lstStyle/>
        <a:p>
          <a:endParaRPr lang="ru-RU"/>
        </a:p>
      </dgm:t>
    </dgm:pt>
    <dgm:pt modelId="{EEA9A54D-D9FA-4147-886F-5004F1AD3A5B}" type="pres">
      <dgm:prSet presAssocID="{91B21E8A-A5C4-43EA-B683-93B04E8B318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0598A-0D3D-4A2D-8FF6-CC7965E5EE8D}" type="pres">
      <dgm:prSet presAssocID="{91B21E8A-A5C4-43EA-B683-93B04E8B3189}" presName="invisiNode" presStyleLbl="node1" presStyleIdx="0" presStyleCnt="4"/>
      <dgm:spPr/>
    </dgm:pt>
    <dgm:pt modelId="{70476DF9-CCC8-4E5E-ACE4-16D1229066F6}" type="pres">
      <dgm:prSet presAssocID="{91B21E8A-A5C4-43EA-B683-93B04E8B318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E07B9F6D-4314-4A7D-96CB-2E2F1205F181}" type="pres">
      <dgm:prSet presAssocID="{3F747FF0-BD9B-4479-9272-8C851E7A6B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4D38E60-1C79-498D-958D-627868019318}" type="pres">
      <dgm:prSet presAssocID="{9655E38B-CFB2-4DEC-8934-CCFF9171A0CF}" presName="compNode" presStyleCnt="0"/>
      <dgm:spPr/>
    </dgm:pt>
    <dgm:pt modelId="{D64A220C-7899-432A-8769-948C6130D7DD}" type="pres">
      <dgm:prSet presAssocID="{9655E38B-CFB2-4DEC-8934-CCFF9171A0CF}" presName="bkgdShape" presStyleLbl="node1" presStyleIdx="1" presStyleCnt="4" custLinFactNeighborX="-2506" custLinFactNeighborY="-1118"/>
      <dgm:spPr/>
      <dgm:t>
        <a:bodyPr/>
        <a:lstStyle/>
        <a:p>
          <a:endParaRPr lang="ru-RU"/>
        </a:p>
      </dgm:t>
    </dgm:pt>
    <dgm:pt modelId="{1702E867-262C-419F-AA4D-BE6619665CD5}" type="pres">
      <dgm:prSet presAssocID="{9655E38B-CFB2-4DEC-8934-CCFF9171A0C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8729-9A94-48B9-A1F4-DC72991490ED}" type="pres">
      <dgm:prSet presAssocID="{9655E38B-CFB2-4DEC-8934-CCFF9171A0CF}" presName="invisiNode" presStyleLbl="node1" presStyleIdx="1" presStyleCnt="4"/>
      <dgm:spPr/>
    </dgm:pt>
    <dgm:pt modelId="{5C61147E-A785-4EE8-A49C-2EDD506B2DA9}" type="pres">
      <dgm:prSet presAssocID="{9655E38B-CFB2-4DEC-8934-CCFF9171A0CF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020F6737-278F-4C48-B7AD-D01FC001AF70}" type="pres">
      <dgm:prSet presAssocID="{69CD754B-82B3-4E15-9AC1-DC5BC0D748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6A330C-A8C9-4311-A3AF-20CF4A135B28}" type="pres">
      <dgm:prSet presAssocID="{BC191110-3E53-4071-BA08-B64F4B5FCC62}" presName="compNode" presStyleCnt="0"/>
      <dgm:spPr/>
    </dgm:pt>
    <dgm:pt modelId="{254BE1BA-E223-420B-82CE-6B6FB6B39216}" type="pres">
      <dgm:prSet presAssocID="{BC191110-3E53-4071-BA08-B64F4B5FCC62}" presName="bkgdShape" presStyleLbl="node1" presStyleIdx="2" presStyleCnt="4"/>
      <dgm:spPr/>
      <dgm:t>
        <a:bodyPr/>
        <a:lstStyle/>
        <a:p>
          <a:endParaRPr lang="ru-RU"/>
        </a:p>
      </dgm:t>
    </dgm:pt>
    <dgm:pt modelId="{9A99AAC9-54FA-4ECB-9DF0-95A46F5F1403}" type="pres">
      <dgm:prSet presAssocID="{BC191110-3E53-4071-BA08-B64F4B5FCC6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F53D0-281F-4D8F-9561-797FF4EE9D82}" type="pres">
      <dgm:prSet presAssocID="{BC191110-3E53-4071-BA08-B64F4B5FCC62}" presName="invisiNode" presStyleLbl="node1" presStyleIdx="2" presStyleCnt="4"/>
      <dgm:spPr/>
    </dgm:pt>
    <dgm:pt modelId="{C5E0A985-9EF2-4BDF-86A3-AB52F2A79492}" type="pres">
      <dgm:prSet presAssocID="{BC191110-3E53-4071-BA08-B64F4B5FCC6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3397DAB8-642B-435C-AF2C-40D6BF4A3B04}" type="pres">
      <dgm:prSet presAssocID="{F77F06B5-9742-4759-BE5B-6429B6EE44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718CF78-C839-4F2F-9E13-0C96F344FBDF}" type="pres">
      <dgm:prSet presAssocID="{B05AD01B-250D-490F-9359-05612FD0EEE5}" presName="compNode" presStyleCnt="0"/>
      <dgm:spPr/>
    </dgm:pt>
    <dgm:pt modelId="{1728D209-70F6-47D9-86FB-9160F1A2E9C9}" type="pres">
      <dgm:prSet presAssocID="{B05AD01B-250D-490F-9359-05612FD0EEE5}" presName="bkgdShape" presStyleLbl="node1" presStyleIdx="3" presStyleCnt="4"/>
      <dgm:spPr/>
      <dgm:t>
        <a:bodyPr/>
        <a:lstStyle/>
        <a:p>
          <a:endParaRPr lang="ru-RU"/>
        </a:p>
      </dgm:t>
    </dgm:pt>
    <dgm:pt modelId="{A251E6C5-7166-4451-85FF-0CBD3BE136CA}" type="pres">
      <dgm:prSet presAssocID="{B05AD01B-250D-490F-9359-05612FD0EEE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0C510-66BF-40DC-B73C-032D98D44312}" type="pres">
      <dgm:prSet presAssocID="{B05AD01B-250D-490F-9359-05612FD0EEE5}" presName="invisiNode" presStyleLbl="node1" presStyleIdx="3" presStyleCnt="4"/>
      <dgm:spPr/>
    </dgm:pt>
    <dgm:pt modelId="{44C7BC0D-0F22-4C77-B6E3-FED78B3A55EA}" type="pres">
      <dgm:prSet presAssocID="{B05AD01B-250D-490F-9359-05612FD0EEE5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</dgm:ptLst>
  <dgm:cxnLst>
    <dgm:cxn modelId="{7C43D420-F86D-4EA9-863A-4D45F9098C56}" type="presOf" srcId="{B05AD01B-250D-490F-9359-05612FD0EEE5}" destId="{A251E6C5-7166-4451-85FF-0CBD3BE136CA}" srcOrd="1" destOrd="0" presId="urn:microsoft.com/office/officeart/2005/8/layout/hList7"/>
    <dgm:cxn modelId="{9DA5BB46-79AC-42CD-AC8C-04D39F44447E}" type="presOf" srcId="{B05AD01B-250D-490F-9359-05612FD0EEE5}" destId="{1728D209-70F6-47D9-86FB-9160F1A2E9C9}" srcOrd="0" destOrd="0" presId="urn:microsoft.com/office/officeart/2005/8/layout/hList7"/>
    <dgm:cxn modelId="{A796558A-A435-4927-9594-D2174FC6C2F8}" type="presOf" srcId="{3F747FF0-BD9B-4479-9272-8C851E7A6B4A}" destId="{E07B9F6D-4314-4A7D-96CB-2E2F1205F181}" srcOrd="0" destOrd="0" presId="urn:microsoft.com/office/officeart/2005/8/layout/hList7"/>
    <dgm:cxn modelId="{4EC5B6FA-5FAE-4942-8A0E-B9104C8ED68F}" srcId="{550E6D6F-48A7-4C75-AC6D-7759D03658E3}" destId="{9655E38B-CFB2-4DEC-8934-CCFF9171A0CF}" srcOrd="1" destOrd="0" parTransId="{772809AD-F211-48EC-AB8F-A7EEC17BD6F3}" sibTransId="{69CD754B-82B3-4E15-9AC1-DC5BC0D7482D}"/>
    <dgm:cxn modelId="{DC80D88D-7AC3-4A15-A388-6502915329F5}" type="presOf" srcId="{F77F06B5-9742-4759-BE5B-6429B6EE44AF}" destId="{3397DAB8-642B-435C-AF2C-40D6BF4A3B04}" srcOrd="0" destOrd="0" presId="urn:microsoft.com/office/officeart/2005/8/layout/hList7"/>
    <dgm:cxn modelId="{83DAB16F-B982-4A9D-A618-5C436613F7A9}" srcId="{550E6D6F-48A7-4C75-AC6D-7759D03658E3}" destId="{B05AD01B-250D-490F-9359-05612FD0EEE5}" srcOrd="3" destOrd="0" parTransId="{4AA97735-6EC1-4216-8EB5-31561D5E47F2}" sibTransId="{1BDE4242-7DEF-4D07-8531-E8445EB3893A}"/>
    <dgm:cxn modelId="{2227B43C-7CB2-402B-BA12-65BC43DAB1A9}" srcId="{550E6D6F-48A7-4C75-AC6D-7759D03658E3}" destId="{91B21E8A-A5C4-43EA-B683-93B04E8B3189}" srcOrd="0" destOrd="0" parTransId="{F8A5FF3F-360F-4B4A-9DB0-57E7DB46B7CB}" sibTransId="{3F747FF0-BD9B-4479-9272-8C851E7A6B4A}"/>
    <dgm:cxn modelId="{FB7607BD-D160-4FF0-9D7A-C96D0293CD69}" type="presOf" srcId="{91B21E8A-A5C4-43EA-B683-93B04E8B3189}" destId="{EEA9A54D-D9FA-4147-886F-5004F1AD3A5B}" srcOrd="1" destOrd="0" presId="urn:microsoft.com/office/officeart/2005/8/layout/hList7"/>
    <dgm:cxn modelId="{8D996CE7-D8F5-4553-BCB3-1AF93021ADB4}" type="presOf" srcId="{69CD754B-82B3-4E15-9AC1-DC5BC0D7482D}" destId="{020F6737-278F-4C48-B7AD-D01FC001AF70}" srcOrd="0" destOrd="0" presId="urn:microsoft.com/office/officeart/2005/8/layout/hList7"/>
    <dgm:cxn modelId="{B5D190E4-88EA-4746-A658-B4461540ED5D}" type="presOf" srcId="{9655E38B-CFB2-4DEC-8934-CCFF9171A0CF}" destId="{1702E867-262C-419F-AA4D-BE6619665CD5}" srcOrd="1" destOrd="0" presId="urn:microsoft.com/office/officeart/2005/8/layout/hList7"/>
    <dgm:cxn modelId="{581163D0-B974-481C-8392-AC9A90076DE7}" type="presOf" srcId="{9655E38B-CFB2-4DEC-8934-CCFF9171A0CF}" destId="{D64A220C-7899-432A-8769-948C6130D7DD}" srcOrd="0" destOrd="0" presId="urn:microsoft.com/office/officeart/2005/8/layout/hList7"/>
    <dgm:cxn modelId="{180381A1-72E9-4E80-AA6D-7263CA343BE7}" type="presOf" srcId="{BC191110-3E53-4071-BA08-B64F4B5FCC62}" destId="{254BE1BA-E223-420B-82CE-6B6FB6B39216}" srcOrd="0" destOrd="0" presId="urn:microsoft.com/office/officeart/2005/8/layout/hList7"/>
    <dgm:cxn modelId="{0CDD75CE-E78B-4E70-BB8D-B03B9ED2829C}" type="presOf" srcId="{91B21E8A-A5C4-43EA-B683-93B04E8B3189}" destId="{A653D251-CCB6-45C8-8394-1952A26D332D}" srcOrd="0" destOrd="0" presId="urn:microsoft.com/office/officeart/2005/8/layout/hList7"/>
    <dgm:cxn modelId="{130DC285-ADAC-4041-B04D-B7D650370D0D}" type="presOf" srcId="{550E6D6F-48A7-4C75-AC6D-7759D03658E3}" destId="{026D26C7-5F4B-47CE-8216-724957062599}" srcOrd="0" destOrd="0" presId="urn:microsoft.com/office/officeart/2005/8/layout/hList7"/>
    <dgm:cxn modelId="{3FFB7AD7-DF16-4593-906F-FCF46C4C695E}" srcId="{550E6D6F-48A7-4C75-AC6D-7759D03658E3}" destId="{BC191110-3E53-4071-BA08-B64F4B5FCC62}" srcOrd="2" destOrd="0" parTransId="{64322D87-EABC-4579-8D35-6165534583F8}" sibTransId="{F77F06B5-9742-4759-BE5B-6429B6EE44AF}"/>
    <dgm:cxn modelId="{50A8F821-5CBB-426F-8C12-837E7D578AA1}" type="presOf" srcId="{BC191110-3E53-4071-BA08-B64F4B5FCC62}" destId="{9A99AAC9-54FA-4ECB-9DF0-95A46F5F1403}" srcOrd="1" destOrd="0" presId="urn:microsoft.com/office/officeart/2005/8/layout/hList7"/>
    <dgm:cxn modelId="{01761239-95B1-46ED-9A2B-CBBE28D5C125}" type="presParOf" srcId="{026D26C7-5F4B-47CE-8216-724957062599}" destId="{5383F098-0CE3-4050-B641-C05F423B7572}" srcOrd="0" destOrd="0" presId="urn:microsoft.com/office/officeart/2005/8/layout/hList7"/>
    <dgm:cxn modelId="{F12625E6-6A8D-4F6E-8AA9-C605F85E7E55}" type="presParOf" srcId="{026D26C7-5F4B-47CE-8216-724957062599}" destId="{55D32518-8766-4B8D-B8A6-5942E39881C5}" srcOrd="1" destOrd="0" presId="urn:microsoft.com/office/officeart/2005/8/layout/hList7"/>
    <dgm:cxn modelId="{4FC843A6-A211-40A5-8399-F00B8FB50A0E}" type="presParOf" srcId="{55D32518-8766-4B8D-B8A6-5942E39881C5}" destId="{CAFE1276-E30F-4105-85D8-C8FCF13FE855}" srcOrd="0" destOrd="0" presId="urn:microsoft.com/office/officeart/2005/8/layout/hList7"/>
    <dgm:cxn modelId="{BE787A25-2474-47CB-AC65-0FBAA5F5F0DB}" type="presParOf" srcId="{CAFE1276-E30F-4105-85D8-C8FCF13FE855}" destId="{A653D251-CCB6-45C8-8394-1952A26D332D}" srcOrd="0" destOrd="0" presId="urn:microsoft.com/office/officeart/2005/8/layout/hList7"/>
    <dgm:cxn modelId="{EE9ED118-7AD3-42DE-84A9-26943B028F8E}" type="presParOf" srcId="{CAFE1276-E30F-4105-85D8-C8FCF13FE855}" destId="{EEA9A54D-D9FA-4147-886F-5004F1AD3A5B}" srcOrd="1" destOrd="0" presId="urn:microsoft.com/office/officeart/2005/8/layout/hList7"/>
    <dgm:cxn modelId="{76FAE68E-A0EF-4212-AF4C-54AD6277D9B3}" type="presParOf" srcId="{CAFE1276-E30F-4105-85D8-C8FCF13FE855}" destId="{ACC0598A-0D3D-4A2D-8FF6-CC7965E5EE8D}" srcOrd="2" destOrd="0" presId="urn:microsoft.com/office/officeart/2005/8/layout/hList7"/>
    <dgm:cxn modelId="{690CE485-0AA1-4CC3-B912-6672E8CF2994}" type="presParOf" srcId="{CAFE1276-E30F-4105-85D8-C8FCF13FE855}" destId="{70476DF9-CCC8-4E5E-ACE4-16D1229066F6}" srcOrd="3" destOrd="0" presId="urn:microsoft.com/office/officeart/2005/8/layout/hList7"/>
    <dgm:cxn modelId="{1E1050DF-756D-4FDF-AE0A-00C28B65C267}" type="presParOf" srcId="{55D32518-8766-4B8D-B8A6-5942E39881C5}" destId="{E07B9F6D-4314-4A7D-96CB-2E2F1205F181}" srcOrd="1" destOrd="0" presId="urn:microsoft.com/office/officeart/2005/8/layout/hList7"/>
    <dgm:cxn modelId="{CB64AA81-53E9-4CA7-BDC7-D8C976CF0861}" type="presParOf" srcId="{55D32518-8766-4B8D-B8A6-5942E39881C5}" destId="{24D38E60-1C79-498D-958D-627868019318}" srcOrd="2" destOrd="0" presId="urn:microsoft.com/office/officeart/2005/8/layout/hList7"/>
    <dgm:cxn modelId="{A0B8891E-81EA-491A-AF3A-E8E7C2F14F4A}" type="presParOf" srcId="{24D38E60-1C79-498D-958D-627868019318}" destId="{D64A220C-7899-432A-8769-948C6130D7DD}" srcOrd="0" destOrd="0" presId="urn:microsoft.com/office/officeart/2005/8/layout/hList7"/>
    <dgm:cxn modelId="{DD266182-C2DE-4BCB-81F5-099307CEA25E}" type="presParOf" srcId="{24D38E60-1C79-498D-958D-627868019318}" destId="{1702E867-262C-419F-AA4D-BE6619665CD5}" srcOrd="1" destOrd="0" presId="urn:microsoft.com/office/officeart/2005/8/layout/hList7"/>
    <dgm:cxn modelId="{3E9C056B-7932-400F-A30F-6D5CD0F3263A}" type="presParOf" srcId="{24D38E60-1C79-498D-958D-627868019318}" destId="{AA018729-9A94-48B9-A1F4-DC72991490ED}" srcOrd="2" destOrd="0" presId="urn:microsoft.com/office/officeart/2005/8/layout/hList7"/>
    <dgm:cxn modelId="{7C9B49DC-9B59-4E74-914E-D7C79C815F0C}" type="presParOf" srcId="{24D38E60-1C79-498D-958D-627868019318}" destId="{5C61147E-A785-4EE8-A49C-2EDD506B2DA9}" srcOrd="3" destOrd="0" presId="urn:microsoft.com/office/officeart/2005/8/layout/hList7"/>
    <dgm:cxn modelId="{AC4FE7AD-9215-4B68-8D5D-97392C5E2072}" type="presParOf" srcId="{55D32518-8766-4B8D-B8A6-5942E39881C5}" destId="{020F6737-278F-4C48-B7AD-D01FC001AF70}" srcOrd="3" destOrd="0" presId="urn:microsoft.com/office/officeart/2005/8/layout/hList7"/>
    <dgm:cxn modelId="{9E91CB3E-ECA0-4AC2-A014-34C5540530D4}" type="presParOf" srcId="{55D32518-8766-4B8D-B8A6-5942E39881C5}" destId="{916A330C-A8C9-4311-A3AF-20CF4A135B28}" srcOrd="4" destOrd="0" presId="urn:microsoft.com/office/officeart/2005/8/layout/hList7"/>
    <dgm:cxn modelId="{A12AE4D2-258B-4997-8457-64B3C16653EB}" type="presParOf" srcId="{916A330C-A8C9-4311-A3AF-20CF4A135B28}" destId="{254BE1BA-E223-420B-82CE-6B6FB6B39216}" srcOrd="0" destOrd="0" presId="urn:microsoft.com/office/officeart/2005/8/layout/hList7"/>
    <dgm:cxn modelId="{FD84F590-1447-4B65-B2B5-AAA43AD722E7}" type="presParOf" srcId="{916A330C-A8C9-4311-A3AF-20CF4A135B28}" destId="{9A99AAC9-54FA-4ECB-9DF0-95A46F5F1403}" srcOrd="1" destOrd="0" presId="urn:microsoft.com/office/officeart/2005/8/layout/hList7"/>
    <dgm:cxn modelId="{7A722696-F169-486C-94A4-4700D30894CB}" type="presParOf" srcId="{916A330C-A8C9-4311-A3AF-20CF4A135B28}" destId="{FFBF53D0-281F-4D8F-9561-797FF4EE9D82}" srcOrd="2" destOrd="0" presId="urn:microsoft.com/office/officeart/2005/8/layout/hList7"/>
    <dgm:cxn modelId="{4A1D354C-7241-48DA-9A84-6567DD4E4A0C}" type="presParOf" srcId="{916A330C-A8C9-4311-A3AF-20CF4A135B28}" destId="{C5E0A985-9EF2-4BDF-86A3-AB52F2A79492}" srcOrd="3" destOrd="0" presId="urn:microsoft.com/office/officeart/2005/8/layout/hList7"/>
    <dgm:cxn modelId="{3DE29E89-EE00-4207-A23F-11194E1B4978}" type="presParOf" srcId="{55D32518-8766-4B8D-B8A6-5942E39881C5}" destId="{3397DAB8-642B-435C-AF2C-40D6BF4A3B04}" srcOrd="5" destOrd="0" presId="urn:microsoft.com/office/officeart/2005/8/layout/hList7"/>
    <dgm:cxn modelId="{D17588E4-FB30-4CF8-839A-FF1321E3838A}" type="presParOf" srcId="{55D32518-8766-4B8D-B8A6-5942E39881C5}" destId="{2718CF78-C839-4F2F-9E13-0C96F344FBDF}" srcOrd="6" destOrd="0" presId="urn:microsoft.com/office/officeart/2005/8/layout/hList7"/>
    <dgm:cxn modelId="{54C54330-1221-4DDB-8A9D-122E04BE9AE0}" type="presParOf" srcId="{2718CF78-C839-4F2F-9E13-0C96F344FBDF}" destId="{1728D209-70F6-47D9-86FB-9160F1A2E9C9}" srcOrd="0" destOrd="0" presId="urn:microsoft.com/office/officeart/2005/8/layout/hList7"/>
    <dgm:cxn modelId="{4E3ED9B9-8B73-48E7-A3FA-0DB741313779}" type="presParOf" srcId="{2718CF78-C839-4F2F-9E13-0C96F344FBDF}" destId="{A251E6C5-7166-4451-85FF-0CBD3BE136CA}" srcOrd="1" destOrd="0" presId="urn:microsoft.com/office/officeart/2005/8/layout/hList7"/>
    <dgm:cxn modelId="{45EDCD1D-5726-4728-A3CE-64994C1246A5}" type="presParOf" srcId="{2718CF78-C839-4F2F-9E13-0C96F344FBDF}" destId="{1FD0C510-66BF-40DC-B73C-032D98D44312}" srcOrd="2" destOrd="0" presId="urn:microsoft.com/office/officeart/2005/8/layout/hList7"/>
    <dgm:cxn modelId="{643BE23E-4815-44DB-8237-C839E6D5E42C}" type="presParOf" srcId="{2718CF78-C839-4F2F-9E13-0C96F344FBDF}" destId="{44C7BC0D-0F22-4C77-B6E3-FED78B3A55E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3D251-CCB6-45C8-8394-1952A26D332D}">
      <dsp:nvSpPr>
        <dsp:cNvPr id="0" name=""/>
        <dsp:cNvSpPr/>
      </dsp:nvSpPr>
      <dsp:spPr>
        <a:xfrm>
          <a:off x="0" y="0"/>
          <a:ext cx="1918144" cy="3975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Генерал Аносов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«Любовь должна   быть  трагедией.</a:t>
          </a:r>
          <a:endParaRPr lang="ru-RU" sz="1200" kern="1200" dirty="0" smtClean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Величайшей тайной в мире! Никакие жизненные удобства, расчеты  и компромиссы не должны ее касаться.»</a:t>
          </a:r>
          <a:endParaRPr lang="ru-RU" sz="1200" kern="1200" dirty="0"/>
        </a:p>
      </dsp:txBody>
      <dsp:txXfrm>
        <a:off x="0" y="1590040"/>
        <a:ext cx="1918144" cy="1590040"/>
      </dsp:txXfrm>
    </dsp:sp>
    <dsp:sp modelId="{70476DF9-CCC8-4E5E-ACE4-16D1229066F6}">
      <dsp:nvSpPr>
        <dsp:cNvPr id="0" name=""/>
        <dsp:cNvSpPr/>
      </dsp:nvSpPr>
      <dsp:spPr>
        <a:xfrm>
          <a:off x="299048" y="238506"/>
          <a:ext cx="1323708" cy="13237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4A220C-7899-432A-8769-948C6130D7DD}">
      <dsp:nvSpPr>
        <dsp:cNvPr id="0" name=""/>
        <dsp:cNvSpPr/>
      </dsp:nvSpPr>
      <dsp:spPr>
        <a:xfrm>
          <a:off x="1929450" y="0"/>
          <a:ext cx="1918144" cy="3975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Вера Шеин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«И что это: любовь или сумасшествие»</a:t>
          </a:r>
          <a:endParaRPr lang="ru-RU" sz="1200" kern="1200" dirty="0"/>
        </a:p>
      </dsp:txBody>
      <dsp:txXfrm>
        <a:off x="1929450" y="1590040"/>
        <a:ext cx="1918144" cy="1590040"/>
      </dsp:txXfrm>
    </dsp:sp>
    <dsp:sp modelId="{5C61147E-A785-4EE8-A49C-2EDD506B2DA9}">
      <dsp:nvSpPr>
        <dsp:cNvPr id="0" name=""/>
        <dsp:cNvSpPr/>
      </dsp:nvSpPr>
      <dsp:spPr>
        <a:xfrm>
          <a:off x="2274737" y="238506"/>
          <a:ext cx="1323708" cy="13237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4BE1BA-E223-420B-82CE-6B6FB6B39216}">
      <dsp:nvSpPr>
        <dsp:cNvPr id="0" name=""/>
        <dsp:cNvSpPr/>
      </dsp:nvSpPr>
      <dsp:spPr>
        <a:xfrm>
          <a:off x="3953208" y="0"/>
          <a:ext cx="1918144" cy="3975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Желтков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«… это не болезнь ,не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маникальная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идея-это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любовь.которой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Богу было угодно за что то-то меня вознаградить…»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953208" y="1590040"/>
        <a:ext cx="1918144" cy="1590040"/>
      </dsp:txXfrm>
    </dsp:sp>
    <dsp:sp modelId="{C5E0A985-9EF2-4BDF-86A3-AB52F2A79492}">
      <dsp:nvSpPr>
        <dsp:cNvPr id="0" name=""/>
        <dsp:cNvSpPr/>
      </dsp:nvSpPr>
      <dsp:spPr>
        <a:xfrm>
          <a:off x="4250426" y="238506"/>
          <a:ext cx="1323708" cy="132370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28D209-70F6-47D9-86FB-9160F1A2E9C9}">
      <dsp:nvSpPr>
        <dsp:cNvPr id="0" name=""/>
        <dsp:cNvSpPr/>
      </dsp:nvSpPr>
      <dsp:spPr>
        <a:xfrm>
          <a:off x="5928897" y="0"/>
          <a:ext cx="1918144" cy="3975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Василий Львович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«…. Разве можно управлять таким чувством, как любовь- чувством, которое до сих пор не нашло себе истолкование»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5928897" y="1590040"/>
        <a:ext cx="1918144" cy="1590040"/>
      </dsp:txXfrm>
    </dsp:sp>
    <dsp:sp modelId="{44C7BC0D-0F22-4C77-B6E3-FED78B3A55EA}">
      <dsp:nvSpPr>
        <dsp:cNvPr id="0" name=""/>
        <dsp:cNvSpPr/>
      </dsp:nvSpPr>
      <dsp:spPr>
        <a:xfrm>
          <a:off x="6226115" y="238506"/>
          <a:ext cx="1323708" cy="132370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83F098-0CE3-4050-B641-C05F423B7572}">
      <dsp:nvSpPr>
        <dsp:cNvPr id="0" name=""/>
        <dsp:cNvSpPr/>
      </dsp:nvSpPr>
      <dsp:spPr>
        <a:xfrm>
          <a:off x="313954" y="3180080"/>
          <a:ext cx="7220962" cy="596265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5390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6172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3050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8168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19641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14389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71891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66116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8958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7143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6200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4620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6421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0434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7048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71026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2417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любви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Гранатовый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браслет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10 класс 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50534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88641"/>
            <a:ext cx="6400800" cy="515508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письмо Желткова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59175"/>
            <a:ext cx="8674098" cy="578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84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не виноват, Вера Николаевна, что богу было угодно послать, мне, как громадное счастье, любовь к Вам. Случилось так, что меня не интересует в жизни ничто: ни политика, ни наука, ни философия, ни забота о будущем счастье </a:t>
            </a:r>
            <a:r>
              <a:rPr lang="ru-RU" sz="12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sz="12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для меня вся жизнь заключается только в Вас. Я теперь чувствую, что каким-то неудобным клином врезался в Вашу жизнь. Если можете, простите меня за это. Сегодня я уезжаю и никогда не вернусь, и ничто Вам обо мне не напомнит.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384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бесконечно благодарен Вам только за то, что Вы существуете. Я проверял себя — это не болезнь, не маниакальная идея — это любовь, которою богу было угодно за что-то меня вознаградить.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384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я был смешон в Ваших глазах и в глазах Вашего брата, Николая Николаевича. Уходя, я в восторге говорю: «Да святится имя Твое».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384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Восемь лет тому назад я увидел Вас в цирке в ложе, и тогда же в первую секунду я сказал себе: я ее люблю потому, что на свете нет ничего похожего на нее, нет ничего лучше, нет ни зверя, ни растения, ни звезды, ни человека прекраснее Вас и нежнее. В Вас как будто бы воплотилась вся красота земли</a:t>
            </a:r>
            <a:r>
              <a:rPr lang="ru-RU" sz="1200" i="1" dirty="0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indent="24384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Подумайте, что мне нужно было делать? Убежать в другой город? Все равно сердце было всегда около Вас, у Ваших ног, каждое мгновение дня заполнено Вами, мыслью о Вас, мечтами о Вас… сладким бредом. Я очень стыжусь и мысленно краснею за мой дурацкий браслет, — ну, что же? — ошибка. Воображаю, какое он впечатление произвел на Ваших гостей.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384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десять минут я уеду, я успею только наклеить марку и опустить письмо в почтовый ящик, чтобы не поручать этого никому другому. Вы это письмо сожгите. Я вот сейчас затопил печку и сжигаю все самое дорогое, что было у меня в жизни: ваш платок, который, я признаюсь, украл. Вы его забыли на стуле на балу в Благородном собрании. Вашу записку, — о, как я ее целовал, — ею Вы запретили мне писать Вам. Программу художественной выставки, которую Вы однажды держали в руке и потом забыли на стуле при выходе… Кончено. Я все отрезал, но все-таки думаю и даже уверен, что Вы обо мне вспомните. Если Вы обо мне вспомните, то… я знаю, что Вы очень музыкальны, я Вас видел чаще всего на бетховенских квартетах, — так вот, если Вы обо мне вспомните, то сыграйте или прикажите сыграть сонату D-</a:t>
            </a:r>
            <a:r>
              <a:rPr lang="ru-RU" sz="1200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</a:t>
            </a:r>
            <a:r>
              <a:rPr lang="ru-RU" sz="12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 2, </a:t>
            </a:r>
            <a:r>
              <a:rPr lang="ru-RU" sz="1200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12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384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не знаю, как мне кончить письмо. От глубины души благодарю Вас за то, что Вы были моей единственной радостью в жизни, единственным утешением, единой мыслью. Дай бог Вам счастья, и пусть ничто временное и житейское не тревожит Вашу прекрасную душу. Целую Ваши руки</a:t>
            </a:r>
            <a:r>
              <a:rPr lang="ru-RU" sz="1200" i="1" dirty="0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4384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100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 С. Ж.».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36" y="67749"/>
            <a:ext cx="1960731" cy="126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19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50534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88641"/>
            <a:ext cx="6400800" cy="515508"/>
          </a:xfrm>
        </p:spPr>
        <p:txBody>
          <a:bodyPr>
            <a:normAutofit fontScale="92500" lnSpcReduction="10000"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43324"/>
            <a:ext cx="8002960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Проанализируйте текст первого письма Желткова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1.Какие фразы в письме указывают  на социальную  принадлежность героя, а какие раскрывают его человеческую сущность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2.Опишите эмоциональное состояние человека, написавшего письмо.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3.Какие слова и речевые обороты позволяют передать психологическое состояние героя?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50534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88641"/>
            <a:ext cx="6400800" cy="515508"/>
          </a:xfrm>
        </p:spPr>
        <p:txBody>
          <a:bodyPr>
            <a:normAutofit fontScale="92500" lnSpcReduction="10000"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52450"/>
              </p:ext>
            </p:extLst>
          </p:nvPr>
        </p:nvGraphicFramePr>
        <p:xfrm>
          <a:off x="251520" y="1091384"/>
          <a:ext cx="8602090" cy="5034779"/>
        </p:xfrm>
        <a:graphic>
          <a:graphicData uri="http://schemas.openxmlformats.org/drawingml/2006/table">
            <a:tbl>
              <a:tblPr firstRow="1" firstCol="1" bandRow="1"/>
              <a:tblGrid>
                <a:gridCol w="8602090">
                  <a:extLst>
                    <a:ext uri="{9D8B030D-6E8A-4147-A177-3AD203B41FA5}">
                      <a16:colId xmlns:a16="http://schemas.microsoft.com/office/drawing/2014/main" val="856649853"/>
                    </a:ext>
                  </a:extLst>
                </a:gridCol>
              </a:tblGrid>
              <a:tr h="5034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kk-KZ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Фразы в письме указывают  на социальную  принадлежность героя-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kk-KZ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А).</a:t>
                      </a:r>
                      <a:r>
                        <a:rPr lang="kk-KZ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Вам мое скромное    верноподданническое подношение».</a:t>
                      </a:r>
                      <a:r>
                        <a:rPr lang="kk-KZ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kk-KZ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Б).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бы никогда не позволил себе преподнести Вам что-либо, выбранное мною лично: для этого у меня нет ни права, ни тонкого вкуса и — признаюсь — ни денег.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Эмоциональное состояние </a:t>
                      </a: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Желткова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страдающее, тоскливое, он признается, что не сможет разлюбить княгиню.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600" i="1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бы никогда не позволил себе преподнести Вам что-либо, выбранное мною лично: для этого у меня нет ни права, ни тонкого вкуса и — признаюсь — ни денег. Впрочем, полагаю, что и на всем свете не найдется сокровища, достойного украсить Вас.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вот сейчас затопил печку и сжигаю все самое дорогое, что было у меня в жизни: ваш платок, который, я признаюсь, украл. Вы его забыли на стуле на балу в Благородном собрании. Вашу записку, — о, как я ее целовал, — ею   Вы запретили мне писать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Вам.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глубины души благодарю Вас за то, что Вы были моей единственной радостью в жизни, единственным утешением, единой мыслью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9" marR="58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685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1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50534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88641"/>
            <a:ext cx="6400800" cy="515508"/>
          </a:xfrm>
        </p:spPr>
        <p:txBody>
          <a:bodyPr>
            <a:normAutofit fontScale="92500" lnSpcReduction="10000"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1407835"/>
            <a:ext cx="8451237" cy="479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Проанализируйте текст последнего письма 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Желткова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1.Найдите в нем канцелярские обороты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2.Обратите внимание на использования личных    местоимений в тексте.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3.О чем свидетельствует   поглощение  местоимения  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«Я»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местоимением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«Вы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последнем абзаце письма?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4.Произведите морфологический разбор местоимения 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5.Объясните смысл христианской молитвы «Да святиться   имя Твое» по отношению к женщине?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9050" y="11663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84104"/>
            <a:ext cx="6400800" cy="511819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3" y="1062884"/>
            <a:ext cx="9124949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 не виноват, Я бесконечно благодарен, благодарю Вас…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2.Личное местоимение «Я»  в тексте указывает на лицо, которое осуществляет действие, на говорящегося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действия 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Желткова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384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1.Я бесконечно благодарен Вам только за то, что Вы существуете.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4384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2.Я проверял себя — это не болезнь, не маниакальная идея — это любовь, которою богу было угодно за что-то меня вознаградить.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dirty="0">
                <a:solidFill>
                  <a:srgbClr val="0C0E0D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C0E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Местоимения Вы и Вам   пишутся с прописной буквы, как форма вежливого обращения к одному лицу,  в данном случае к Вере Николаевне </a:t>
            </a:r>
            <a:r>
              <a:rPr lang="ru-RU" i="1" dirty="0" smtClean="0">
                <a:solidFill>
                  <a:srgbClr val="0C0E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Шеин</a:t>
            </a:r>
            <a:r>
              <a:rPr lang="ru-RU" i="1" dirty="0">
                <a:solidFill>
                  <a:srgbClr val="0C0E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как самому дорогому и любимому человеку</a:t>
            </a:r>
            <a:r>
              <a:rPr lang="ru-RU" i="1" dirty="0" smtClean="0">
                <a:solidFill>
                  <a:srgbClr val="0C0E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речи слова «я» -  </a:t>
            </a:r>
            <a:r>
              <a:rPr lang="ru-RU" sz="14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местоимение </a:t>
            </a:r>
            <a:r>
              <a:rPr lang="ru-RU" sz="14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(именительный падеж единственного числа)Постоянные признаки:1-е лицо, разряд –личное, в предложение подлежащее</a:t>
            </a:r>
            <a:r>
              <a:rPr lang="ru-RU" sz="2400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.Цитата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«Да святится имя Твое» взято из христианской   молитвы «Отче наш».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Желтков благодарит Господа за счастье любить, понимать прекрасное, чувствовать его облагораживающее влияние. Ничто не утешало и не радовало героя в жизни, только любовь к Вере. Он исповедуется перед ней и благодарит ее. Исходя из христианской морали, герой “сотворил себе кумира”. Он забыл обо всем на свете, кроме любви к женщине.</a:t>
            </a:r>
            <a:r>
              <a:rPr lang="ru-RU" sz="16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77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84104"/>
            <a:ext cx="6400800" cy="511819"/>
          </a:xfrm>
        </p:spPr>
        <p:txBody>
          <a:bodyPr>
            <a:normAutofit fontScale="92500" lnSpcReduction="10000"/>
          </a:bodyPr>
          <a:lstStyle/>
          <a:p>
            <a:r>
              <a:rPr lang="kk-KZ" b="1" dirty="0" smtClean="0">
                <a:solidFill>
                  <a:schemeClr val="bg1"/>
                </a:solidFill>
              </a:rPr>
              <a:t>Работа по таблице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774764" y="6165305"/>
            <a:ext cx="369235" cy="3600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0519" y="1273991"/>
            <a:ext cx="8002960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таблице даны рассуждения о любви.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 из героев они принадлежат?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(Вере Николаевне, генералу  Аносову, Василию Львовичу,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Г.С.Желткову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16427"/>
              </p:ext>
            </p:extLst>
          </p:nvPr>
        </p:nvGraphicFramePr>
        <p:xfrm>
          <a:off x="457473" y="2470663"/>
          <a:ext cx="8317292" cy="3630598"/>
        </p:xfrm>
        <a:graphic>
          <a:graphicData uri="http://schemas.openxmlformats.org/drawingml/2006/table">
            <a:tbl>
              <a:tblPr firstRow="1" firstCol="1" bandRow="1"/>
              <a:tblGrid>
                <a:gridCol w="2314327">
                  <a:extLst>
                    <a:ext uri="{9D8B030D-6E8A-4147-A177-3AD203B41FA5}">
                      <a16:colId xmlns:a16="http://schemas.microsoft.com/office/drawing/2014/main" val="1280972850"/>
                    </a:ext>
                  </a:extLst>
                </a:gridCol>
                <a:gridCol w="1844317">
                  <a:extLst>
                    <a:ext uri="{9D8B030D-6E8A-4147-A177-3AD203B41FA5}">
                      <a16:colId xmlns:a16="http://schemas.microsoft.com/office/drawing/2014/main" val="3285737547"/>
                    </a:ext>
                  </a:extLst>
                </a:gridCol>
                <a:gridCol w="2079324">
                  <a:extLst>
                    <a:ext uri="{9D8B030D-6E8A-4147-A177-3AD203B41FA5}">
                      <a16:colId xmlns:a16="http://schemas.microsoft.com/office/drawing/2014/main" val="2651938021"/>
                    </a:ext>
                  </a:extLst>
                </a:gridCol>
                <a:gridCol w="2079324">
                  <a:extLst>
                    <a:ext uri="{9D8B030D-6E8A-4147-A177-3AD203B41FA5}">
                      <a16:colId xmlns:a16="http://schemas.microsoft.com/office/drawing/2014/main" val="3151413967"/>
                    </a:ext>
                  </a:extLst>
                </a:gridCol>
              </a:tblGrid>
              <a:tr h="254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379617"/>
                  </a:ext>
                </a:extLst>
              </a:tr>
              <a:tr h="3315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«Любовь должна   быть  трагедией.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Величайшей тайной в мире! Никакие жизненные удобства, расчеты  и 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компромиссы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должны ее касаться.»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 что это: любовь или сумасшествие»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«… это не болезнь ,не </a:t>
                      </a: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маникальная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идея-это </a:t>
                      </a: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любовь.которой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Богу было угодно за что то-то меня вознаградить…»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«…. Разве можно управлять таким чувством, как любовь- чувством, которое до сих пор не нашло себе истолкование»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134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3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4196" y="-16558"/>
            <a:ext cx="8774764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Подзаголовок 7"/>
          <p:cNvSpPr txBox="1">
            <a:spLocks/>
          </p:cNvSpPr>
          <p:nvPr/>
        </p:nvSpPr>
        <p:spPr>
          <a:xfrm>
            <a:off x="1371600" y="188640"/>
            <a:ext cx="6400800" cy="70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 smtClean="0">
                <a:solidFill>
                  <a:schemeClr val="bg1"/>
                </a:solidFill>
              </a:rPr>
              <a:t>Правильные ответы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24490041"/>
              </p:ext>
            </p:extLst>
          </p:nvPr>
        </p:nvGraphicFramePr>
        <p:xfrm>
          <a:off x="539552" y="1485900"/>
          <a:ext cx="7848872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66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6964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Подзаголовок 7"/>
          <p:cNvSpPr txBox="1">
            <a:spLocks/>
          </p:cNvSpPr>
          <p:nvPr/>
        </p:nvSpPr>
        <p:spPr>
          <a:xfrm>
            <a:off x="1371600" y="188640"/>
            <a:ext cx="6400800" cy="70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 smtClean="0">
                <a:solidFill>
                  <a:schemeClr val="bg1"/>
                </a:solidFill>
              </a:rPr>
              <a:t>Задание №4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472" y="1630816"/>
            <a:ext cx="8074968" cy="346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Напишите  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мини-сочинение «Любовь без взаимности: счастье или трагедия» используя ПОПС –формулу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Отвечая на вопрос, используйте следующую структурную формулу: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П-Позиция («Я считаю …»)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О-Объяснение (   «…, потому что….»)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П-Примеры («Я могу доказать это на примерах…»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С-Следствие («Исходя из этого, я делаю вывод»)</a:t>
            </a:r>
            <a:endParaRPr lang="ru-RU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31671" y="339090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4" name="Picture 2" descr="Прием рефлексии в конце урока «Лестница успеха». Как его использовать? -  Методические приемы - Преподавание - Образование, воспитание и обучение - 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923648"/>
            <a:ext cx="7507480" cy="526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75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06526"/>
            <a:ext cx="8229600" cy="4819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окончен! До новых встреч!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70013"/>
            <a:ext cx="8069908" cy="200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Разработайте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буктрейлеры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одну из тем: «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Счастье», «Любовь»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(по произведению  А. Куприна 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«Гранатовый браслет»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 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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5713" y="-155899"/>
            <a:ext cx="9275424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1" y="2108638"/>
            <a:ext cx="7954019" cy="3552609"/>
          </a:xfrm>
        </p:spPr>
        <p:txBody>
          <a:bodyPr>
            <a:noAutofit/>
          </a:bodyPr>
          <a:lstStyle/>
          <a:p>
            <a:pPr algn="l"/>
            <a:r>
              <a:rPr lang="ru-RU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будете:</a:t>
            </a:r>
            <a:b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-определять авторское отношение к персонажам и роль героев в раскрытии главной идеи повести;</a:t>
            </a:r>
            <a:b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 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рассуждения    о любви   героев рассказа   (Веры Николаевны, генерала Аносова, Василия Львовича, Г.С. 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Желткова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письма любви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героя;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научитесь:</a:t>
            </a:r>
            <a:b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-охарактеризовать героев повести;</a:t>
            </a:r>
            <a:b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-анализировать эпизоды из повести;</a:t>
            </a:r>
            <a:b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-выполнять задание грамматического практикума;</a:t>
            </a:r>
            <a:b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84104"/>
            <a:ext cx="6400800" cy="51181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Сегодня на уроке: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971648"/>
            <a:ext cx="2294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21814" y="-169641"/>
            <a:ext cx="9565814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1" y="2108638"/>
            <a:ext cx="7954019" cy="3552609"/>
          </a:xfrm>
        </p:spPr>
        <p:txBody>
          <a:bodyPr>
            <a:noAutofit/>
          </a:bodyPr>
          <a:lstStyle/>
          <a:p>
            <a:pPr algn="l"/>
            <a:r>
              <a:rPr lang="ru-RU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Гюго)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84104"/>
            <a:ext cx="6400800" cy="51181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Эпиграф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971648"/>
            <a:ext cx="2294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472" y="1435925"/>
            <a:ext cx="8146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«Любовь — как дерево; она вырастает сама собой, пускает глубокие корни во  все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наше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существо и нередко продолжает зеленеть и даже цвести на развалинах нашего сердца».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679468"/>
            <a:ext cx="3096343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10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29834" y="-265298"/>
            <a:ext cx="9340818" cy="7019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Заголовок 9"/>
          <p:cNvSpPr txBox="1">
            <a:spLocks/>
          </p:cNvSpPr>
          <p:nvPr/>
        </p:nvSpPr>
        <p:spPr>
          <a:xfrm>
            <a:off x="539552" y="128147"/>
            <a:ext cx="7453306" cy="542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2" y="1545323"/>
            <a:ext cx="7138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любовь»?</a:t>
            </a:r>
          </a:p>
          <a:p>
            <a:endParaRPr lang="ru-RU" sz="28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прилагательные к слову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6152" y="-164940"/>
            <a:ext cx="9975826" cy="7019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612560" y="6028078"/>
            <a:ext cx="216024" cy="3792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9"/>
          <p:cNvSpPr txBox="1">
            <a:spLocks/>
          </p:cNvSpPr>
          <p:nvPr/>
        </p:nvSpPr>
        <p:spPr>
          <a:xfrm>
            <a:off x="571450" y="304260"/>
            <a:ext cx="8481599" cy="613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словарями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5277" t="8871" r="9598" b="6363"/>
          <a:stretch/>
        </p:blipFill>
        <p:spPr>
          <a:xfrm>
            <a:off x="1071188" y="1051962"/>
            <a:ext cx="3024336" cy="2089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1013117"/>
            <a:ext cx="3097158" cy="21910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86936" y="3299450"/>
            <a:ext cx="4357064" cy="3102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 –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чувство привязанности, основанное на общности интересов, идеалов, на готовности отдать свои силы общему делу. 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Склонность, расположение или влечение к чему-нибудь.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(Толковый словарь русского языка под ред.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Д.Н.Ушакова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8761" y="3285492"/>
            <a:ext cx="4015840" cy="3116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– это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глубокое эмоциональное влечение, сильное сердечное чувство;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чувство глубокого расположения, самоотверженной и искренней привязанности;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постоянная, сильная склонность, увлечённость чем-нибудь;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предмет любви (тот или та, кого кто-н. любит, к кому испытывает расположение);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 пристрастие, вкус к чему-нибудь.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(Толковый словарь </a:t>
            </a:r>
            <a:r>
              <a:rPr lang="ru-RU" sz="15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С.И.Ожегова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" y="11663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84104"/>
            <a:ext cx="6400800" cy="511819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настоящая любовь? </a:t>
            </a: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774764" y="6356350"/>
            <a:ext cx="26173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80154"/>
            <a:ext cx="69518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Тема любви-одна из постоянных  тем искусства и одна  из главных в творчестве А.И.Куприна. «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Любовь всегда трагедия, всегда борьба и достижение, всегда радость и страх, воскрешение и смерть»,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 этой фразе пафос изображения любви Куприным. Почти во всех его произведениях на   эту тему   исход трагичен. 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374" y="4510998"/>
            <a:ext cx="3359187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50534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88641"/>
            <a:ext cx="6400800" cy="51550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Предтекстовая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988381"/>
            <a:ext cx="7291455" cy="51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50534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88641"/>
            <a:ext cx="6400800" cy="51550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по произведению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670" y="2300412"/>
            <a:ext cx="4413035" cy="3739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53" y="823652"/>
            <a:ext cx="4001562" cy="36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50534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88641"/>
            <a:ext cx="6400800" cy="515508"/>
          </a:xfrm>
        </p:spPr>
        <p:txBody>
          <a:bodyPr>
            <a:normAutofit fontScale="92500" lnSpcReduction="10000"/>
          </a:bodyPr>
          <a:lstStyle/>
          <a:p>
            <a:r>
              <a:rPr lang="kk-KZ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письмо Желткова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082" y="895922"/>
            <a:ext cx="8797406" cy="5289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13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«Ваше </a:t>
            </a:r>
            <a:r>
              <a:rPr lang="ru-RU" sz="13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Сиятельство,</a:t>
            </a:r>
            <a:r>
              <a:rPr lang="ru-RU" sz="13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Глубокоуважаемая Княгиня</a:t>
            </a:r>
            <a:br>
              <a:rPr lang="ru-RU" sz="13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 Николаевна!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3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Почтительно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поздравляя Вас с светлым и радостным днем Вашего Ангела, я осмеливаюсь препроводить Вам мое скромное верноподданническое подношение».</a:t>
            </a:r>
            <a:r>
              <a:rPr lang="kk-KZ" sz="1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бы никогда не позволил себе преподнести Вам что-либо, выбранное мною лично: для этого у меня нет ни права, ни тонкого вкуса и — признаюсь — ни денег. Впрочем, полагаю, что и на всем свете не найдется сокровища, достойного украсить Вас.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этот браслет принадлежал еще моей прабабке, а последняя, по времени, его носила моя покойная матушка. Посередине, между большими камнями, Вы увидите один зеленый. Это весьма редкий сорт граната — зеленый гранат. По старинному преданию, сохранившемуся в нашей семье, он имеет свойство сообщать дар предвидения носящим его женщинам и отгоняет от них тяжелые мысли, мужчин же охраняет от насильственной смерти.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камни с точностью перенесены сюда со старого серебряного браслета, и Вы можете быть уверены, что до Вас никто еще этого браслета не надевал.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можете сейчас же выбросить эту смешную игрушку или подарить ее кому-нибудь, но я буду счастлив и тем, что к ней прикасались Ваши руки. Умоляю Вас не гневаться на меня. Я краснею при воспоминании о моей дерзости семь лет тому назад, когда Вам, барышне, я осмеливался писать глупые и дикие письма и даже ожидать ответа на них. Теперь во мне осталось только благоговение, вечное преклонение и рабская преданность. Я умею теперь только желать ежеминутно Вам счастья и радоваться, если Вы счастливы. Я мысленно кланяюсь до земли мебели, на которой Вы сидите, паркету, по которому Вы ходите, деревьям, которые Вы мимоходом трогаете, прислуге, с которой Вы говорите. У меня нет даже зависти ни к людям, ни к вещам. Еще раз прошу прощения, что обеспокоил Вас длинным, ненужным письмом. Ваш до смерти и после смерти покорный слуга.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5760" algn="r">
              <a:lnSpc>
                <a:spcPct val="115000"/>
              </a:lnSpc>
              <a:spcAft>
                <a:spcPts val="600"/>
              </a:spcAft>
            </a:pPr>
            <a:r>
              <a:rPr lang="ru-RU" sz="13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С. Ж.».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80" y="116632"/>
            <a:ext cx="147031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8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8774</TotalTime>
  <Words>1305</Words>
  <Application>Microsoft Office PowerPoint</Application>
  <PresentationFormat>Экран (4:3)</PresentationFormat>
  <Paragraphs>194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Comfortaa</vt:lpstr>
      <vt:lpstr>Tahoma</vt:lpstr>
      <vt:lpstr>Times New Roman</vt:lpstr>
      <vt:lpstr>Wingdings</vt:lpstr>
      <vt:lpstr>Тема Office</vt:lpstr>
      <vt:lpstr>Презентация PowerPoint</vt:lpstr>
      <vt:lpstr> Вы будете:  -определять авторское отношение к персонажам и роль героев в раскрытии главной идеи повести; - анализировать    рассуждения    о любви   героев рассказа   (Веры Николаевны, генерала Аносова, Василия Львовича, Г.С. Желткова); - анализировать письма любви героя;  Вы научитесь: -охарактеризовать героев повести; -анализировать эпизоды из повести; -выполнять задание грамматического практикума;   </vt:lpstr>
      <vt:lpstr>                                                                (Виктор Гюго)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Учебное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241</cp:revision>
  <dcterms:created xsi:type="dcterms:W3CDTF">2020-07-18T05:19:20Z</dcterms:created>
  <dcterms:modified xsi:type="dcterms:W3CDTF">2024-12-13T15:44:15Z</dcterms:modified>
</cp:coreProperties>
</file>