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74" r:id="rId3"/>
    <p:sldId id="318" r:id="rId4"/>
    <p:sldId id="319" r:id="rId5"/>
    <p:sldId id="320" r:id="rId6"/>
    <p:sldId id="321" r:id="rId7"/>
    <p:sldId id="322" r:id="rId8"/>
    <p:sldId id="311" r:id="rId9"/>
    <p:sldId id="317" r:id="rId10"/>
    <p:sldId id="323" r:id="rId11"/>
    <p:sldId id="324" r:id="rId12"/>
    <p:sldId id="295" r:id="rId13"/>
    <p:sldId id="302" r:id="rId14"/>
    <p:sldId id="325" r:id="rId15"/>
    <p:sldId id="288" r:id="rId16"/>
    <p:sldId id="286" r:id="rId17"/>
    <p:sldId id="304" r:id="rId18"/>
    <p:sldId id="269" r:id="rId19"/>
    <p:sldId id="26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1536" autoAdjust="0"/>
  </p:normalViewPr>
  <p:slideViewPr>
    <p:cSldViewPr>
      <p:cViewPr varScale="1">
        <p:scale>
          <a:sx n="87" d="100"/>
          <a:sy n="87" d="100"/>
        </p:scale>
        <p:origin x="133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380471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38047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51154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166547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166547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33798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431819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472269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7783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7783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7783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77839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43602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43602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380471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3804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827585" y="2852936"/>
            <a:ext cx="7602380" cy="2079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Художественные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трагедии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А.С. Пушкина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Моцарт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Сальери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rgbClr val="000000"/>
              </a:buClr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10 класс 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76323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2676" y="476673"/>
            <a:ext cx="8119764" cy="576064"/>
          </a:xfrm>
        </p:spPr>
        <p:txBody>
          <a:bodyPr>
            <a:normAutofit/>
          </a:bodyPr>
          <a:lstStyle/>
          <a:p>
            <a:pPr marL="0" indent="0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ответ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12676" y="6556045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367" y="2204864"/>
            <a:ext cx="8668384" cy="511818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484785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65298"/>
              </p:ext>
            </p:extLst>
          </p:nvPr>
        </p:nvGraphicFramePr>
        <p:xfrm>
          <a:off x="300004" y="1484785"/>
          <a:ext cx="8429965" cy="43183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3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16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45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4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Моцарт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сравнения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Сальери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2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Напыщенная речь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«Нет! Никогда я зависти не знал, /О, никогда!»;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 небо! Где ж правота….?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3839"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«Признаться, мой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Requiem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меня тревожит»;</a:t>
                      </a:r>
                    </a:p>
                    <a:p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«Мне совестно признаться в этом…»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Говорит мало и неуверенно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13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Высказывается часто и уверенно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Какая глубина!/Какая смелость и какая стройность!/ Ты, Моцарт, бог, и сам того не знаешь;/ Я знаю,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457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Ведёт монолог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1-ый монолог «Все говорят: нет правды на земле»;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2-ой монолог «Нет! Не могу противиться я доле… »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3-ий монолог «Ты заснешь надолго, Моцарт!»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61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76323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2676" y="476673"/>
            <a:ext cx="8119764" cy="576064"/>
          </a:xfrm>
        </p:spPr>
        <p:txBody>
          <a:bodyPr>
            <a:normAutofit/>
          </a:bodyPr>
          <a:lstStyle/>
          <a:p>
            <a:pPr marL="0" indent="0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ответ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12676" y="6556045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367" y="2204864"/>
            <a:ext cx="8668384" cy="511818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484785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751003"/>
              </p:ext>
            </p:extLst>
          </p:nvPr>
        </p:nvGraphicFramePr>
        <p:xfrm>
          <a:off x="683568" y="1340768"/>
          <a:ext cx="7848873" cy="45365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6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60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Моцарт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сравнения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Сальери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6755"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 весел… Вдруг: виденье гробовое,</a:t>
                      </a:r>
                      <a:b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Незапный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мрак иль что-нибудь такое…</a:t>
                      </a:r>
                    </a:p>
                    <a:p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Сказали мне, что заходил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мною кто-то. Отчего – не знаю…</a:t>
                      </a:r>
                    </a:p>
                    <a:p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 я нынче </a:t>
                      </a:r>
                      <a:r>
                        <a:rPr lang="ru-RU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нездоров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Мне что-то тяжело</a:t>
                      </a:r>
                      <a:endParaRPr lang="ru-RU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речи часто встречаются слова «что-нибудь» «что-то», «кто-то»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3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Произносит главную фразу трагедии «Гений и злодейство – две вещи несовместные»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Плюс 5"/>
          <p:cNvSpPr/>
          <p:nvPr/>
        </p:nvSpPr>
        <p:spPr>
          <a:xfrm>
            <a:off x="1835696" y="4869160"/>
            <a:ext cx="576064" cy="43204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69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29414" y="7806"/>
            <a:ext cx="9373414" cy="69106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39604" y="339090"/>
            <a:ext cx="2135413" cy="50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Консультация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27585" y="1023152"/>
            <a:ext cx="748883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algn="ctr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Морфологические нормы русского литературного языка</a:t>
            </a:r>
          </a:p>
        </p:txBody>
      </p:sp>
      <p:pic>
        <p:nvPicPr>
          <p:cNvPr id="2050" name="Рисунок 9" descr="http://velikayakultura.ru/wp-content/uploads/2011/12/morfologicheskie-norm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097"/>
          <a:stretch>
            <a:fillRect/>
          </a:stretch>
        </p:blipFill>
        <p:spPr bwMode="auto">
          <a:xfrm>
            <a:off x="2213082" y="1339569"/>
            <a:ext cx="3943093" cy="2123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9552" y="3463150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Произведение А. С. Пушкина «Моцарт и Сальери» исследователи относят к 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классическ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правильно согласовать слова друг с другом, руководствуйтесь правилом употребления и согласования частей речи.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Произведение – сущ.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ср.рода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имеет окончание –Ю. Относят (к чему?) к произведени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произведению (как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?) классическ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Какое окончание в вопросе, такое окончание и в полном прилагательном.</a:t>
            </a:r>
          </a:p>
        </p:txBody>
      </p:sp>
    </p:spTree>
    <p:extLst>
      <p:ext uri="{BB962C8B-B14F-4D97-AF65-F5344CB8AC3E}">
        <p14:creationId xmlns:p14="http://schemas.microsoft.com/office/powerpoint/2010/main" val="76272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9349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  <a:latin typeface="Monotype Corsiva" charset="0"/>
                <a:ea typeface="Monotype Corsiva" charset="0"/>
                <a:cs typeface="Monotype Corsiva" charset="0"/>
              </a:rPr>
              <a:t> </a:t>
            </a:r>
            <a:endParaRPr lang="en-US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6185" y="384104"/>
            <a:ext cx="251628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1340768"/>
            <a:ext cx="8352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1166843"/>
            <a:ext cx="72008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Литературный диктант.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Используя знания из предыдущих уроков и сегодняшней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темы,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допишите предложения, правильно согласовывая слова друг с другом.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Знаменит…произведение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А.С.Пушкина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принадлежит литературному роду - …  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Написано в жанре…  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Произведение начинается и заканчивается……Сальери, поэтому оно имеет …..композицию.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Возвышенность и торжественность поэтической речи достигается благодаря …  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Главную фразу произведения «Гений и злодейство - две вещи несовместные» произносит…   . </a:t>
            </a:r>
          </a:p>
        </p:txBody>
      </p:sp>
    </p:spTree>
    <p:extLst>
      <p:ext uri="{BB962C8B-B14F-4D97-AF65-F5344CB8AC3E}">
        <p14:creationId xmlns:p14="http://schemas.microsoft.com/office/powerpoint/2010/main" val="93494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9349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Верный ответ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  <a:latin typeface="Monotype Corsiva" charset="0"/>
                <a:ea typeface="Monotype Corsiva" charset="0"/>
                <a:cs typeface="Monotype Corsiva" charset="0"/>
              </a:rPr>
              <a:t> </a:t>
            </a:r>
            <a:endParaRPr lang="en-US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6185" y="384104"/>
            <a:ext cx="251628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1340768"/>
            <a:ext cx="8352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1166843"/>
            <a:ext cx="7200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Литературный диктант.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Знаменит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произведение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А.С.Пушкина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принадлежит литературному роду -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драматургии.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Написано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жанре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трагедии.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Произведение начинается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заканчивается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монологом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Сальери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поэтому оно имеет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кольцевую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композицию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Возвышенность и торжественность поэтической речи достигается благодаря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церковнославянизмам.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Главную фразу произведения «Гений и злодейство - две вещи несовместные»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произносит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Моцарт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23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96930" y="-315416"/>
            <a:ext cx="9451270" cy="6955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9"/>
            <a:ext cx="7733848" cy="274041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4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039810" y="316393"/>
            <a:ext cx="1247642" cy="64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1151880"/>
            <a:ext cx="76514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причинно-следственное эссе на тему «Искусство – это труд или вдохновение?», придерживаясь структуры стратегии «ПОПС - формула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согласуйте в тексте именные части речи, опираясь на морфологические нормы русского языка.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ПОПС формула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Я считаю, что…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– Потому что….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Подтверждение – Свою мысль я хочу подтвердить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примерами…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Следствие – Из вышеуказанного следует, что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Используйте в эссе афоризмы из пьесы: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говорят: нет правды на земле»;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Ты, Моцарт, бог, и сам того не знаешь»;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Ремесло поставил я подножием искусству»;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гений и злодейство – две вещи несовместные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00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3535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7809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ответ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07787"/>
            <a:ext cx="7931224" cy="461350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считаю, что основой искусства всегда было вдохновение.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Обоснование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Потому что искусство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образное осмысление действительности, процесс или итог выражения внутреннего или внешнего мира в художественном образе.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Как бы человек ни трудился, как бы он ни заставлял себя выполнить работу, которая требует уникальности, непревзойдённости, - все эти усилия не приведут к созданию желаемого шедевра. Да, именно шедевра. Ведь шедевр – это произведение искусства, исключительное по своим достоинствам, являющееся высшим достижением творчества.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Герой трагедии А.С. Пушкина Сальери гениален в создании своих музыкальных произведений, но они не результат вдохновения, а «вымученный» продукт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напряжённого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ремесла, которое он поставил «подножием искусству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Следствие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Поэтому Сальери и завидует Моцарту, понимая, что не труд движет настоящее искусство, а вдохновение. И в этом он сам признается: «Ты, Моцарт, бог, и сам того не знаешь».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79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705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 flipV="1">
            <a:off x="2267744" y="2132856"/>
            <a:ext cx="4392488" cy="144016"/>
          </a:xfrm>
        </p:spPr>
        <p:txBody>
          <a:bodyPr>
            <a:normAutofit fontScale="25000" lnSpcReduction="20000"/>
          </a:bodyPr>
          <a:lstStyle/>
          <a:p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Рисунок 1" descr="https://myslide.ru/documents_7/5e2d9b5a95141cc4a583c12f1e2553f5/img1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51879"/>
            <a:ext cx="6984776" cy="45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617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87151"/>
            <a:ext cx="9235631" cy="67972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375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Учебное </a:t>
            </a:r>
            <a:r>
              <a:rPr lang="ru-RU" alt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755576" y="1340768"/>
            <a:ext cx="7435472" cy="42484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приведенном отрывке из трагедии А.С. Пушкина «Моцарт и Сальери» укажите тезис (если тезис явно не выражен, сформулируйте его),  найдите аргументы, вывод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…Что пользы, если Моцарт будет жив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новой высоты еще достигнет?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Подымет ли он тем искусство? Нет;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Оно падет опять, как он исчезнет: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Наследника нам не оставит он.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пользы в нем? Как некий херувим,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несколько занес нам песен райских,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Чтоб, возмутив бескрылое желанье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нас, чадах праха, после улететь!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улетай же! чем скорей, тем лучше</a:t>
            </a:r>
            <a:r>
              <a:rPr lang="ru-RU" sz="1600" dirty="0" smtClean="0"/>
              <a:t>.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окончен! До встречи на следующем уроке.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 smtClean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0575" y="384104"/>
            <a:ext cx="262849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899593" y="1193628"/>
            <a:ext cx="7632848" cy="4251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Сегодня 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уроке вы будете:</a:t>
            </a:r>
          </a:p>
          <a:p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выявлять художественные особенности текста, анализируя композицию и языковые поэтические средства произведения;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создавать причинно-следственное эссе, направленное на  решение проблемы с использованием фактов;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правильно согласовывать в письменном тексте именные части речи.</a:t>
            </a:r>
            <a:endParaRPr lang="ru-RU" altLang="ru-RU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30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204409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0575" y="384104"/>
            <a:ext cx="262849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106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5696" y="384104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Тематический словарь урока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3645024"/>
            <a:ext cx="81361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Церковнославянизмы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слова, заимствованные из 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церковнославянского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языка,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возникшего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 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древнейшего славянского 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языка. 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1916831"/>
            <a:ext cx="80648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Кольцевая композиция 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такое построение текста, при котором последний эпизод обращается к первому, повторяет его полностью или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из его элементов.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77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204409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0575" y="384104"/>
            <a:ext cx="262849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106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5696" y="384104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Предтекстовая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472" y="1484784"/>
            <a:ext cx="821819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Одной из художественных особенностей трагедии «Моцарт и Сальери» является кольцевая композиция произведения. Почти все произведение построено на монологах Сальери: именно мысли старого композитора о своей жизни и искусстве начинают трагедию (экспозиция), они же звучат и в финальных строках пьесы (философская развязка «Но ужель он прав,/ И я не гений?»). Зависть, будто змея, вкрадывается в сознание человека и медленно душит его. Такова смысловая сторона авторской композиционной системы. Душевное состояние героя, олицетворяющего зло (Сальери), перетекает из глубины человеческой сущности в реальное действие – убийство. Именно столкновение добра и зла – внутренняя основа композиции.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Ещё одна художественная особенность произведения – это использование в речи персонажей церковнославянизмов, которые имеют возвышенное, торжественное звучание, служат средством поэтической речи, обозначают реалии прошлых эпох.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Церковнославянские слова  чаще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встречаются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монологах Сальери. Например, «Родился я с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любо</a:t>
            </a:r>
            <a:r>
              <a:rPr lang="ru-RU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вию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искусству»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любовию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церковнослав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Сочетание ИЕ: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пиет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-пьёт, бытие - бытьё, варение -  варенье). «Нередко, просидев в безмолвной келье…, /Вкусив восторг и слёзы вдохновенья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(келья – комната монаха в монастыре). Церковнославянизмы придают речи Сальери напыщенность, торжественность.</a:t>
            </a:r>
          </a:p>
        </p:txBody>
      </p:sp>
    </p:spTree>
    <p:extLst>
      <p:ext uri="{BB962C8B-B14F-4D97-AF65-F5344CB8AC3E}">
        <p14:creationId xmlns:p14="http://schemas.microsoft.com/office/powerpoint/2010/main" val="44074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204409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0575" y="384104"/>
            <a:ext cx="262849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106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472" y="384105"/>
            <a:ext cx="7426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Фрагменты из монологов Сальери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528450"/>
              </p:ext>
            </p:extLst>
          </p:nvPr>
        </p:nvGraphicFramePr>
        <p:xfrm>
          <a:off x="558200" y="1338211"/>
          <a:ext cx="797424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87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67053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Родился я с </a:t>
                      </a:r>
                      <a:r>
                        <a:rPr lang="ru-RU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любовию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 искусству;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Ребенком будучи, когда высоко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Звучал орган в старинной церкви нашей,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 слушал и заслушивался — слёзы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Невольные и сладкие текли.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Отверг я рано праздные забавы;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Науки, чуждые музыке, были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Постылы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мне; упрямо и надменно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 них отрекся я и предался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Одной музыке…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 стал творить; но в тишине, но в тайне,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смея помышлять еще о славе.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Нередко, просидев в безмолвной келье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Два, три дня, позабыв и сон и пищу,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Вкусив восторг и слёзы вдохновенья,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 жёг мой труд и холодно смотрел,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 мысль моя и звуки, мной </a:t>
                      </a:r>
                      <a:r>
                        <a:rPr lang="ru-RU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рожденны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Пылая, с лёгким дымом исчезали…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Что пользы, если Моцарт будет жив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 новой высоты еще достигнет?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Подымет ли он тем искусство? Нет;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Оно падёт опять, как он исчезнет: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Наследника нам не оставит он.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Что пользы в нём? Как некий херувим,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 несколько занёс нам песен райских,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Чтоб, возмутив бескрылое желанье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нас, чадах праха, после улететь!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Так улетай же! чем скорей, тем лучше.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Вот яд, последний дар моей </a:t>
                      </a:r>
                      <a:r>
                        <a:rPr lang="ru-RU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Изоры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ru-RU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Осьмнадцать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лет ношу его с собою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 часто жизнь казалась мне с тех пор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Несносной раной, и сидел я часто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врагом беспечным за одной трапезой,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 никогда на шёпот искушенья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преклонился я, хоть я не трус…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35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78821"/>
            <a:ext cx="9311522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-27384"/>
            <a:ext cx="7435472" cy="57606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340769"/>
            <a:ext cx="5742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00005" y="764704"/>
            <a:ext cx="8614581" cy="1080120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фрагментов монолога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Сальери выпишите церковнославянизмы. Объясните значения, пользуясь толковыми словарями русского языка. Заполните таблицу по приведенному образцу.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385959"/>
              </p:ext>
            </p:extLst>
          </p:nvPr>
        </p:nvGraphicFramePr>
        <p:xfrm>
          <a:off x="300004" y="2060848"/>
          <a:ext cx="8474761" cy="35520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08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6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7090">
                <a:tc>
                  <a:txBody>
                    <a:bodyPr/>
                    <a:lstStyle/>
                    <a:p>
                      <a:pPr indent="1428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Книжные слова и выражения(церковнославянские элементы)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                           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1428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001">
                <a:tc>
                  <a:txBody>
                    <a:bodyPr/>
                    <a:lstStyle/>
                    <a:p>
                      <a:pPr indent="14287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Чуждые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музыке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1)чужое 2)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имеющие отношения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музыке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                                            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798">
                <a:tc>
                  <a:txBody>
                    <a:bodyPr/>
                    <a:lstStyle/>
                    <a:p>
                      <a:pPr indent="14287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1428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826">
                <a:tc>
                  <a:txBody>
                    <a:bodyPr/>
                    <a:lstStyle/>
                    <a:p>
                      <a:pPr indent="1428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1428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812">
                <a:tc>
                  <a:txBody>
                    <a:bodyPr/>
                    <a:lstStyle/>
                    <a:p>
                      <a:pPr indent="1428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1428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25392">
                <a:tc>
                  <a:txBody>
                    <a:bodyPr/>
                    <a:lstStyle/>
                    <a:p>
                      <a:pPr indent="142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74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21885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28147"/>
            <a:ext cx="7128792" cy="420533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ответ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627784" y="339090"/>
            <a:ext cx="2952328" cy="64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340769"/>
            <a:ext cx="5742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339838"/>
              </p:ext>
            </p:extLst>
          </p:nvPr>
        </p:nvGraphicFramePr>
        <p:xfrm>
          <a:off x="332059" y="1151881"/>
          <a:ext cx="8442706" cy="4259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9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29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3141">
                <a:tc>
                  <a:txBody>
                    <a:bodyPr/>
                    <a:lstStyle/>
                    <a:p>
                      <a:pPr indent="1428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Книжные слова и выражения(церковнославянские элементы)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                           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1428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Значения, комментарии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6019">
                <a:tc>
                  <a:txBody>
                    <a:bodyPr/>
                    <a:lstStyle/>
                    <a:p>
                      <a:pPr indent="14287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Чуждые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музыке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1)чужое 2)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имеющие отношения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музыке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                                                        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7">
                <a:tc>
                  <a:txBody>
                    <a:bodyPr/>
                    <a:lstStyle/>
                    <a:p>
                      <a:pPr indent="14287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Праздные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14287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церк.-слав. 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праздьнъ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ничем не занимающийся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157">
                <a:tc>
                  <a:txBody>
                    <a:bodyPr/>
                    <a:lstStyle/>
                    <a:p>
                      <a:pPr indent="14287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перстами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14287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ПЕРСТ -а, </a:t>
                      </a:r>
                      <a:r>
                        <a:rPr lang="ru-RU" sz="1400" b="0" i="0" u="sng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муж.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(устар.). То же, что </a:t>
                      </a:r>
                      <a:r>
                        <a:rPr lang="ru-RU" sz="1400" b="0" i="0" u="sng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палец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7329">
                <a:tc>
                  <a:txBody>
                    <a:bodyPr/>
                    <a:lstStyle/>
                    <a:p>
                      <a:pPr indent="142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Осьмнадцать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42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42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Трапеза</a:t>
                      </a:r>
                    </a:p>
                    <a:p>
                      <a:pPr indent="142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42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42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Чадо</a:t>
                      </a:r>
                    </a:p>
                    <a:p>
                      <a:pPr indent="14287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Презренный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числ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 </a:t>
                      </a:r>
                      <a:r>
                        <a:rPr lang="ru-RU" sz="1400" b="0" i="0" u="sng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</a:t>
                      </a:r>
                      <a:r>
                        <a:rPr lang="ru-RU" sz="1400" b="0" i="0" u="sng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.(устар.)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 То же, что </a:t>
                      </a:r>
                      <a:r>
                        <a:rPr lang="ru-RU" sz="1400" b="0" i="1" u="non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восемнадцать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endParaRPr lang="ru-RU" sz="1400" b="0" i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Общий стол для приема пищи в монастыре, а также прием пищи (обед, ужин) за таким столом и сама пища, еда.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Дитя, ребенок.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Заслуживающий презрения, вызывающий презрение.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824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76323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2676" y="476673"/>
            <a:ext cx="8119764" cy="576064"/>
          </a:xfrm>
        </p:spPr>
        <p:txBody>
          <a:bodyPr>
            <a:normAutofit/>
          </a:bodyPr>
          <a:lstStyle/>
          <a:p>
            <a:pPr marL="0" indent="0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12676" y="6556045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367" y="2204864"/>
            <a:ext cx="8668384" cy="511818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484785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052736"/>
            <a:ext cx="73448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Создайте речевую характеристику Моцарта и Сальери. Заполните таблицу цитатами из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монологов Моцарта и Сальери,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опираясь на критерии сравнения.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805451"/>
              </p:ext>
            </p:extLst>
          </p:nvPr>
        </p:nvGraphicFramePr>
        <p:xfrm>
          <a:off x="827583" y="1979418"/>
          <a:ext cx="7272807" cy="41458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42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4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4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3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Моцарт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сравнения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Сальери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Напыщенная речь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Говорит мало и неуверенно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2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Высказывается часто и уверенно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Ведёт монолог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30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речи часто встречаются слова «что-нибудь» «что-то», «кто-то»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745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Произносит главную фразу трагедии «Гений и злодейство – две вещи несовместные»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939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84064" y="192584"/>
            <a:ext cx="8881247" cy="741435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2676" y="548680"/>
            <a:ext cx="8191772" cy="792088"/>
          </a:xfrm>
        </p:spPr>
        <p:txBody>
          <a:bodyPr>
            <a:normAutofit/>
          </a:bodyPr>
          <a:lstStyle/>
          <a:p>
            <a:pPr marL="0" indent="0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Фрагменты из речи Моцарта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12676" y="6556045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367" y="2204864"/>
            <a:ext cx="8668384" cy="511818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484785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572508"/>
              </p:ext>
            </p:extLst>
          </p:nvPr>
        </p:nvGraphicFramePr>
        <p:xfrm>
          <a:off x="412676" y="1484785"/>
          <a:ext cx="8407796" cy="4336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3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3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6544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Представь себе… кого бы?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Ну, хоть меня – немного </a:t>
                      </a:r>
                      <a:r>
                        <a:rPr lang="ru-RU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помоложе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Влюблённого – не слишком, а слегка —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 красоткой, или с другом – хоть с тобой,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 весел… Вдруг: виденье гробовое,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Незапный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мрак иль что-нибудь такое…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………………..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Признаться,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Мой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Requiem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меня тревожит.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…………….</a:t>
                      </a:r>
                    </a:p>
                    <a:p>
                      <a:endParaRPr lang="ru-RU" sz="16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…Недели три тому, пришёл я поздно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Домой. Сказали мне, что заходил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мною кто-то. Отчего – не знаю,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Всю ночь я думал: кто бы это был?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что ему во мне? 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………………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Мне совестно признаться в этом…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Мне день и ночь покоя не даёт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Мой чёрный человек. За мною всюду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Как тень он гонится. Вот и теперь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Мне кажется, он с нами сам-третей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Сидит.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……………………..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Нас мало избранных, счастливцев праздных,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Пренебрегающих презренной пользой,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Единого прекрасного жрецов.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правда ль? Но я нынче </a:t>
                      </a:r>
                      <a:r>
                        <a:rPr lang="ru-RU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нездоров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Мне что-то тяжело; пойду засну.</a:t>
                      </a:r>
                      <a:b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Прощай же!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836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3476</TotalTime>
  <Words>1121</Words>
  <Application>Microsoft Office PowerPoint</Application>
  <PresentationFormat>Экран (4:3)</PresentationFormat>
  <Paragraphs>255</Paragraphs>
  <Slides>19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Century Gothic</vt:lpstr>
      <vt:lpstr>Comfortaa</vt:lpstr>
      <vt:lpstr>Monotype Corsiva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Задание 1</vt:lpstr>
      <vt:lpstr> Примерный ответ</vt:lpstr>
      <vt:lpstr>Задание 2</vt:lpstr>
      <vt:lpstr>Фрагменты из речи Моцарта</vt:lpstr>
      <vt:lpstr>Примерный ответ</vt:lpstr>
      <vt:lpstr>Примерный ответ</vt:lpstr>
      <vt:lpstr>Презентация PowerPoint</vt:lpstr>
      <vt:lpstr>Задание 3</vt:lpstr>
      <vt:lpstr>Верный ответ</vt:lpstr>
      <vt:lpstr>Задание 4</vt:lpstr>
      <vt:lpstr>Примерный ответ</vt:lpstr>
      <vt:lpstr>Рефлексия</vt:lpstr>
      <vt:lpstr>Учебное задание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180</cp:revision>
  <dcterms:created xsi:type="dcterms:W3CDTF">2020-07-18T05:19:20Z</dcterms:created>
  <dcterms:modified xsi:type="dcterms:W3CDTF">2024-12-13T15:37:45Z</dcterms:modified>
</cp:coreProperties>
</file>