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57" r:id="rId2"/>
    <p:sldId id="274" r:id="rId3"/>
    <p:sldId id="275" r:id="rId4"/>
    <p:sldId id="285" r:id="rId5"/>
    <p:sldId id="283" r:id="rId6"/>
    <p:sldId id="282" r:id="rId7"/>
    <p:sldId id="281" r:id="rId8"/>
    <p:sldId id="272" r:id="rId9"/>
    <p:sldId id="264" r:id="rId10"/>
    <p:sldId id="280" r:id="rId11"/>
    <p:sldId id="279" r:id="rId12"/>
    <p:sldId id="278" r:id="rId13"/>
    <p:sldId id="277" r:id="rId14"/>
    <p:sldId id="284" r:id="rId15"/>
    <p:sldId id="276" r:id="rId16"/>
    <p:sldId id="269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230032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046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5948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734146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9107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5762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70940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3569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5563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928934"/>
            <a:ext cx="7711857" cy="2214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alt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Тема торга и власти денег в пьесе </a:t>
            </a:r>
          </a:p>
          <a:p>
            <a:pPr algn="ctr">
              <a:buClr>
                <a:srgbClr val="000000"/>
              </a:buClr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«Бесприданница»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А.Н.Островского</a:t>
            </a: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endParaRPr lang="ru-RU" altLang="ru-RU" sz="20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1000108"/>
            <a:ext cx="8929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Консультация: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Сложные имена прилагательные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пишутся либо слитно, либо через дефис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2214554"/>
          <a:ext cx="8572560" cy="4058920"/>
        </p:xfrm>
        <a:graphic>
          <a:graphicData uri="http://schemas.openxmlformats.org/drawingml/2006/table">
            <a:tbl>
              <a:tblPr/>
              <a:tblGrid>
                <a:gridCol w="42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Слитно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дефисно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сложные прилагательные, образованные на основе словосочетаний,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1.Они обозначают оттенки цветов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2.Образованы от сложных существительных, которые пишутся через </a:t>
                      </a:r>
                      <a:r>
                        <a:rPr lang="ru-RU" sz="20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дефис</a:t>
                      </a:r>
                      <a:endParaRPr lang="ru-RU" sz="2000" dirty="0" smtClean="0">
                        <a:solidFill>
                          <a:srgbClr val="333333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3.Путем 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соединения равноправных слов, между которыми можно вставить союз «и».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Например: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легкоатлетический – легкая атлетика, древнерусский – Древняя Русь,</a:t>
                      </a:r>
                      <a:br>
                        <a:rPr lang="ru-RU" sz="20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железнодорожный – железная дорога.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1.Бело-розовый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иссык-кульский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kk-KZ" sz="2000" i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kk-KZ" sz="2000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i="1" dirty="0">
                          <a:latin typeface="Calibri"/>
                          <a:ea typeface="Calibri"/>
                          <a:cs typeface="Times New Roman"/>
                        </a:rPr>
                        <a:t>русско-английский</a:t>
                      </a:r>
                      <a:r>
                        <a:rPr lang="ru-RU" sz="2000" i="1" dirty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(русский и английский),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319" marR="643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14282" y="1440877"/>
            <a:ext cx="878687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Спишите, раскрывая скобки. Объясните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правописание сложных слов</a:t>
            </a:r>
            <a:r>
              <a:rPr kumimoji="0" lang="kk-KZ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Лариса одевается богато, со вкусом. На ней платье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бледно(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голубо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го) цвета. По натуре Карандышев был слабо(характерным).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нее красивые темно(синие) глаза.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Верные ответы:</a:t>
            </a:r>
            <a:r>
              <a:rPr kumimoji="0" lang="kk-K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Слова бледно-голубой,темно-синий пишутся через дефис ,потому что 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 обозначают оттенки цветов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А   с</a:t>
            </a:r>
            <a:r>
              <a:rPr kumimoji="0" lang="kk-K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лабохарактерный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пишется слитно,потому что это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сложное прилагательное, образованное на основе словосочетания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Слабохарактерный-слабый характер.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477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0" y="339090"/>
            <a:ext cx="2254775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27686" y="1021878"/>
            <a:ext cx="7660738" cy="440120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Консультация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ассуждение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243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развитие и подтверждение мысли, объяснение явления (свойств предмета) и выражение собственного мнения. Рассуждение отвечает на вопросы  «почему? зачем?».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Рассуждение состоит из следующих частей: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-тезис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мысль, которую нужно доказать;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-обоснование тезиса,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подтверждающая аргументация с примерами, доказательства;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-резюме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итоги, выводы.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 рассуждения нацелен на то, чтобы убедить, объяснить, доказать. Для рассуждения характерно активное использование риторических вопросов и вводных слов – связок: во-первых… во-вторых… в-третьих… следовательно (таким образом соответственно); между тем, потому что, итак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33814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98571" y="26431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789555" y="357166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83568" y="995171"/>
            <a:ext cx="75074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Напишите эссе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-рассуждение  на тему: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Актуальна ли проблема власти денег в наше время? Используйте в своей работе сложные прилагательные.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20619"/>
            <a:ext cx="7435472" cy="40433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Тезис: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пьесе 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Бесприданница» поднята проблема, актуальная во все времена -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власти денег в жизни людей. Товарно-денежные отношения есть часть жизни общества 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Можно сказать, что именно деньги или их отсутствие определяют поступки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людей,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во многом и их судьбу.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можно проследить на примере жизни персонажей пьесы.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Обоснование тезиса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Во-первых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жажда денег, солидного капитала заставляет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Паратова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«продать   свою свободу», отказавшись от искреннего чувства, ценность которого он понимает.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Во-вторых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Кнуров-«миллионщик», решает просто купить любовь Ларисы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Огудаловой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Для него она товар.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-третьих, товар Лариса и для своей матери. Харита Игнатьевна – приживалка при знатных господах.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8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364" y="357166"/>
            <a:ext cx="3540413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Примерный ответ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361126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1" y="1151454"/>
            <a:ext cx="7275167" cy="34470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Возможно, в молодости вела роскошную жизнь за счет своих поклонников, сейчас же торгует красотой и </a:t>
            </a:r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талантом </a:t>
            </a:r>
            <a:r>
              <a:rPr lang="ru-RU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своей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дочери. Чтобы вести прежний образ жизни и обеспечить свою старость</a:t>
            </a: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kk-KZ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Резюме, вывод: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Таким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образом,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проблема власти денег, которую поднял А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 Н. Островский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сумел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реалистично воссоздать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контексте 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своей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эпохи,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 предугадать ее страшные последствия для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последующих, остаётся по-прежнему актуальной..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 «хищных» дельцов затягивается уже на несколько столетий. И 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перед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каждым человеком встает проблема нравственного выбора. Поэтому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ключевая проблема пьесы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«Бесприданница» будет актуальной долгое время, заставляя людей размышлять о системе социально-нравственных ценностей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79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37064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1357298"/>
            <a:ext cx="578647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Составьте синквейн к слову «деньги»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Деньги.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Необходимые,незаменимые.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Предоставляют, получают, выпускают.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Необходимы каждому человеку.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Купюры.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146" name="Picture 2" descr="C:\Users\Bopai-hanym\Downloads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3714752"/>
            <a:ext cx="2857520" cy="21431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89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" y="-19713"/>
            <a:ext cx="9144000" cy="6877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353439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Учебное  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1785926"/>
            <a:ext cx="77153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рослушать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аудиоспектакль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https://www.youtube.com/watch?v=SN1deEz8K8I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AutoShape 3" descr="Краткое содержание &quot;Бесприданница&quot;, краткий пересказ сюжета, пьеса в  сокращ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C:\Users\Bopai-hanym\Downloads\Без названия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2928934"/>
            <a:ext cx="2143140" cy="32861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205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72985" y="357166"/>
            <a:ext cx="43878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 на уроке вы: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2000240"/>
            <a:ext cx="75009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сформулируете вопросы и ответы, используя информацию из текста для подтверждения своей точки зрения;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57224" y="2857496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изложите сжато информацию прослушанного, прочитанного и/или  аудиовизуального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текста,сохраняя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основную мысль и выражая  личную оценку;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39552" y="12398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00200"/>
            <a:ext cx="7733848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</a:t>
            </a: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43413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Усвоение нового материала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899592" y="1205670"/>
            <a:ext cx="7291456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денег в «Бесприданнице» звучит уже в самом ее названии. С первых страниц пьесы деньги — главный предмет разговоров. Их наличие или отсутствие определяет место человека в обществе, отношение к нему. Владельцу громадного состояния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Мокию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Парменычу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Кнурову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поговорить-то в городе не с кем. Даже буфетчик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аврило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понимает, что говорить он может только с равными себе. А таких богачей «в городе два-три чело­века». Среди них — молодой купец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Вожеватов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Даже в праздник, во время прогулки, бе­седуют они о выгодных сделках, о новых приобретениях. С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динаковыми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чувствами они говорят и о блестящей четверке лошадей богача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Чиркова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 о Ларисе Дмитриевне. Ведь она — тоже товар, «дорогой бриллиант», к которому присматриваются и прицениваются. Когда читаешь пьесу, создается ощущение, будто ты попал на необычный рынок, где продается и покупается все: Кнуров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Вожеватов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покупают удовольствие — небольшими подарками они оплачивают возможность бывать в обществе очаровательной девушки, а ее мать ловко и охотно торгует молодостью, талантом и красотой дочери.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15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39552" y="12398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00200"/>
            <a:ext cx="7733848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</a:t>
            </a: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43413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Усвоение нового материала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899592" y="3421661"/>
            <a:ext cx="72914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651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6109"/>
            <a:ext cx="76615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65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Паратов продает не только любимый пароход, но и свою волю. Пароход идет по дешевке, а вот волюшку свою судовладелец оценил в полмиллиона. Таково приданое новой невесты. А ведь он чуть б</a:t>
            </a: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«не насмешил людей», поддавшись чувству и женившись на бесприданнице Ларисе. Но деловой человек должен знать, что «всякому товару цена есть», даже если речь идет о любви, красоте, счастье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65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Бедный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чиновник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Карандышев.</a:t>
            </a:r>
            <a:r>
              <a:rPr lang="kk-KZ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натуре Карандышев был </a:t>
            </a:r>
            <a:r>
              <a:rPr lang="kk-KZ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слабохарактерным, 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ненавидит богатых и уверенных в себе хозяев новой жизни. Но при этом очень хочет стать своим человеком среди них. И он находит способ: жениться на бесприданнице Ларисе с хорошей дворянской фамилией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Лариса одевается богато, со вкусом. На ней бледно-голубое платье, которое подчёркивает её красоту.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нее красивые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темно-синие 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глаза.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Только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оплачивать свое приобретение он никак не собирается, полагая что сам его поступок достоин вечной любви и благодарности бедной невесты. «За удоволь­ствие платить надо»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—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правило принимается безоговорочно, и несоблюдение его б</a:t>
            </a:r>
            <a:r>
              <a:rPr lang="kk-KZ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ыл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бы просто неприлично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1651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928670"/>
            <a:ext cx="75794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65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Женитьба на Ларисе для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Карандышева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это компенсация за моральный ущерб, нанесенный гордости, самолюбию и тщеславию неимущего человека, которому хотелось пожить как богатому.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65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Даже главная героиня, отчаявшись найти любовь и понимание, решает искать денег: «Уж если быть вещью, так одно утешение — быть дорогой, очень дорогой». Но когда выстрел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Карандышева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помешал ей осуществить задуманное, она благодарит его за «благодеяние», которое он сделал для нее.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65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Всегда будут люди, которые не могут вписаться в новые общественные отношения. Они не хотят принимать чужих правил, жить по не свойственным им нормам морали. И у них есть выбор: остаться самим собой или стать таким, как все. А для этого нужно «переступить» через свои убеждения, отказаться от собственных жизненных ценностей, то есть заключить сделку со временем, диктующим свои условия.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0" y="339090"/>
            <a:ext cx="2183338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27584" y="1357298"/>
            <a:ext cx="756084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Используя словари, объясните значение данных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ключевых слов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необходимых для дальнейшей работы.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Товар-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Торговля-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Торг-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C:\Users\Bopai-hanym\Downloads\Без названия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071810"/>
            <a:ext cx="1724025" cy="2647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4296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77860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83568" y="1214422"/>
            <a:ext cx="7776864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Толковый словарь Ожегова.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Верные ответы: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Товар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–это продукт умственного или физического труда, произведенного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продажи.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Торговля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оборот купли/ продажи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Торг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осуществление оборота купли/продажи с выгодой, материальными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нтересами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себя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482" name="Picture 2" descr="C:\Users\Bopai-hanym\Downloads\Без названия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4572008"/>
            <a:ext cx="1000132" cy="17907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3304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214678" y="357166"/>
            <a:ext cx="2184850" cy="63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36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altLang="ru-RU" sz="3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/>
          <a:srcRect l="6215" t="15102" r="51329" b="15092"/>
          <a:stretch>
            <a:fillRect/>
          </a:stretch>
        </p:blipFill>
        <p:spPr>
          <a:xfrm>
            <a:off x="142844" y="1643050"/>
            <a:ext cx="4500594" cy="4071965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714876" y="2000240"/>
            <a:ext cx="407196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Прочитайте текст.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Сформулируйте вопросы,используя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стратегию «Ромашка Блума» и материалы урока.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Ответьте на оценочный вопрос.</a:t>
            </a: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000109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Простой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Кто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хотел жениться на Ларисе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Уточняющий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Правильно ли я понял,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сильнее, власть денег или власть чувств?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Практический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Остаться самим собой или стать таким,как все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Объясняющий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Лариса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благодарит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Карандышева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«благодеяние», которое он сделал для нее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Творческий 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стало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с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Ларисой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бы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она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осталась жива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Оценочный 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вы считаете,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 ли автор допустить , чтобы деньги и жажда наживы оказались сильнее подлинного чувства?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Примерный ответ на оценочный вопрос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Конеҹно,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мог. Поэтому финал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пь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есы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трагиҹен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сложен. Лариса погибает от выстрела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Карандышева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но она не упрекает и не осуждает убийцу, а благодарит его за то,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ҹто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избавил ее от этой жизни, в которой нет места истинному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ҹистому ҹувству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 ней нет места любви и верности. Есть только деньги.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1069</Words>
  <Application>Microsoft Office PowerPoint</Application>
  <PresentationFormat>Экран (4:3)</PresentationFormat>
  <Paragraphs>161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46</cp:revision>
  <dcterms:created xsi:type="dcterms:W3CDTF">2020-07-18T05:19:20Z</dcterms:created>
  <dcterms:modified xsi:type="dcterms:W3CDTF">2024-12-13T15:27:56Z</dcterms:modified>
</cp:coreProperties>
</file>